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5688"/>
              </a:solidFill>
              <a:prstDash val="solid"/>
              <a:round/>
            </a:ln>
          </a:left>
          <a:right>
            <a:ln w="12700" cap="flat">
              <a:solidFill>
                <a:srgbClr val="005688"/>
              </a:solidFill>
              <a:prstDash val="solid"/>
              <a:round/>
            </a:ln>
          </a:right>
          <a:top>
            <a:ln w="12700" cap="flat">
              <a:solidFill>
                <a:srgbClr val="005688"/>
              </a:solidFill>
              <a:prstDash val="solid"/>
              <a:round/>
            </a:ln>
          </a:top>
          <a:bottom>
            <a:ln w="12700" cap="flat">
              <a:solidFill>
                <a:srgbClr val="005688"/>
              </a:solidFill>
              <a:prstDash val="solid"/>
              <a:round/>
            </a:ln>
          </a:bottom>
          <a:insideH>
            <a:ln w="12700" cap="flat">
              <a:solidFill>
                <a:srgbClr val="005688"/>
              </a:solidFill>
              <a:prstDash val="solid"/>
              <a:round/>
            </a:ln>
          </a:insideH>
          <a:insideV>
            <a:ln w="12700" cap="flat">
              <a:solidFill>
                <a:srgbClr val="005688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005688"/>
        </a:fontRef>
        <a:srgbClr val="005688"/>
      </a:tcTxStyle>
      <a:tcStyle>
        <a:tcBdr>
          <a:left>
            <a:ln w="12700" cap="flat">
              <a:solidFill>
                <a:srgbClr val="005688"/>
              </a:solidFill>
              <a:prstDash val="solid"/>
              <a:round/>
            </a:ln>
          </a:left>
          <a:right>
            <a:ln w="12700" cap="flat">
              <a:solidFill>
                <a:srgbClr val="005688"/>
              </a:solidFill>
              <a:prstDash val="solid"/>
              <a:round/>
            </a:ln>
          </a:right>
          <a:top>
            <a:ln w="12700" cap="flat">
              <a:solidFill>
                <a:srgbClr val="005688"/>
              </a:solidFill>
              <a:prstDash val="solid"/>
              <a:round/>
            </a:ln>
          </a:top>
          <a:bottom>
            <a:ln w="12700" cap="flat">
              <a:solidFill>
                <a:srgbClr val="005688"/>
              </a:solidFill>
              <a:prstDash val="solid"/>
              <a:round/>
            </a:ln>
          </a:bottom>
          <a:insideH>
            <a:ln w="12700" cap="flat">
              <a:solidFill>
                <a:srgbClr val="005688"/>
              </a:solidFill>
              <a:prstDash val="solid"/>
              <a:round/>
            </a:ln>
          </a:insideH>
          <a:insideV>
            <a:ln w="12700" cap="flat">
              <a:solidFill>
                <a:srgbClr val="0056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5688"/>
        </a:fontRef>
        <a:srgbClr val="005688"/>
      </a:tcTxStyle>
      <a:tcStyle>
        <a:tcBdr>
          <a:left>
            <a:ln w="12700" cap="flat">
              <a:solidFill>
                <a:srgbClr val="005688"/>
              </a:solidFill>
              <a:prstDash val="solid"/>
              <a:round/>
            </a:ln>
          </a:left>
          <a:right>
            <a:ln w="12700" cap="flat">
              <a:solidFill>
                <a:srgbClr val="005688"/>
              </a:solidFill>
              <a:prstDash val="solid"/>
              <a:round/>
            </a:ln>
          </a:right>
          <a:top>
            <a:ln w="38100" cap="flat">
              <a:solidFill>
                <a:srgbClr val="005688"/>
              </a:solidFill>
              <a:prstDash val="solid"/>
              <a:round/>
            </a:ln>
          </a:top>
          <a:bottom>
            <a:ln w="12700" cap="flat">
              <a:solidFill>
                <a:srgbClr val="005688"/>
              </a:solidFill>
              <a:prstDash val="solid"/>
              <a:round/>
            </a:ln>
          </a:bottom>
          <a:insideH>
            <a:ln w="12700" cap="flat">
              <a:solidFill>
                <a:srgbClr val="005688"/>
              </a:solidFill>
              <a:prstDash val="solid"/>
              <a:round/>
            </a:ln>
          </a:insideH>
          <a:insideV>
            <a:ln w="12700" cap="flat">
              <a:solidFill>
                <a:srgbClr val="0056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005688"/>
        </a:fontRef>
        <a:srgbClr val="005688"/>
      </a:tcTxStyle>
      <a:tcStyle>
        <a:tcBdr>
          <a:left>
            <a:ln w="12700" cap="flat">
              <a:solidFill>
                <a:srgbClr val="005688"/>
              </a:solidFill>
              <a:prstDash val="solid"/>
              <a:round/>
            </a:ln>
          </a:left>
          <a:right>
            <a:ln w="12700" cap="flat">
              <a:solidFill>
                <a:srgbClr val="005688"/>
              </a:solidFill>
              <a:prstDash val="solid"/>
              <a:round/>
            </a:ln>
          </a:right>
          <a:top>
            <a:ln w="12700" cap="flat">
              <a:solidFill>
                <a:srgbClr val="005688"/>
              </a:solidFill>
              <a:prstDash val="solid"/>
              <a:round/>
            </a:ln>
          </a:top>
          <a:bottom>
            <a:ln w="38100" cap="flat">
              <a:solidFill>
                <a:srgbClr val="005688"/>
              </a:solidFill>
              <a:prstDash val="solid"/>
              <a:round/>
            </a:ln>
          </a:bottom>
          <a:insideH>
            <a:ln w="12700" cap="flat">
              <a:solidFill>
                <a:srgbClr val="005688"/>
              </a:solidFill>
              <a:prstDash val="solid"/>
              <a:round/>
            </a:ln>
          </a:insideH>
          <a:insideV>
            <a:ln w="12700" cap="flat">
              <a:solidFill>
                <a:srgbClr val="0056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5688"/>
              </a:solidFill>
              <a:prstDash val="solid"/>
              <a:round/>
            </a:ln>
          </a:left>
          <a:right>
            <a:ln w="12700" cap="flat">
              <a:solidFill>
                <a:srgbClr val="005688"/>
              </a:solidFill>
              <a:prstDash val="solid"/>
              <a:round/>
            </a:ln>
          </a:right>
          <a:top>
            <a:ln w="12700" cap="flat">
              <a:solidFill>
                <a:srgbClr val="005688"/>
              </a:solidFill>
              <a:prstDash val="solid"/>
              <a:round/>
            </a:ln>
          </a:top>
          <a:bottom>
            <a:ln w="12700" cap="flat">
              <a:solidFill>
                <a:srgbClr val="005688"/>
              </a:solidFill>
              <a:prstDash val="solid"/>
              <a:round/>
            </a:ln>
          </a:bottom>
          <a:insideH>
            <a:ln w="12700" cap="flat">
              <a:solidFill>
                <a:srgbClr val="005688"/>
              </a:solidFill>
              <a:prstDash val="solid"/>
              <a:round/>
            </a:ln>
          </a:insideH>
          <a:insideV>
            <a:ln w="12700" cap="flat">
              <a:solidFill>
                <a:srgbClr val="005688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005688"/>
        </a:fontRef>
        <a:srgbClr val="005688"/>
      </a:tcTxStyle>
      <a:tcStyle>
        <a:tcBdr>
          <a:left>
            <a:ln w="12700" cap="flat">
              <a:solidFill>
                <a:srgbClr val="005688"/>
              </a:solidFill>
              <a:prstDash val="solid"/>
              <a:round/>
            </a:ln>
          </a:left>
          <a:right>
            <a:ln w="12700" cap="flat">
              <a:solidFill>
                <a:srgbClr val="005688"/>
              </a:solidFill>
              <a:prstDash val="solid"/>
              <a:round/>
            </a:ln>
          </a:right>
          <a:top>
            <a:ln w="12700" cap="flat">
              <a:solidFill>
                <a:srgbClr val="005688"/>
              </a:solidFill>
              <a:prstDash val="solid"/>
              <a:round/>
            </a:ln>
          </a:top>
          <a:bottom>
            <a:ln w="12700" cap="flat">
              <a:solidFill>
                <a:srgbClr val="005688"/>
              </a:solidFill>
              <a:prstDash val="solid"/>
              <a:round/>
            </a:ln>
          </a:bottom>
          <a:insideH>
            <a:ln w="12700" cap="flat">
              <a:solidFill>
                <a:srgbClr val="005688"/>
              </a:solidFill>
              <a:prstDash val="solid"/>
              <a:round/>
            </a:ln>
          </a:insideH>
          <a:insideV>
            <a:ln w="12700" cap="flat">
              <a:solidFill>
                <a:srgbClr val="0056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005688"/>
        </a:fontRef>
        <a:srgbClr val="005688"/>
      </a:tcTxStyle>
      <a:tcStyle>
        <a:tcBdr>
          <a:left>
            <a:ln w="12700" cap="flat">
              <a:solidFill>
                <a:srgbClr val="005688"/>
              </a:solidFill>
              <a:prstDash val="solid"/>
              <a:round/>
            </a:ln>
          </a:left>
          <a:right>
            <a:ln w="12700" cap="flat">
              <a:solidFill>
                <a:srgbClr val="005688"/>
              </a:solidFill>
              <a:prstDash val="solid"/>
              <a:round/>
            </a:ln>
          </a:right>
          <a:top>
            <a:ln w="38100" cap="flat">
              <a:solidFill>
                <a:srgbClr val="005688"/>
              </a:solidFill>
              <a:prstDash val="solid"/>
              <a:round/>
            </a:ln>
          </a:top>
          <a:bottom>
            <a:ln w="12700" cap="flat">
              <a:solidFill>
                <a:srgbClr val="005688"/>
              </a:solidFill>
              <a:prstDash val="solid"/>
              <a:round/>
            </a:ln>
          </a:bottom>
          <a:insideH>
            <a:ln w="12700" cap="flat">
              <a:solidFill>
                <a:srgbClr val="005688"/>
              </a:solidFill>
              <a:prstDash val="solid"/>
              <a:round/>
            </a:ln>
          </a:insideH>
          <a:insideV>
            <a:ln w="12700" cap="flat">
              <a:solidFill>
                <a:srgbClr val="0056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005688"/>
        </a:fontRef>
        <a:srgbClr val="005688"/>
      </a:tcTxStyle>
      <a:tcStyle>
        <a:tcBdr>
          <a:left>
            <a:ln w="12700" cap="flat">
              <a:solidFill>
                <a:srgbClr val="005688"/>
              </a:solidFill>
              <a:prstDash val="solid"/>
              <a:round/>
            </a:ln>
          </a:left>
          <a:right>
            <a:ln w="12700" cap="flat">
              <a:solidFill>
                <a:srgbClr val="005688"/>
              </a:solidFill>
              <a:prstDash val="solid"/>
              <a:round/>
            </a:ln>
          </a:right>
          <a:top>
            <a:ln w="12700" cap="flat">
              <a:solidFill>
                <a:srgbClr val="005688"/>
              </a:solidFill>
              <a:prstDash val="solid"/>
              <a:round/>
            </a:ln>
          </a:top>
          <a:bottom>
            <a:ln w="38100" cap="flat">
              <a:solidFill>
                <a:srgbClr val="005688"/>
              </a:solidFill>
              <a:prstDash val="solid"/>
              <a:round/>
            </a:ln>
          </a:bottom>
          <a:insideH>
            <a:ln w="12700" cap="flat">
              <a:solidFill>
                <a:srgbClr val="005688"/>
              </a:solidFill>
              <a:prstDash val="solid"/>
              <a:round/>
            </a:ln>
          </a:insideH>
          <a:insideV>
            <a:ln w="12700" cap="flat">
              <a:solidFill>
                <a:srgbClr val="0056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5688"/>
              </a:solidFill>
              <a:prstDash val="solid"/>
              <a:round/>
            </a:ln>
          </a:left>
          <a:right>
            <a:ln w="12700" cap="flat">
              <a:solidFill>
                <a:srgbClr val="005688"/>
              </a:solidFill>
              <a:prstDash val="solid"/>
              <a:round/>
            </a:ln>
          </a:right>
          <a:top>
            <a:ln w="12700" cap="flat">
              <a:solidFill>
                <a:srgbClr val="005688"/>
              </a:solidFill>
              <a:prstDash val="solid"/>
              <a:round/>
            </a:ln>
          </a:top>
          <a:bottom>
            <a:ln w="12700" cap="flat">
              <a:solidFill>
                <a:srgbClr val="005688"/>
              </a:solidFill>
              <a:prstDash val="solid"/>
              <a:round/>
            </a:ln>
          </a:bottom>
          <a:insideH>
            <a:ln w="12700" cap="flat">
              <a:solidFill>
                <a:srgbClr val="005688"/>
              </a:solidFill>
              <a:prstDash val="solid"/>
              <a:round/>
            </a:ln>
          </a:insideH>
          <a:insideV>
            <a:ln w="12700" cap="flat">
              <a:solidFill>
                <a:srgbClr val="005688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005688"/>
        </a:fontRef>
        <a:srgbClr val="005688"/>
      </a:tcTxStyle>
      <a:tcStyle>
        <a:tcBdr>
          <a:left>
            <a:ln w="12700" cap="flat">
              <a:solidFill>
                <a:srgbClr val="005688"/>
              </a:solidFill>
              <a:prstDash val="solid"/>
              <a:round/>
            </a:ln>
          </a:left>
          <a:right>
            <a:ln w="12700" cap="flat">
              <a:solidFill>
                <a:srgbClr val="005688"/>
              </a:solidFill>
              <a:prstDash val="solid"/>
              <a:round/>
            </a:ln>
          </a:right>
          <a:top>
            <a:ln w="12700" cap="flat">
              <a:solidFill>
                <a:srgbClr val="005688"/>
              </a:solidFill>
              <a:prstDash val="solid"/>
              <a:round/>
            </a:ln>
          </a:top>
          <a:bottom>
            <a:ln w="12700" cap="flat">
              <a:solidFill>
                <a:srgbClr val="005688"/>
              </a:solidFill>
              <a:prstDash val="solid"/>
              <a:round/>
            </a:ln>
          </a:bottom>
          <a:insideH>
            <a:ln w="12700" cap="flat">
              <a:solidFill>
                <a:srgbClr val="005688"/>
              </a:solidFill>
              <a:prstDash val="solid"/>
              <a:round/>
            </a:ln>
          </a:insideH>
          <a:insideV>
            <a:ln w="12700" cap="flat">
              <a:solidFill>
                <a:srgbClr val="0056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005688"/>
        </a:fontRef>
        <a:srgbClr val="005688"/>
      </a:tcTxStyle>
      <a:tcStyle>
        <a:tcBdr>
          <a:left>
            <a:ln w="12700" cap="flat">
              <a:solidFill>
                <a:srgbClr val="005688"/>
              </a:solidFill>
              <a:prstDash val="solid"/>
              <a:round/>
            </a:ln>
          </a:left>
          <a:right>
            <a:ln w="12700" cap="flat">
              <a:solidFill>
                <a:srgbClr val="005688"/>
              </a:solidFill>
              <a:prstDash val="solid"/>
              <a:round/>
            </a:ln>
          </a:right>
          <a:top>
            <a:ln w="38100" cap="flat">
              <a:solidFill>
                <a:srgbClr val="005688"/>
              </a:solidFill>
              <a:prstDash val="solid"/>
              <a:round/>
            </a:ln>
          </a:top>
          <a:bottom>
            <a:ln w="12700" cap="flat">
              <a:solidFill>
                <a:srgbClr val="005688"/>
              </a:solidFill>
              <a:prstDash val="solid"/>
              <a:round/>
            </a:ln>
          </a:bottom>
          <a:insideH>
            <a:ln w="12700" cap="flat">
              <a:solidFill>
                <a:srgbClr val="005688"/>
              </a:solidFill>
              <a:prstDash val="solid"/>
              <a:round/>
            </a:ln>
          </a:insideH>
          <a:insideV>
            <a:ln w="12700" cap="flat">
              <a:solidFill>
                <a:srgbClr val="0056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005688"/>
        </a:fontRef>
        <a:srgbClr val="005688"/>
      </a:tcTxStyle>
      <a:tcStyle>
        <a:tcBdr>
          <a:left>
            <a:ln w="12700" cap="flat">
              <a:solidFill>
                <a:srgbClr val="005688"/>
              </a:solidFill>
              <a:prstDash val="solid"/>
              <a:round/>
            </a:ln>
          </a:left>
          <a:right>
            <a:ln w="12700" cap="flat">
              <a:solidFill>
                <a:srgbClr val="005688"/>
              </a:solidFill>
              <a:prstDash val="solid"/>
              <a:round/>
            </a:ln>
          </a:right>
          <a:top>
            <a:ln w="12700" cap="flat">
              <a:solidFill>
                <a:srgbClr val="005688"/>
              </a:solidFill>
              <a:prstDash val="solid"/>
              <a:round/>
            </a:ln>
          </a:top>
          <a:bottom>
            <a:ln w="38100" cap="flat">
              <a:solidFill>
                <a:srgbClr val="005688"/>
              </a:solidFill>
              <a:prstDash val="solid"/>
              <a:round/>
            </a:ln>
          </a:bottom>
          <a:insideH>
            <a:ln w="12700" cap="flat">
              <a:solidFill>
                <a:srgbClr val="005688"/>
              </a:solidFill>
              <a:prstDash val="solid"/>
              <a:round/>
            </a:ln>
          </a:insideH>
          <a:insideV>
            <a:ln w="12700" cap="flat">
              <a:solidFill>
                <a:srgbClr val="0056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005688"/>
          </a:solidFill>
        </a:fill>
      </a:tcStyle>
    </a:band2H>
    <a:firstCol>
      <a:tcTxStyle b="on" i="off">
        <a:fontRef idx="minor">
          <a:srgbClr val="005688"/>
        </a:fontRef>
        <a:srgbClr val="0056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5688"/>
          </a:solidFill>
        </a:fill>
      </a:tcStyle>
    </a:lastRow>
    <a:firstRow>
      <a:tcTxStyle b="on" i="off">
        <a:fontRef idx="minor">
          <a:srgbClr val="005688"/>
        </a:fontRef>
        <a:srgbClr val="0056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5688"/>
              </a:solidFill>
              <a:prstDash val="solid"/>
              <a:round/>
            </a:ln>
          </a:left>
          <a:right>
            <a:ln w="12700" cap="flat">
              <a:solidFill>
                <a:srgbClr val="005688"/>
              </a:solidFill>
              <a:prstDash val="solid"/>
              <a:round/>
            </a:ln>
          </a:right>
          <a:top>
            <a:ln w="12700" cap="flat">
              <a:solidFill>
                <a:srgbClr val="005688"/>
              </a:solidFill>
              <a:prstDash val="solid"/>
              <a:round/>
            </a:ln>
          </a:top>
          <a:bottom>
            <a:ln w="12700" cap="flat">
              <a:solidFill>
                <a:srgbClr val="005688"/>
              </a:solidFill>
              <a:prstDash val="solid"/>
              <a:round/>
            </a:ln>
          </a:bottom>
          <a:insideH>
            <a:ln w="12700" cap="flat">
              <a:solidFill>
                <a:srgbClr val="005688"/>
              </a:solidFill>
              <a:prstDash val="solid"/>
              <a:round/>
            </a:ln>
          </a:insideH>
          <a:insideV>
            <a:ln w="12700" cap="flat">
              <a:solidFill>
                <a:srgbClr val="005688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005688"/>
        </a:fontRef>
        <a:srgbClr val="005688"/>
      </a:tcTxStyle>
      <a:tcStyle>
        <a:tcBdr>
          <a:left>
            <a:ln w="12700" cap="flat">
              <a:solidFill>
                <a:srgbClr val="005688"/>
              </a:solidFill>
              <a:prstDash val="solid"/>
              <a:round/>
            </a:ln>
          </a:left>
          <a:right>
            <a:ln w="12700" cap="flat">
              <a:solidFill>
                <a:srgbClr val="005688"/>
              </a:solidFill>
              <a:prstDash val="solid"/>
              <a:round/>
            </a:ln>
          </a:right>
          <a:top>
            <a:ln w="12700" cap="flat">
              <a:solidFill>
                <a:srgbClr val="005688"/>
              </a:solidFill>
              <a:prstDash val="solid"/>
              <a:round/>
            </a:ln>
          </a:top>
          <a:bottom>
            <a:ln w="12700" cap="flat">
              <a:solidFill>
                <a:srgbClr val="005688"/>
              </a:solidFill>
              <a:prstDash val="solid"/>
              <a:round/>
            </a:ln>
          </a:bottom>
          <a:insideH>
            <a:ln w="12700" cap="flat">
              <a:solidFill>
                <a:srgbClr val="005688"/>
              </a:solidFill>
              <a:prstDash val="solid"/>
              <a:round/>
            </a:ln>
          </a:insideH>
          <a:insideV>
            <a:ln w="12700" cap="flat">
              <a:solidFill>
                <a:srgbClr val="00568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005688"/>
        </a:fontRef>
        <a:srgbClr val="005688"/>
      </a:tcTxStyle>
      <a:tcStyle>
        <a:tcBdr>
          <a:left>
            <a:ln w="12700" cap="flat">
              <a:solidFill>
                <a:srgbClr val="005688"/>
              </a:solidFill>
              <a:prstDash val="solid"/>
              <a:round/>
            </a:ln>
          </a:left>
          <a:right>
            <a:ln w="12700" cap="flat">
              <a:solidFill>
                <a:srgbClr val="005688"/>
              </a:solidFill>
              <a:prstDash val="solid"/>
              <a:round/>
            </a:ln>
          </a:right>
          <a:top>
            <a:ln w="38100" cap="flat">
              <a:solidFill>
                <a:srgbClr val="005688"/>
              </a:solidFill>
              <a:prstDash val="solid"/>
              <a:round/>
            </a:ln>
          </a:top>
          <a:bottom>
            <a:ln w="12700" cap="flat">
              <a:solidFill>
                <a:srgbClr val="005688"/>
              </a:solidFill>
              <a:prstDash val="solid"/>
              <a:round/>
            </a:ln>
          </a:bottom>
          <a:insideH>
            <a:ln w="12700" cap="flat">
              <a:solidFill>
                <a:srgbClr val="005688"/>
              </a:solidFill>
              <a:prstDash val="solid"/>
              <a:round/>
            </a:ln>
          </a:insideH>
          <a:insideV>
            <a:ln w="12700" cap="flat">
              <a:solidFill>
                <a:srgbClr val="00568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005688"/>
        </a:fontRef>
        <a:srgbClr val="005688"/>
      </a:tcTxStyle>
      <a:tcStyle>
        <a:tcBdr>
          <a:left>
            <a:ln w="12700" cap="flat">
              <a:solidFill>
                <a:srgbClr val="005688"/>
              </a:solidFill>
              <a:prstDash val="solid"/>
              <a:round/>
            </a:ln>
          </a:left>
          <a:right>
            <a:ln w="12700" cap="flat">
              <a:solidFill>
                <a:srgbClr val="005688"/>
              </a:solidFill>
              <a:prstDash val="solid"/>
              <a:round/>
            </a:ln>
          </a:right>
          <a:top>
            <a:ln w="12700" cap="flat">
              <a:solidFill>
                <a:srgbClr val="005688"/>
              </a:solidFill>
              <a:prstDash val="solid"/>
              <a:round/>
            </a:ln>
          </a:top>
          <a:bottom>
            <a:ln w="38100" cap="flat">
              <a:solidFill>
                <a:srgbClr val="005688"/>
              </a:solidFill>
              <a:prstDash val="solid"/>
              <a:round/>
            </a:ln>
          </a:bottom>
          <a:insideH>
            <a:ln w="12700" cap="flat">
              <a:solidFill>
                <a:srgbClr val="005688"/>
              </a:solidFill>
              <a:prstDash val="solid"/>
              <a:round/>
            </a:ln>
          </a:insideH>
          <a:insideV>
            <a:ln w="12700" cap="flat">
              <a:solidFill>
                <a:srgbClr val="00568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558886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1" name="正文级别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0" name="正文级别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9" name="正文级别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8" name="正文级别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7" name="正文级别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8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6" name="正文级别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7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5" name="正文级别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6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4" name="正文级别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5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3" name="正文级别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2" name="正文级别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>
            <a:spLocks noGrp="1"/>
          </p:cNvSpPr>
          <p:nvPr>
            <p:ph type="sldNum" sz="quarter" idx="2"/>
          </p:nvPr>
        </p:nvSpPr>
        <p:spPr>
          <a:xfrm>
            <a:off x="8422823" y="4769963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914400" marR="0" indent="-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成组"/>
          <p:cNvGrpSpPr/>
          <p:nvPr/>
        </p:nvGrpSpPr>
        <p:grpSpPr>
          <a:xfrm>
            <a:off x="2952745" y="681032"/>
            <a:ext cx="3240097" cy="3240098"/>
            <a:chOff x="-2" y="-2"/>
            <a:chExt cx="3240096" cy="3240096"/>
          </a:xfrm>
        </p:grpSpPr>
        <p:sp>
          <p:nvSpPr>
            <p:cNvPr id="119" name="圆形"/>
            <p:cNvSpPr/>
            <p:nvPr/>
          </p:nvSpPr>
          <p:spPr>
            <a:xfrm>
              <a:off x="-2" y="-2"/>
              <a:ext cx="3240096" cy="3240096"/>
            </a:xfrm>
            <a:prstGeom prst="ellips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 sz="6600" b="1">
                  <a:solidFill>
                    <a:srgbClr val="FFFFFF"/>
                  </a:solidFill>
                  <a:latin typeface="Ebrima"/>
                  <a:ea typeface="Ebrima"/>
                  <a:cs typeface="Ebrima"/>
                  <a:sym typeface="Ebrima"/>
                </a:defRPr>
              </a:pPr>
              <a:endParaRPr/>
            </a:p>
          </p:txBody>
        </p:sp>
        <p:sp>
          <p:nvSpPr>
            <p:cNvPr id="120" name="ASP"/>
            <p:cNvSpPr/>
            <p:nvPr/>
          </p:nvSpPr>
          <p:spPr>
            <a:xfrm>
              <a:off x="474463" y="474463"/>
              <a:ext cx="2291167" cy="1107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6600" b="1">
                  <a:solidFill>
                    <a:srgbClr val="FFFFFF"/>
                  </a:solidFill>
                  <a:latin typeface="Ebrima"/>
                  <a:ea typeface="Ebrima"/>
                  <a:cs typeface="Ebrima"/>
                  <a:sym typeface="Ebrima"/>
                </a:defRPr>
              </a:lvl1pPr>
            </a:lstStyle>
            <a:p>
              <a:r>
                <a:rPr lang="en-US" dirty="0" err="1" smtClean="0"/>
                <a:t>.Net</a:t>
              </a:r>
              <a:endParaRPr dirty="0"/>
            </a:p>
          </p:txBody>
        </p:sp>
      </p:grpSp>
      <p:grpSp>
        <p:nvGrpSpPr>
          <p:cNvPr id="124" name="成组"/>
          <p:cNvGrpSpPr/>
          <p:nvPr/>
        </p:nvGrpSpPr>
        <p:grpSpPr>
          <a:xfrm>
            <a:off x="2479675" y="2346324"/>
            <a:ext cx="4184650" cy="855668"/>
            <a:chOff x="0" y="0"/>
            <a:chExt cx="4184650" cy="855666"/>
          </a:xfrm>
        </p:grpSpPr>
        <p:sp>
          <p:nvSpPr>
            <p:cNvPr id="122" name="圆角矩形"/>
            <p:cNvSpPr/>
            <p:nvPr/>
          </p:nvSpPr>
          <p:spPr>
            <a:xfrm>
              <a:off x="0" y="-1"/>
              <a:ext cx="4184650" cy="85566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76200" cap="flat">
              <a:solidFill>
                <a:srgbClr val="00568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005688"/>
                  </a:solidFill>
                  <a:latin typeface="Ebrima"/>
                  <a:ea typeface="Ebrima"/>
                  <a:cs typeface="Ebrima"/>
                  <a:sym typeface="Ebrima"/>
                </a:defRPr>
              </a:pPr>
              <a:endParaRPr/>
            </a:p>
          </p:txBody>
        </p:sp>
        <p:sp>
          <p:nvSpPr>
            <p:cNvPr id="123" name="Run Run Run"/>
            <p:cNvSpPr/>
            <p:nvPr/>
          </p:nvSpPr>
          <p:spPr>
            <a:xfrm>
              <a:off x="41751" y="166212"/>
              <a:ext cx="4101147" cy="523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>
                  <a:solidFill>
                    <a:srgbClr val="005688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r>
                <a:rPr lang="en-US" altLang="zh-CN" dirty="0" smtClean="0"/>
                <a:t>Leezp Blog</a:t>
              </a:r>
              <a:endParaRPr dirty="0"/>
            </a:p>
          </p:txBody>
        </p:sp>
      </p:grpSp>
      <p:sp>
        <p:nvSpPr>
          <p:cNvPr id="125" name="Don’t  put  off  until  tomorrow  what  you  can  do  today"/>
          <p:cNvSpPr/>
          <p:nvPr/>
        </p:nvSpPr>
        <p:spPr>
          <a:xfrm>
            <a:off x="2187575" y="4198937"/>
            <a:ext cx="4770438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>
                <a:solidFill>
                  <a:srgbClr val="FFFFFF"/>
                </a:solidFill>
                <a:latin typeface="Ebrima"/>
                <a:ea typeface="Ebrima"/>
                <a:cs typeface="Ebrima"/>
                <a:sym typeface="Ebrima"/>
              </a:defRPr>
            </a:lvl1pPr>
          </a:lstStyle>
          <a:p>
            <a:r>
              <a:t>Don’t  put  off  until  tomorrow  what  you  can  do  today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形状"/>
          <p:cNvSpPr/>
          <p:nvPr/>
        </p:nvSpPr>
        <p:spPr>
          <a:xfrm>
            <a:off x="881062" y="-2"/>
            <a:ext cx="1755777" cy="5143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62" y="0"/>
                </a:moveTo>
                <a:lnTo>
                  <a:pt x="21600" y="0"/>
                </a:lnTo>
                <a:lnTo>
                  <a:pt x="14954" y="21600"/>
                </a:lnTo>
                <a:lnTo>
                  <a:pt x="0" y="21600"/>
                </a:lnTo>
                <a:lnTo>
                  <a:pt x="16062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18" name="形状"/>
          <p:cNvSpPr/>
          <p:nvPr/>
        </p:nvSpPr>
        <p:spPr>
          <a:xfrm>
            <a:off x="566737" y="-2"/>
            <a:ext cx="1754191" cy="5143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308" y="0"/>
                </a:moveTo>
                <a:lnTo>
                  <a:pt x="21600" y="0"/>
                </a:lnTo>
                <a:lnTo>
                  <a:pt x="8308" y="21600"/>
                </a:lnTo>
                <a:lnTo>
                  <a:pt x="0" y="21600"/>
                </a:lnTo>
                <a:lnTo>
                  <a:pt x="8308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19" name="0 4"/>
          <p:cNvSpPr/>
          <p:nvPr/>
        </p:nvSpPr>
        <p:spPr>
          <a:xfrm>
            <a:off x="1781175" y="1801810"/>
            <a:ext cx="1304925" cy="1005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6000" b="1">
                <a:solidFill>
                  <a:srgbClr val="005688"/>
                </a:solidFill>
                <a:latin typeface="Ebrima"/>
                <a:ea typeface="Ebrima"/>
                <a:cs typeface="Ebrima"/>
                <a:sym typeface="Ebrima"/>
              </a:defRPr>
            </a:pPr>
            <a:r>
              <a:t>0 </a:t>
            </a:r>
            <a:r>
              <a:rPr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20" name="项目答辩…"/>
          <p:cNvSpPr/>
          <p:nvPr/>
        </p:nvSpPr>
        <p:spPr>
          <a:xfrm>
            <a:off x="3357562" y="2071685"/>
            <a:ext cx="4006853" cy="1158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2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项目答辩</a:t>
            </a:r>
            <a:endParaRPr sz="3200" b="1">
              <a:latin typeface="Ebrima"/>
              <a:ea typeface="Ebrima"/>
              <a:cs typeface="Ebrima"/>
              <a:sym typeface="Ebrima"/>
            </a:endParaRPr>
          </a:p>
          <a:p>
            <a:pPr>
              <a:lnSpc>
                <a:spcPct val="150000"/>
              </a:lnSpc>
              <a:defRPr sz="2000">
                <a:solidFill>
                  <a:srgbClr val="FFFFFF"/>
                </a:solidFill>
                <a:latin typeface="Ebrima"/>
                <a:ea typeface="Ebrima"/>
                <a:cs typeface="Ebrima"/>
                <a:sym typeface="Ebrima"/>
              </a:defRPr>
            </a:pPr>
            <a:r>
              <a:t>Project reply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成组"/>
          <p:cNvGrpSpPr/>
          <p:nvPr/>
        </p:nvGrpSpPr>
        <p:grpSpPr>
          <a:xfrm>
            <a:off x="2232020" y="2071684"/>
            <a:ext cx="4679958" cy="995370"/>
            <a:chOff x="-2" y="-1"/>
            <a:chExt cx="4679956" cy="995368"/>
          </a:xfrm>
        </p:grpSpPr>
        <p:grpSp>
          <p:nvGrpSpPr>
            <p:cNvPr id="224" name="成组"/>
            <p:cNvGrpSpPr/>
            <p:nvPr/>
          </p:nvGrpSpPr>
          <p:grpSpPr>
            <a:xfrm>
              <a:off x="765319" y="1342"/>
              <a:ext cx="3149314" cy="993858"/>
              <a:chOff x="-1" y="0"/>
              <a:chExt cx="3149313" cy="993857"/>
            </a:xfrm>
          </p:grpSpPr>
          <p:sp>
            <p:nvSpPr>
              <p:cNvPr id="222" name="矩形"/>
              <p:cNvSpPr/>
              <p:nvPr/>
            </p:nvSpPr>
            <p:spPr>
              <a:xfrm>
                <a:off x="-1" y="0"/>
                <a:ext cx="3149313" cy="99385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 b="1">
                    <a:solidFill>
                      <a:srgbClr val="005688"/>
                    </a:solidFill>
                    <a:latin typeface="Ebrima"/>
                    <a:ea typeface="Ebrima"/>
                    <a:cs typeface="Ebrima"/>
                    <a:sym typeface="Ebrima"/>
                  </a:defRPr>
                </a:pPr>
                <a:endParaRPr/>
              </a:p>
            </p:txBody>
          </p:sp>
          <p:sp>
            <p:nvSpPr>
              <p:cNvPr id="223" name="THANK  YOU"/>
              <p:cNvSpPr/>
              <p:nvPr/>
            </p:nvSpPr>
            <p:spPr>
              <a:xfrm>
                <a:off x="-1" y="204539"/>
                <a:ext cx="3149313" cy="5847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3200" b="1">
                    <a:solidFill>
                      <a:srgbClr val="005688"/>
                    </a:solidFill>
                    <a:latin typeface="Ebrima"/>
                    <a:ea typeface="Ebrima"/>
                    <a:cs typeface="Ebrima"/>
                    <a:sym typeface="Ebrima"/>
                  </a:defRPr>
                </a:lvl1pPr>
              </a:lstStyle>
              <a:p>
                <a:r>
                  <a:rPr lang="en-US" altLang="zh-CN" dirty="0" smtClean="0"/>
                  <a:t>T</a:t>
                </a:r>
                <a:r>
                  <a:rPr dirty="0" smtClean="0"/>
                  <a:t>HANK  </a:t>
                </a:r>
                <a:r>
                  <a:rPr dirty="0"/>
                  <a:t>YOU</a:t>
                </a:r>
              </a:p>
            </p:txBody>
          </p:sp>
        </p:grpSp>
        <p:sp>
          <p:nvSpPr>
            <p:cNvPr id="225" name="形状"/>
            <p:cNvSpPr/>
            <p:nvPr/>
          </p:nvSpPr>
          <p:spPr>
            <a:xfrm>
              <a:off x="-2" y="0"/>
              <a:ext cx="1349707" cy="995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3642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/>
            </a:p>
          </p:txBody>
        </p:sp>
        <p:sp>
          <p:nvSpPr>
            <p:cNvPr id="226" name="形状"/>
            <p:cNvSpPr/>
            <p:nvPr/>
          </p:nvSpPr>
          <p:spPr>
            <a:xfrm rot="10800000">
              <a:off x="3330248" y="-1"/>
              <a:ext cx="1349706" cy="995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3642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形状"/>
          <p:cNvSpPr/>
          <p:nvPr/>
        </p:nvSpPr>
        <p:spPr>
          <a:xfrm rot="5400000">
            <a:off x="3781425" y="-244476"/>
            <a:ext cx="1581151" cy="2070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28" name="CONTENTS"/>
          <p:cNvSpPr/>
          <p:nvPr/>
        </p:nvSpPr>
        <p:spPr>
          <a:xfrm>
            <a:off x="3311523" y="412748"/>
            <a:ext cx="2520953" cy="523237"/>
          </a:xfrm>
          <a:prstGeom prst="rect">
            <a:avLst/>
          </a:prstGeom>
          <a:solidFill>
            <a:srgbClr val="00568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800" b="1">
                <a:solidFill>
                  <a:srgbClr val="FFFFFF"/>
                </a:solidFill>
                <a:latin typeface="Ebrima"/>
                <a:ea typeface="Ebrima"/>
                <a:cs typeface="Ebrima"/>
                <a:sym typeface="Ebrima"/>
              </a:defRPr>
            </a:lvl1pPr>
          </a:lstStyle>
          <a:p>
            <a:r>
              <a:t>CONTENTS</a:t>
            </a:r>
          </a:p>
        </p:txBody>
      </p:sp>
      <p:sp>
        <p:nvSpPr>
          <p:cNvPr id="129" name="线条"/>
          <p:cNvSpPr/>
          <p:nvPr/>
        </p:nvSpPr>
        <p:spPr>
          <a:xfrm flipH="1">
            <a:off x="5081587" y="906462"/>
            <a:ext cx="1590" cy="819151"/>
          </a:xfrm>
          <a:prstGeom prst="line">
            <a:avLst/>
          </a:prstGeom>
          <a:ln w="57150">
            <a:solidFill>
              <a:srgbClr val="005688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线条"/>
          <p:cNvSpPr/>
          <p:nvPr/>
        </p:nvSpPr>
        <p:spPr>
          <a:xfrm>
            <a:off x="5338445" y="906462"/>
            <a:ext cx="2" cy="819151"/>
          </a:xfrm>
          <a:prstGeom prst="line">
            <a:avLst/>
          </a:prstGeom>
          <a:ln w="57150">
            <a:solidFill>
              <a:srgbClr val="005688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1" name="线条"/>
          <p:cNvSpPr/>
          <p:nvPr/>
        </p:nvSpPr>
        <p:spPr>
          <a:xfrm>
            <a:off x="4573270" y="906462"/>
            <a:ext cx="2" cy="819151"/>
          </a:xfrm>
          <a:prstGeom prst="line">
            <a:avLst/>
          </a:prstGeom>
          <a:ln w="57150">
            <a:solidFill>
              <a:srgbClr val="005688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2" name="线条"/>
          <p:cNvSpPr/>
          <p:nvPr/>
        </p:nvSpPr>
        <p:spPr>
          <a:xfrm>
            <a:off x="3808095" y="906462"/>
            <a:ext cx="3" cy="819151"/>
          </a:xfrm>
          <a:prstGeom prst="line">
            <a:avLst/>
          </a:prstGeom>
          <a:ln w="57150">
            <a:solidFill>
              <a:srgbClr val="005688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3" name="线条"/>
          <p:cNvSpPr/>
          <p:nvPr/>
        </p:nvSpPr>
        <p:spPr>
          <a:xfrm>
            <a:off x="4063682" y="906462"/>
            <a:ext cx="3" cy="819151"/>
          </a:xfrm>
          <a:prstGeom prst="line">
            <a:avLst/>
          </a:prstGeom>
          <a:ln w="57150">
            <a:solidFill>
              <a:srgbClr val="005688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4" name="线条"/>
          <p:cNvSpPr/>
          <p:nvPr/>
        </p:nvSpPr>
        <p:spPr>
          <a:xfrm flipH="1">
            <a:off x="4316412" y="906462"/>
            <a:ext cx="1590" cy="819151"/>
          </a:xfrm>
          <a:prstGeom prst="line">
            <a:avLst/>
          </a:prstGeom>
          <a:ln w="57150">
            <a:solidFill>
              <a:srgbClr val="005688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5" name="线条"/>
          <p:cNvSpPr/>
          <p:nvPr/>
        </p:nvSpPr>
        <p:spPr>
          <a:xfrm>
            <a:off x="4828857" y="906462"/>
            <a:ext cx="3" cy="819151"/>
          </a:xfrm>
          <a:prstGeom prst="line">
            <a:avLst/>
          </a:prstGeom>
          <a:ln w="57150">
            <a:solidFill>
              <a:srgbClr val="005688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138" name="成组"/>
          <p:cNvGrpSpPr/>
          <p:nvPr/>
        </p:nvGrpSpPr>
        <p:grpSpPr>
          <a:xfrm>
            <a:off x="657225" y="2138360"/>
            <a:ext cx="1123950" cy="1125543"/>
            <a:chOff x="0" y="0"/>
            <a:chExt cx="1123950" cy="1125541"/>
          </a:xfrm>
        </p:grpSpPr>
        <p:sp>
          <p:nvSpPr>
            <p:cNvPr id="136" name="圆形"/>
            <p:cNvSpPr/>
            <p:nvPr/>
          </p:nvSpPr>
          <p:spPr>
            <a:xfrm>
              <a:off x="0" y="0"/>
              <a:ext cx="1123950" cy="112554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7" name="1…"/>
            <p:cNvSpPr/>
            <p:nvPr/>
          </p:nvSpPr>
          <p:spPr>
            <a:xfrm>
              <a:off x="164584" y="212248"/>
              <a:ext cx="794781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400" b="1">
                  <a:solidFill>
                    <a:srgbClr val="005688"/>
                  </a:solidFill>
                  <a:latin typeface="Ebrima"/>
                  <a:ea typeface="Ebrima"/>
                  <a:cs typeface="Ebrima"/>
                  <a:sym typeface="Ebrima"/>
                </a:defRPr>
              </a:pPr>
              <a:r>
                <a:t>1</a:t>
              </a:r>
            </a:p>
            <a:p>
              <a:pPr algn="ctr">
                <a:defRPr sz="1600" b="1">
                  <a:solidFill>
                    <a:srgbClr val="005688"/>
                  </a:solidFill>
                  <a:latin typeface="Ebrima"/>
                  <a:ea typeface="Ebrima"/>
                  <a:cs typeface="Ebrima"/>
                  <a:sym typeface="Ebrima"/>
                </a:defRPr>
              </a:pPr>
              <a:r>
                <a:t>ONE</a:t>
              </a:r>
            </a:p>
          </p:txBody>
        </p:sp>
      </p:grpSp>
      <p:sp>
        <p:nvSpPr>
          <p:cNvPr id="139" name="项目概述…"/>
          <p:cNvSpPr/>
          <p:nvPr/>
        </p:nvSpPr>
        <p:spPr>
          <a:xfrm>
            <a:off x="206375" y="3489323"/>
            <a:ext cx="2025650" cy="688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lnSpc>
                <a:spcPct val="150000"/>
              </a:lnSpc>
              <a:defRPr sz="16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项目概述</a:t>
            </a:r>
            <a:endParaRPr b="1">
              <a:latin typeface="Ebrima"/>
              <a:ea typeface="Ebrima"/>
              <a:cs typeface="Ebrima"/>
              <a:sym typeface="Ebrima"/>
            </a:endParaRPr>
          </a:p>
          <a:p>
            <a:pPr algn="ctr">
              <a:lnSpc>
                <a:spcPct val="150000"/>
              </a:lnSpc>
              <a:defRPr sz="1200">
                <a:solidFill>
                  <a:srgbClr val="FFFFFF"/>
                </a:solidFill>
                <a:latin typeface="Ebrima"/>
                <a:ea typeface="Ebrima"/>
                <a:cs typeface="Ebrima"/>
                <a:sym typeface="Ebrima"/>
              </a:defRPr>
            </a:pPr>
            <a:r>
              <a:t>Project overview</a:t>
            </a:r>
          </a:p>
        </p:txBody>
      </p:sp>
      <p:grpSp>
        <p:nvGrpSpPr>
          <p:cNvPr id="142" name="成组"/>
          <p:cNvGrpSpPr/>
          <p:nvPr/>
        </p:nvGrpSpPr>
        <p:grpSpPr>
          <a:xfrm>
            <a:off x="2892425" y="2138360"/>
            <a:ext cx="1123950" cy="1125543"/>
            <a:chOff x="0" y="0"/>
            <a:chExt cx="1123950" cy="1125541"/>
          </a:xfrm>
        </p:grpSpPr>
        <p:sp>
          <p:nvSpPr>
            <p:cNvPr id="140" name="圆形"/>
            <p:cNvSpPr/>
            <p:nvPr/>
          </p:nvSpPr>
          <p:spPr>
            <a:xfrm>
              <a:off x="0" y="0"/>
              <a:ext cx="1123950" cy="112554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 b="1">
                  <a:solidFill>
                    <a:srgbClr val="005688"/>
                  </a:solidFill>
                  <a:latin typeface="Ebrima"/>
                  <a:ea typeface="Ebrima"/>
                  <a:cs typeface="Ebrima"/>
                  <a:sym typeface="Ebrima"/>
                </a:defRPr>
              </a:pPr>
              <a:endParaRPr/>
            </a:p>
          </p:txBody>
        </p:sp>
        <p:sp>
          <p:nvSpPr>
            <p:cNvPr id="141" name="2…"/>
            <p:cNvSpPr/>
            <p:nvPr/>
          </p:nvSpPr>
          <p:spPr>
            <a:xfrm>
              <a:off x="164583" y="224948"/>
              <a:ext cx="794783" cy="675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400" b="1">
                  <a:solidFill>
                    <a:srgbClr val="005688"/>
                  </a:solidFill>
                  <a:latin typeface="Ebrima"/>
                  <a:ea typeface="Ebrima"/>
                  <a:cs typeface="Ebrima"/>
                  <a:sym typeface="Ebrima"/>
                </a:defRPr>
              </a:pPr>
              <a:r>
                <a:t>2</a:t>
              </a:r>
            </a:p>
            <a:p>
              <a:pPr algn="ctr">
                <a:defRPr sz="1400" b="1">
                  <a:solidFill>
                    <a:srgbClr val="005688"/>
                  </a:solidFill>
                  <a:latin typeface="Ebrima"/>
                  <a:ea typeface="Ebrima"/>
                  <a:cs typeface="Ebrima"/>
                  <a:sym typeface="Ebrima"/>
                </a:defRPr>
              </a:pPr>
              <a:r>
                <a:t>TWO</a:t>
              </a:r>
            </a:p>
          </p:txBody>
        </p:sp>
      </p:grpSp>
      <p:sp>
        <p:nvSpPr>
          <p:cNvPr id="143" name="项目特色…"/>
          <p:cNvSpPr/>
          <p:nvPr/>
        </p:nvSpPr>
        <p:spPr>
          <a:xfrm>
            <a:off x="2268535" y="3489323"/>
            <a:ext cx="2376490" cy="688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lnSpc>
                <a:spcPct val="150000"/>
              </a:lnSpc>
              <a:defRPr sz="16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项目特色</a:t>
            </a:r>
            <a:endParaRPr b="1">
              <a:latin typeface="Ebrima"/>
              <a:ea typeface="Ebrima"/>
              <a:cs typeface="Ebrima"/>
              <a:sym typeface="Ebrima"/>
            </a:endParaRPr>
          </a:p>
          <a:p>
            <a:pPr algn="ctr">
              <a:lnSpc>
                <a:spcPct val="150000"/>
              </a:lnSpc>
              <a:defRPr sz="1200">
                <a:solidFill>
                  <a:srgbClr val="FFFFFF"/>
                </a:solidFill>
                <a:latin typeface="Ebrima"/>
                <a:ea typeface="Ebrima"/>
                <a:cs typeface="Ebrima"/>
                <a:sym typeface="Ebrima"/>
              </a:defRPr>
            </a:pPr>
            <a:r>
              <a:t>Project characteristic</a:t>
            </a:r>
          </a:p>
        </p:txBody>
      </p:sp>
      <p:grpSp>
        <p:nvGrpSpPr>
          <p:cNvPr id="146" name="成组"/>
          <p:cNvGrpSpPr/>
          <p:nvPr/>
        </p:nvGrpSpPr>
        <p:grpSpPr>
          <a:xfrm>
            <a:off x="5127625" y="2138360"/>
            <a:ext cx="1123950" cy="1125543"/>
            <a:chOff x="0" y="0"/>
            <a:chExt cx="1123950" cy="1125541"/>
          </a:xfrm>
        </p:grpSpPr>
        <p:sp>
          <p:nvSpPr>
            <p:cNvPr id="144" name="圆形"/>
            <p:cNvSpPr/>
            <p:nvPr/>
          </p:nvSpPr>
          <p:spPr>
            <a:xfrm>
              <a:off x="0" y="0"/>
              <a:ext cx="1123950" cy="112554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 b="1">
                  <a:solidFill>
                    <a:srgbClr val="005688"/>
                  </a:solidFill>
                  <a:latin typeface="Ebrima"/>
                  <a:ea typeface="Ebrima"/>
                  <a:cs typeface="Ebrima"/>
                  <a:sym typeface="Ebrima"/>
                </a:defRPr>
              </a:pPr>
              <a:endParaRPr/>
            </a:p>
          </p:txBody>
        </p:sp>
        <p:sp>
          <p:nvSpPr>
            <p:cNvPr id="145" name="3…"/>
            <p:cNvSpPr/>
            <p:nvPr/>
          </p:nvSpPr>
          <p:spPr>
            <a:xfrm>
              <a:off x="164584" y="224948"/>
              <a:ext cx="794781" cy="675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400" b="1">
                  <a:solidFill>
                    <a:srgbClr val="005688"/>
                  </a:solidFill>
                  <a:latin typeface="Ebrima"/>
                  <a:ea typeface="Ebrima"/>
                  <a:cs typeface="Ebrima"/>
                  <a:sym typeface="Ebrima"/>
                </a:defRPr>
              </a:pPr>
              <a:r>
                <a:t>3</a:t>
              </a:r>
            </a:p>
            <a:p>
              <a:pPr algn="ctr">
                <a:defRPr sz="1400" b="1">
                  <a:solidFill>
                    <a:srgbClr val="005688"/>
                  </a:solidFill>
                  <a:latin typeface="Ebrima"/>
                  <a:ea typeface="Ebrima"/>
                  <a:cs typeface="Ebrima"/>
                  <a:sym typeface="Ebrima"/>
                </a:defRPr>
              </a:pPr>
              <a:r>
                <a:t>THREE</a:t>
              </a:r>
            </a:p>
          </p:txBody>
        </p:sp>
      </p:grpSp>
      <p:sp>
        <p:nvSpPr>
          <p:cNvPr id="147" name="代码片段…"/>
          <p:cNvSpPr/>
          <p:nvPr/>
        </p:nvSpPr>
        <p:spPr>
          <a:xfrm>
            <a:off x="4676775" y="3489323"/>
            <a:ext cx="2025650" cy="688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lnSpc>
                <a:spcPct val="150000"/>
              </a:lnSpc>
              <a:defRPr sz="16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代码片段</a:t>
            </a:r>
            <a:endParaRPr b="1">
              <a:latin typeface="Ebrima"/>
              <a:ea typeface="Ebrima"/>
              <a:cs typeface="Ebrima"/>
              <a:sym typeface="Ebrima"/>
            </a:endParaRPr>
          </a:p>
          <a:p>
            <a:pPr algn="ctr">
              <a:lnSpc>
                <a:spcPct val="150000"/>
              </a:lnSpc>
              <a:defRPr sz="1200">
                <a:solidFill>
                  <a:srgbClr val="FFFFFF"/>
                </a:solidFill>
                <a:latin typeface="Ebrima"/>
                <a:ea typeface="Ebrima"/>
                <a:cs typeface="Ebrima"/>
                <a:sym typeface="Ebrima"/>
              </a:defRPr>
            </a:pPr>
            <a:r>
              <a:t>Code snippet</a:t>
            </a:r>
          </a:p>
        </p:txBody>
      </p:sp>
      <p:grpSp>
        <p:nvGrpSpPr>
          <p:cNvPr id="150" name="成组"/>
          <p:cNvGrpSpPr/>
          <p:nvPr/>
        </p:nvGrpSpPr>
        <p:grpSpPr>
          <a:xfrm>
            <a:off x="7362825" y="2138360"/>
            <a:ext cx="1123950" cy="1125543"/>
            <a:chOff x="0" y="0"/>
            <a:chExt cx="1123950" cy="1125541"/>
          </a:xfrm>
        </p:grpSpPr>
        <p:sp>
          <p:nvSpPr>
            <p:cNvPr id="148" name="圆形"/>
            <p:cNvSpPr/>
            <p:nvPr/>
          </p:nvSpPr>
          <p:spPr>
            <a:xfrm>
              <a:off x="0" y="0"/>
              <a:ext cx="1123950" cy="112554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 b="1">
                  <a:solidFill>
                    <a:srgbClr val="005688"/>
                  </a:solidFill>
                  <a:latin typeface="Ebrima"/>
                  <a:ea typeface="Ebrima"/>
                  <a:cs typeface="Ebrima"/>
                  <a:sym typeface="Ebrima"/>
                </a:defRPr>
              </a:pPr>
              <a:endParaRPr/>
            </a:p>
          </p:txBody>
        </p:sp>
        <p:sp>
          <p:nvSpPr>
            <p:cNvPr id="149" name="4…"/>
            <p:cNvSpPr/>
            <p:nvPr/>
          </p:nvSpPr>
          <p:spPr>
            <a:xfrm>
              <a:off x="164583" y="224948"/>
              <a:ext cx="794783" cy="675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400" b="1">
                  <a:solidFill>
                    <a:srgbClr val="005688"/>
                  </a:solidFill>
                  <a:latin typeface="Ebrima"/>
                  <a:ea typeface="Ebrima"/>
                  <a:cs typeface="Ebrima"/>
                  <a:sym typeface="Ebrima"/>
                </a:defRPr>
              </a:pPr>
              <a:r>
                <a:t>4</a:t>
              </a:r>
            </a:p>
            <a:p>
              <a:pPr algn="ctr">
                <a:defRPr sz="1400" b="1">
                  <a:solidFill>
                    <a:srgbClr val="005688"/>
                  </a:solidFill>
                  <a:latin typeface="Ebrima"/>
                  <a:ea typeface="Ebrima"/>
                  <a:cs typeface="Ebrima"/>
                  <a:sym typeface="Ebrima"/>
                </a:defRPr>
              </a:pPr>
              <a:r>
                <a:t>FOUR</a:t>
              </a:r>
            </a:p>
          </p:txBody>
        </p:sp>
      </p:grpSp>
      <p:sp>
        <p:nvSpPr>
          <p:cNvPr id="151" name="项目答辩…"/>
          <p:cNvSpPr/>
          <p:nvPr/>
        </p:nvSpPr>
        <p:spPr>
          <a:xfrm>
            <a:off x="6911975" y="3489323"/>
            <a:ext cx="2025650" cy="688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lnSpc>
                <a:spcPct val="150000"/>
              </a:lnSpc>
              <a:defRPr sz="16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项目答辩</a:t>
            </a:r>
            <a:endParaRPr b="1">
              <a:latin typeface="Ebrima"/>
              <a:ea typeface="Ebrima"/>
              <a:cs typeface="Ebrima"/>
              <a:sym typeface="Ebrima"/>
            </a:endParaRPr>
          </a:p>
          <a:p>
            <a:pPr algn="ctr">
              <a:lnSpc>
                <a:spcPct val="150000"/>
              </a:lnSpc>
              <a:defRPr sz="1200">
                <a:solidFill>
                  <a:srgbClr val="FFFFFF"/>
                </a:solidFill>
                <a:latin typeface="Ebrima"/>
                <a:ea typeface="Ebrima"/>
                <a:cs typeface="Ebrima"/>
                <a:sym typeface="Ebrima"/>
              </a:defRPr>
            </a:pPr>
            <a:r>
              <a:t>Project reply</a:t>
            </a:r>
          </a:p>
        </p:txBody>
      </p:sp>
    </p:spTree>
  </p:cSld>
  <p:clrMapOvr>
    <a:masterClrMapping/>
  </p:clrMapOvr>
  <p:transition spd="med" advClick="0" advTm="2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形状"/>
          <p:cNvSpPr/>
          <p:nvPr/>
        </p:nvSpPr>
        <p:spPr>
          <a:xfrm>
            <a:off x="881062" y="-2"/>
            <a:ext cx="1755777" cy="5143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62" y="0"/>
                </a:moveTo>
                <a:lnTo>
                  <a:pt x="21600" y="0"/>
                </a:lnTo>
                <a:lnTo>
                  <a:pt x="14954" y="21600"/>
                </a:lnTo>
                <a:lnTo>
                  <a:pt x="0" y="21600"/>
                </a:lnTo>
                <a:lnTo>
                  <a:pt x="16062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54" name="形状"/>
          <p:cNvSpPr/>
          <p:nvPr/>
        </p:nvSpPr>
        <p:spPr>
          <a:xfrm>
            <a:off x="566737" y="-2"/>
            <a:ext cx="1754191" cy="5143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308" y="0"/>
                </a:moveTo>
                <a:lnTo>
                  <a:pt x="21600" y="0"/>
                </a:lnTo>
                <a:lnTo>
                  <a:pt x="8308" y="21600"/>
                </a:lnTo>
                <a:lnTo>
                  <a:pt x="0" y="21600"/>
                </a:lnTo>
                <a:lnTo>
                  <a:pt x="8308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55" name="0 1"/>
          <p:cNvSpPr/>
          <p:nvPr/>
        </p:nvSpPr>
        <p:spPr>
          <a:xfrm>
            <a:off x="1781175" y="1801810"/>
            <a:ext cx="1304925" cy="1005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6000" b="1">
                <a:solidFill>
                  <a:srgbClr val="005688"/>
                </a:solidFill>
                <a:latin typeface="Ebrima"/>
                <a:ea typeface="Ebrima"/>
                <a:cs typeface="Ebrima"/>
                <a:sym typeface="Ebrima"/>
              </a:defRPr>
            </a:pPr>
            <a:r>
              <a:t>0 </a:t>
            </a:r>
            <a:r>
              <a:rPr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6" name="项目概述…"/>
          <p:cNvSpPr/>
          <p:nvPr/>
        </p:nvSpPr>
        <p:spPr>
          <a:xfrm>
            <a:off x="3563937" y="2139950"/>
            <a:ext cx="4006853" cy="904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项目概述</a:t>
            </a:r>
            <a:endParaRPr sz="3200" b="1">
              <a:latin typeface="Ebrima"/>
              <a:ea typeface="Ebrima"/>
              <a:cs typeface="Ebrima"/>
              <a:sym typeface="Ebrima"/>
            </a:endParaRPr>
          </a:p>
          <a:p>
            <a:pPr>
              <a:defRPr sz="2000">
                <a:solidFill>
                  <a:srgbClr val="FFFFFF"/>
                </a:solidFill>
                <a:latin typeface="Ebrima"/>
                <a:ea typeface="Ebrima"/>
                <a:cs typeface="Ebrima"/>
                <a:sym typeface="Ebrima"/>
              </a:defRPr>
            </a:pPr>
            <a:r>
              <a:t>Project overview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:dissolv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功能：从配置文件中读取数据并初始化Question与User。"/>
          <p:cNvSpPr/>
          <p:nvPr/>
        </p:nvSpPr>
        <p:spPr>
          <a:xfrm>
            <a:off x="4929187" y="2571750"/>
            <a:ext cx="4035428" cy="92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 err="1" smtClean="0"/>
              <a:t>用户在登陆后进行</a:t>
            </a:r>
            <a:r>
              <a:rPr lang="zh-CN" altLang="en-US" dirty="0" smtClean="0"/>
              <a:t>博文发布、删除、修改</a:t>
            </a:r>
            <a:r>
              <a:rPr lang="zh-CN" altLang="en-US" dirty="0"/>
              <a:t>，</a:t>
            </a:r>
            <a:r>
              <a:rPr lang="zh-CN" altLang="en-US" dirty="0" smtClean="0"/>
              <a:t>浏览者可以对博客进行评价！</a:t>
            </a:r>
            <a:endParaRPr dirty="0"/>
          </a:p>
        </p:txBody>
      </p:sp>
      <p:grpSp>
        <p:nvGrpSpPr>
          <p:cNvPr id="163" name="成组"/>
          <p:cNvGrpSpPr/>
          <p:nvPr/>
        </p:nvGrpSpPr>
        <p:grpSpPr>
          <a:xfrm>
            <a:off x="250823" y="206374"/>
            <a:ext cx="2190754" cy="423670"/>
            <a:chOff x="0" y="0"/>
            <a:chExt cx="2190753" cy="423669"/>
          </a:xfrm>
        </p:grpSpPr>
        <p:grpSp>
          <p:nvGrpSpPr>
            <p:cNvPr id="161" name="成组"/>
            <p:cNvGrpSpPr/>
            <p:nvPr/>
          </p:nvGrpSpPr>
          <p:grpSpPr>
            <a:xfrm>
              <a:off x="-1" y="27433"/>
              <a:ext cx="976018" cy="396237"/>
              <a:chOff x="0" y="0"/>
              <a:chExt cx="976017" cy="396235"/>
            </a:xfrm>
          </p:grpSpPr>
          <p:sp>
            <p:nvSpPr>
              <p:cNvPr id="159" name="形状"/>
              <p:cNvSpPr/>
              <p:nvPr/>
            </p:nvSpPr>
            <p:spPr>
              <a:xfrm>
                <a:off x="-2" y="18010"/>
                <a:ext cx="976019" cy="3602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1543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2000" b="1">
                    <a:solidFill>
                      <a:srgbClr val="005688"/>
                    </a:solidFill>
                    <a:latin typeface="Ebrima"/>
                    <a:ea typeface="Ebrima"/>
                    <a:cs typeface="Ebrima"/>
                    <a:sym typeface="Ebrima"/>
                  </a:defRPr>
                </a:pPr>
                <a:endParaRPr/>
              </a:p>
            </p:txBody>
          </p:sp>
          <p:sp>
            <p:nvSpPr>
              <p:cNvPr id="160" name="01"/>
              <p:cNvSpPr/>
              <p:nvPr/>
            </p:nvSpPr>
            <p:spPr>
              <a:xfrm>
                <a:off x="0" y="-1"/>
                <a:ext cx="976016" cy="396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>
                  <a:defRPr sz="2000" b="1">
                    <a:solidFill>
                      <a:srgbClr val="005688"/>
                    </a:solidFill>
                    <a:latin typeface="Ebrima"/>
                    <a:ea typeface="Ebrima"/>
                    <a:cs typeface="Ebrima"/>
                    <a:sym typeface="Ebrima"/>
                  </a:defRPr>
                </a:lvl1pPr>
              </a:lstStyle>
              <a:p>
                <a:r>
                  <a:t>01</a:t>
                </a:r>
              </a:p>
            </p:txBody>
          </p:sp>
        </p:grpSp>
        <p:sp>
          <p:nvSpPr>
            <p:cNvPr id="162" name="Project overview"/>
            <p:cNvSpPr/>
            <p:nvPr/>
          </p:nvSpPr>
          <p:spPr>
            <a:xfrm>
              <a:off x="867621" y="-1"/>
              <a:ext cx="1323132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200" b="1">
                  <a:solidFill>
                    <a:srgbClr val="FFFFFF"/>
                  </a:solidFill>
                  <a:latin typeface="Ebrima"/>
                  <a:ea typeface="Ebrima"/>
                  <a:cs typeface="Ebrima"/>
                  <a:sym typeface="Ebrima"/>
                </a:defRPr>
              </a:lvl1pPr>
            </a:lstStyle>
            <a:p>
              <a:r>
                <a:t>Project overview</a:t>
              </a:r>
            </a:p>
          </p:txBody>
        </p:sp>
      </p:grpSp>
      <p:sp>
        <p:nvSpPr>
          <p:cNvPr id="164" name="EntityContext类图"/>
          <p:cNvSpPr/>
          <p:nvPr/>
        </p:nvSpPr>
        <p:spPr>
          <a:xfrm>
            <a:off x="4943474" y="1309687"/>
            <a:ext cx="4006853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800" b="1">
                <a:solidFill>
                  <a:srgbClr val="FFFFFF"/>
                </a:solidFill>
                <a:latin typeface="Ebrima"/>
                <a:ea typeface="Ebrima"/>
                <a:cs typeface="Ebrima"/>
                <a:sym typeface="Ebrima"/>
              </a:defRPr>
            </a:lvl1pPr>
          </a:lstStyle>
          <a:p>
            <a:r>
              <a:rPr dirty="0" smtClean="0"/>
              <a:t>一</a:t>
            </a:r>
            <a:r>
              <a:rPr lang="zh-CN" altLang="en-US" dirty="0" smtClean="0"/>
              <a:t>个个人博客系统</a:t>
            </a:r>
            <a:endParaRPr dirty="0"/>
          </a:p>
        </p:txBody>
      </p:sp>
      <p:sp>
        <p:nvSpPr>
          <p:cNvPr id="165" name="功能：从配置文件中读取数据并初始化Question与User。"/>
          <p:cNvSpPr/>
          <p:nvPr/>
        </p:nvSpPr>
        <p:spPr>
          <a:xfrm>
            <a:off x="4929187" y="3676649"/>
            <a:ext cx="4035428" cy="92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dirty="0" err="1"/>
              <a:t>前端使用</a:t>
            </a:r>
            <a:r>
              <a:rPr dirty="0"/>
              <a:t> </a:t>
            </a:r>
            <a:r>
              <a:rPr dirty="0" err="1" smtClean="0"/>
              <a:t>HTML+CSS+JS</a:t>
            </a:r>
            <a:r>
              <a:rPr lang="en-US" altLang="zh-CN" dirty="0" err="1" smtClean="0"/>
              <a:t>+Jqury+Ajax</a:t>
            </a:r>
            <a:endParaRPr dirty="0"/>
          </a:p>
          <a:p>
            <a:pPr>
              <a:lnSpc>
                <a:spcPct val="150000"/>
              </a:lnSpc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dirty="0" err="1"/>
              <a:t>后台使用</a:t>
            </a:r>
            <a:r>
              <a:rPr dirty="0"/>
              <a:t> </a:t>
            </a:r>
            <a:r>
              <a:rPr lang="en-US" altLang="zh-CN" dirty="0" err="1"/>
              <a:t>Java</a:t>
            </a:r>
            <a:r>
              <a:rPr dirty="0" err="1" smtClean="0"/>
              <a:t>+MYSQL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95" y="1832903"/>
            <a:ext cx="4683363" cy="26253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:dissolv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形状"/>
          <p:cNvSpPr/>
          <p:nvPr/>
        </p:nvSpPr>
        <p:spPr>
          <a:xfrm>
            <a:off x="881062" y="-2"/>
            <a:ext cx="1755777" cy="5143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62" y="0"/>
                </a:moveTo>
                <a:lnTo>
                  <a:pt x="21600" y="0"/>
                </a:lnTo>
                <a:lnTo>
                  <a:pt x="14954" y="21600"/>
                </a:lnTo>
                <a:lnTo>
                  <a:pt x="0" y="21600"/>
                </a:lnTo>
                <a:lnTo>
                  <a:pt x="16062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69" name="形状"/>
          <p:cNvSpPr/>
          <p:nvPr/>
        </p:nvSpPr>
        <p:spPr>
          <a:xfrm>
            <a:off x="566737" y="-2"/>
            <a:ext cx="1754191" cy="5143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308" y="0"/>
                </a:moveTo>
                <a:lnTo>
                  <a:pt x="21600" y="0"/>
                </a:lnTo>
                <a:lnTo>
                  <a:pt x="8308" y="21600"/>
                </a:lnTo>
                <a:lnTo>
                  <a:pt x="0" y="21600"/>
                </a:lnTo>
                <a:lnTo>
                  <a:pt x="8308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70" name="0 2"/>
          <p:cNvSpPr/>
          <p:nvPr/>
        </p:nvSpPr>
        <p:spPr>
          <a:xfrm>
            <a:off x="1781175" y="1801810"/>
            <a:ext cx="1304925" cy="1005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6000" b="1">
                <a:solidFill>
                  <a:srgbClr val="005688"/>
                </a:solidFill>
                <a:latin typeface="Ebrima"/>
                <a:ea typeface="Ebrima"/>
                <a:cs typeface="Ebrima"/>
                <a:sym typeface="Ebrima"/>
              </a:defRPr>
            </a:pPr>
            <a:r>
              <a:t>0 </a:t>
            </a:r>
            <a:r>
              <a:rPr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1" name="项目特色…"/>
          <p:cNvSpPr/>
          <p:nvPr/>
        </p:nvSpPr>
        <p:spPr>
          <a:xfrm>
            <a:off x="3357562" y="2143125"/>
            <a:ext cx="4006853" cy="1158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2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项目特色</a:t>
            </a:r>
            <a:endParaRPr b="1">
              <a:latin typeface="Ebrima"/>
              <a:ea typeface="Ebrima"/>
              <a:cs typeface="Ebrima"/>
              <a:sym typeface="Ebrima"/>
            </a:endParaRPr>
          </a:p>
          <a:p>
            <a:pPr>
              <a:lnSpc>
                <a:spcPct val="150000"/>
              </a:lnSpc>
              <a:defRPr sz="2000">
                <a:solidFill>
                  <a:srgbClr val="FFFFFF"/>
                </a:solidFill>
                <a:latin typeface="Ebrima"/>
                <a:ea typeface="Ebrima"/>
                <a:cs typeface="Ebrima"/>
                <a:sym typeface="Ebrima"/>
              </a:defRPr>
            </a:pPr>
            <a:r>
              <a:t>Project characteristic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:dissolv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成组"/>
          <p:cNvGrpSpPr/>
          <p:nvPr/>
        </p:nvGrpSpPr>
        <p:grpSpPr>
          <a:xfrm>
            <a:off x="250821" y="193674"/>
            <a:ext cx="3221044" cy="435923"/>
            <a:chOff x="-1" y="0"/>
            <a:chExt cx="3221042" cy="435922"/>
          </a:xfrm>
        </p:grpSpPr>
        <p:grpSp>
          <p:nvGrpSpPr>
            <p:cNvPr id="175" name="成组"/>
            <p:cNvGrpSpPr/>
            <p:nvPr/>
          </p:nvGrpSpPr>
          <p:grpSpPr>
            <a:xfrm>
              <a:off x="-2" y="39685"/>
              <a:ext cx="1217794" cy="396237"/>
              <a:chOff x="0" y="0"/>
              <a:chExt cx="1217792" cy="396235"/>
            </a:xfrm>
          </p:grpSpPr>
          <p:sp>
            <p:nvSpPr>
              <p:cNvPr id="173" name="形状"/>
              <p:cNvSpPr/>
              <p:nvPr/>
            </p:nvSpPr>
            <p:spPr>
              <a:xfrm>
                <a:off x="0" y="18413"/>
                <a:ext cx="1217793" cy="3594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1543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2000" b="1">
                    <a:solidFill>
                      <a:srgbClr val="005688"/>
                    </a:solidFill>
                    <a:latin typeface="Ebrima"/>
                    <a:ea typeface="Ebrima"/>
                    <a:cs typeface="Ebrima"/>
                    <a:sym typeface="Ebrima"/>
                  </a:defRPr>
                </a:pPr>
                <a:endParaRPr/>
              </a:p>
            </p:txBody>
          </p:sp>
          <p:sp>
            <p:nvSpPr>
              <p:cNvPr id="174" name="03"/>
              <p:cNvSpPr/>
              <p:nvPr/>
            </p:nvSpPr>
            <p:spPr>
              <a:xfrm>
                <a:off x="0" y="-1"/>
                <a:ext cx="1217791" cy="396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>
                  <a:defRPr sz="2000" b="1">
                    <a:solidFill>
                      <a:srgbClr val="005688"/>
                    </a:solidFill>
                    <a:latin typeface="Ebrima"/>
                    <a:ea typeface="Ebrima"/>
                    <a:cs typeface="Ebrima"/>
                    <a:sym typeface="Ebrima"/>
                  </a:defRPr>
                </a:lvl1pPr>
              </a:lstStyle>
              <a:p>
                <a:r>
                  <a:t>02</a:t>
                </a:r>
              </a:p>
            </p:txBody>
          </p:sp>
        </p:grpSp>
        <p:sp>
          <p:nvSpPr>
            <p:cNvPr id="176" name="Project characteristic"/>
            <p:cNvSpPr/>
            <p:nvPr/>
          </p:nvSpPr>
          <p:spPr>
            <a:xfrm>
              <a:off x="1070078" y="-1"/>
              <a:ext cx="2150964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lnSpc>
                  <a:spcPct val="150000"/>
                </a:lnSpc>
                <a:defRPr sz="1100">
                  <a:solidFill>
                    <a:srgbClr val="FFFFFF"/>
                  </a:solidFill>
                  <a:latin typeface="Ebrima"/>
                  <a:ea typeface="Ebrima"/>
                  <a:cs typeface="Ebrima"/>
                  <a:sym typeface="Ebrima"/>
                </a:defRPr>
              </a:pPr>
              <a:r>
                <a:t>  </a:t>
              </a:r>
              <a:r>
                <a:rPr sz="1200" b="1"/>
                <a:t>Project characteristic</a:t>
              </a:r>
            </a:p>
          </p:txBody>
        </p:sp>
      </p:grpSp>
      <p:grpSp>
        <p:nvGrpSpPr>
          <p:cNvPr id="182" name="成组"/>
          <p:cNvGrpSpPr/>
          <p:nvPr/>
        </p:nvGrpSpPr>
        <p:grpSpPr>
          <a:xfrm>
            <a:off x="428625" y="1142995"/>
            <a:ext cx="8048631" cy="764539"/>
            <a:chOff x="0" y="-1"/>
            <a:chExt cx="8048630" cy="764537"/>
          </a:xfrm>
        </p:grpSpPr>
        <p:grpSp>
          <p:nvGrpSpPr>
            <p:cNvPr id="180" name="成组"/>
            <p:cNvGrpSpPr/>
            <p:nvPr/>
          </p:nvGrpSpPr>
          <p:grpSpPr>
            <a:xfrm>
              <a:off x="0" y="-1"/>
              <a:ext cx="1643203" cy="764537"/>
              <a:chOff x="0" y="0"/>
              <a:chExt cx="1643202" cy="764535"/>
            </a:xfrm>
          </p:grpSpPr>
          <p:sp>
            <p:nvSpPr>
              <p:cNvPr id="178" name="02"/>
              <p:cNvSpPr/>
              <p:nvPr/>
            </p:nvSpPr>
            <p:spPr>
              <a:xfrm>
                <a:off x="135023" y="0"/>
                <a:ext cx="1508180" cy="764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>
                  <a:defRPr sz="4400" b="1">
                    <a:solidFill>
                      <a:srgbClr val="FFFFFF"/>
                    </a:solidFill>
                    <a:latin typeface="Ebrima"/>
                    <a:ea typeface="Ebrima"/>
                    <a:cs typeface="Ebrima"/>
                    <a:sym typeface="Ebrima"/>
                  </a:defRPr>
                </a:pPr>
                <a:r>
                  <a:t> </a:t>
                </a:r>
                <a:r>
                  <a:rPr sz="4000"/>
                  <a:t>01</a:t>
                </a:r>
              </a:p>
            </p:txBody>
          </p:sp>
          <p:sp>
            <p:nvSpPr>
              <p:cNvPr id="179" name="三角形"/>
              <p:cNvSpPr/>
              <p:nvPr/>
            </p:nvSpPr>
            <p:spPr>
              <a:xfrm>
                <a:off x="0" y="108437"/>
                <a:ext cx="494926" cy="4955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宋体"/>
                    <a:ea typeface="宋体"/>
                    <a:cs typeface="宋体"/>
                    <a:sym typeface="宋体"/>
                  </a:defRPr>
                </a:pPr>
                <a:endParaRPr/>
              </a:p>
            </p:txBody>
          </p:sp>
        </p:grpSp>
        <p:sp>
          <p:nvSpPr>
            <p:cNvPr id="181" name="添加回车键登录"/>
            <p:cNvSpPr/>
            <p:nvPr/>
          </p:nvSpPr>
          <p:spPr>
            <a:xfrm>
              <a:off x="1071651" y="142969"/>
              <a:ext cx="6976979" cy="5539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150000"/>
                </a:lnSpc>
                <a:defRPr sz="20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r>
                <a:rPr lang="en-US" altLang="zh-CN" b="1" dirty="0" err="1"/>
                <a:t>C</a:t>
              </a:r>
              <a:r>
                <a:rPr lang="en-US" altLang="zh-CN" b="1" dirty="0" err="1" smtClean="0"/>
                <a:t>anvas</a:t>
              </a:r>
              <a:r>
                <a:rPr dirty="0" err="1" smtClean="0"/>
                <a:t>实现</a:t>
              </a:r>
              <a:r>
                <a:rPr lang="zh-CN" altLang="en-US" dirty="0" smtClean="0"/>
                <a:t>标签的</a:t>
              </a:r>
              <a:r>
                <a:rPr lang="zh-CN" altLang="en-US" dirty="0" smtClean="0"/>
                <a:t>移动以及球形状态分布</a:t>
              </a:r>
              <a:endParaRPr dirty="0"/>
            </a:p>
          </p:txBody>
        </p:sp>
      </p:grpSp>
      <p:sp>
        <p:nvSpPr>
          <p:cNvPr id="183" name="功能：从配置文件中读取数据并初始化Question与User。"/>
          <p:cNvSpPr/>
          <p:nvPr/>
        </p:nvSpPr>
        <p:spPr>
          <a:xfrm>
            <a:off x="5602287" y="1891030"/>
            <a:ext cx="3221041" cy="133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 err="1" smtClean="0"/>
              <a:t>使用</a:t>
            </a:r>
            <a:r>
              <a:rPr lang="zh-CN" altLang="en-US" dirty="0" smtClean="0"/>
              <a:t>别人写好的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文件，传入你的参数以及标签，就可以动态显示你的标签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2015974"/>
            <a:ext cx="4848559" cy="27078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:dissolv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成组"/>
          <p:cNvGrpSpPr/>
          <p:nvPr/>
        </p:nvGrpSpPr>
        <p:grpSpPr>
          <a:xfrm>
            <a:off x="250821" y="206374"/>
            <a:ext cx="3195644" cy="423223"/>
            <a:chOff x="-1" y="0"/>
            <a:chExt cx="3195642" cy="423222"/>
          </a:xfrm>
        </p:grpSpPr>
        <p:grpSp>
          <p:nvGrpSpPr>
            <p:cNvPr id="188" name="成组"/>
            <p:cNvGrpSpPr/>
            <p:nvPr/>
          </p:nvGrpSpPr>
          <p:grpSpPr>
            <a:xfrm>
              <a:off x="-2" y="26985"/>
              <a:ext cx="1217794" cy="396237"/>
              <a:chOff x="0" y="0"/>
              <a:chExt cx="1217792" cy="396235"/>
            </a:xfrm>
          </p:grpSpPr>
          <p:sp>
            <p:nvSpPr>
              <p:cNvPr id="186" name="形状"/>
              <p:cNvSpPr/>
              <p:nvPr/>
            </p:nvSpPr>
            <p:spPr>
              <a:xfrm>
                <a:off x="0" y="18413"/>
                <a:ext cx="1217793" cy="3594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1543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2000" b="1">
                    <a:solidFill>
                      <a:srgbClr val="005688"/>
                    </a:solidFill>
                    <a:latin typeface="Ebrima"/>
                    <a:ea typeface="Ebrima"/>
                    <a:cs typeface="Ebrima"/>
                    <a:sym typeface="Ebrima"/>
                  </a:defRPr>
                </a:pPr>
                <a:endParaRPr/>
              </a:p>
            </p:txBody>
          </p:sp>
          <p:sp>
            <p:nvSpPr>
              <p:cNvPr id="187" name="04"/>
              <p:cNvSpPr/>
              <p:nvPr/>
            </p:nvSpPr>
            <p:spPr>
              <a:xfrm>
                <a:off x="0" y="0"/>
                <a:ext cx="1217791" cy="396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>
                  <a:defRPr sz="2000" b="1">
                    <a:solidFill>
                      <a:srgbClr val="005688"/>
                    </a:solidFill>
                    <a:latin typeface="Ebrima"/>
                    <a:ea typeface="Ebrima"/>
                    <a:cs typeface="Ebrima"/>
                    <a:sym typeface="Ebrima"/>
                  </a:defRPr>
                </a:lvl1pPr>
              </a:lstStyle>
              <a:p>
                <a:r>
                  <a:t>02</a:t>
                </a:r>
              </a:p>
            </p:txBody>
          </p:sp>
        </p:grpSp>
        <p:sp>
          <p:nvSpPr>
            <p:cNvPr id="189" name="Project characteristic"/>
            <p:cNvSpPr/>
            <p:nvPr/>
          </p:nvSpPr>
          <p:spPr>
            <a:xfrm>
              <a:off x="1044678" y="-1"/>
              <a:ext cx="2150964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lnSpc>
                  <a:spcPct val="150000"/>
                </a:lnSpc>
                <a:defRPr sz="1100">
                  <a:solidFill>
                    <a:srgbClr val="FFFFFF"/>
                  </a:solidFill>
                  <a:latin typeface="Ebrima"/>
                  <a:ea typeface="Ebrima"/>
                  <a:cs typeface="Ebrima"/>
                  <a:sym typeface="Ebrima"/>
                </a:defRPr>
              </a:pPr>
              <a:r>
                <a:t>  </a:t>
              </a:r>
              <a:r>
                <a:rPr sz="1200" b="1"/>
                <a:t>Project characteristic</a:t>
              </a:r>
            </a:p>
          </p:txBody>
        </p:sp>
      </p:grpSp>
      <p:grpSp>
        <p:nvGrpSpPr>
          <p:cNvPr id="195" name="成组"/>
          <p:cNvGrpSpPr/>
          <p:nvPr/>
        </p:nvGrpSpPr>
        <p:grpSpPr>
          <a:xfrm>
            <a:off x="428625" y="1142995"/>
            <a:ext cx="8048631" cy="764539"/>
            <a:chOff x="0" y="-1"/>
            <a:chExt cx="8048630" cy="764537"/>
          </a:xfrm>
        </p:grpSpPr>
        <p:grpSp>
          <p:nvGrpSpPr>
            <p:cNvPr id="193" name="成组"/>
            <p:cNvGrpSpPr/>
            <p:nvPr/>
          </p:nvGrpSpPr>
          <p:grpSpPr>
            <a:xfrm>
              <a:off x="0" y="-1"/>
              <a:ext cx="1643203" cy="764537"/>
              <a:chOff x="0" y="0"/>
              <a:chExt cx="1643202" cy="764535"/>
            </a:xfrm>
          </p:grpSpPr>
          <p:sp>
            <p:nvSpPr>
              <p:cNvPr id="191" name="03"/>
              <p:cNvSpPr/>
              <p:nvPr/>
            </p:nvSpPr>
            <p:spPr>
              <a:xfrm>
                <a:off x="135023" y="0"/>
                <a:ext cx="1508180" cy="764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>
                  <a:defRPr sz="4400" b="1">
                    <a:solidFill>
                      <a:srgbClr val="FFFFFF"/>
                    </a:solidFill>
                    <a:latin typeface="Ebrima"/>
                    <a:ea typeface="Ebrima"/>
                    <a:cs typeface="Ebrima"/>
                    <a:sym typeface="Ebrima"/>
                  </a:defRPr>
                </a:pPr>
                <a:r>
                  <a:t> </a:t>
                </a:r>
                <a:r>
                  <a:rPr sz="4000"/>
                  <a:t>02</a:t>
                </a:r>
              </a:p>
            </p:txBody>
          </p:sp>
          <p:sp>
            <p:nvSpPr>
              <p:cNvPr id="192" name="三角形"/>
              <p:cNvSpPr/>
              <p:nvPr/>
            </p:nvSpPr>
            <p:spPr>
              <a:xfrm>
                <a:off x="0" y="108437"/>
                <a:ext cx="494926" cy="4955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宋体"/>
                    <a:ea typeface="宋体"/>
                    <a:cs typeface="宋体"/>
                    <a:sym typeface="宋体"/>
                  </a:defRPr>
                </a:pPr>
                <a:endParaRPr/>
              </a:p>
            </p:txBody>
          </p:sp>
        </p:grpSp>
        <p:sp>
          <p:nvSpPr>
            <p:cNvPr id="194" name="更改界面风格"/>
            <p:cNvSpPr/>
            <p:nvPr/>
          </p:nvSpPr>
          <p:spPr>
            <a:xfrm>
              <a:off x="1071651" y="142969"/>
              <a:ext cx="6976979" cy="4818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150000"/>
                </a:lnSpc>
                <a:defRPr sz="20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r>
                <a:rPr lang="zh-CN" altLang="en-US" dirty="0" smtClean="0"/>
                <a:t>动态局部刷新评论界面</a:t>
              </a:r>
              <a:endParaRPr dirty="0"/>
            </a:p>
          </p:txBody>
        </p:sp>
      </p:grpSp>
      <p:sp>
        <p:nvSpPr>
          <p:cNvPr id="196" name="功能：从配置文件中读取数据并初始化Question与User。"/>
          <p:cNvSpPr/>
          <p:nvPr/>
        </p:nvSpPr>
        <p:spPr>
          <a:xfrm>
            <a:off x="5246687" y="1652906"/>
            <a:ext cx="3221041" cy="133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 err="1" smtClean="0"/>
              <a:t>使用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动态访问数据库，并将获取的评论信息局部刷新到页面上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2368805"/>
            <a:ext cx="4153944" cy="16954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:dissolv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成组"/>
          <p:cNvGrpSpPr/>
          <p:nvPr/>
        </p:nvGrpSpPr>
        <p:grpSpPr>
          <a:xfrm>
            <a:off x="250821" y="206374"/>
            <a:ext cx="3195644" cy="423223"/>
            <a:chOff x="-1" y="0"/>
            <a:chExt cx="3195642" cy="423222"/>
          </a:xfrm>
        </p:grpSpPr>
        <p:grpSp>
          <p:nvGrpSpPr>
            <p:cNvPr id="201" name="成组"/>
            <p:cNvGrpSpPr/>
            <p:nvPr/>
          </p:nvGrpSpPr>
          <p:grpSpPr>
            <a:xfrm>
              <a:off x="-2" y="26985"/>
              <a:ext cx="1217794" cy="396237"/>
              <a:chOff x="0" y="0"/>
              <a:chExt cx="1217792" cy="396235"/>
            </a:xfrm>
          </p:grpSpPr>
          <p:sp>
            <p:nvSpPr>
              <p:cNvPr id="199" name="形状"/>
              <p:cNvSpPr/>
              <p:nvPr/>
            </p:nvSpPr>
            <p:spPr>
              <a:xfrm>
                <a:off x="0" y="18413"/>
                <a:ext cx="1217793" cy="3594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1543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2000" b="1">
                    <a:solidFill>
                      <a:srgbClr val="005688"/>
                    </a:solidFill>
                    <a:latin typeface="Ebrima"/>
                    <a:ea typeface="Ebrima"/>
                    <a:cs typeface="Ebrima"/>
                    <a:sym typeface="Ebrima"/>
                  </a:defRPr>
                </a:pPr>
                <a:endParaRPr/>
              </a:p>
            </p:txBody>
          </p:sp>
          <p:sp>
            <p:nvSpPr>
              <p:cNvPr id="200" name="04"/>
              <p:cNvSpPr/>
              <p:nvPr/>
            </p:nvSpPr>
            <p:spPr>
              <a:xfrm>
                <a:off x="0" y="0"/>
                <a:ext cx="1217791" cy="396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>
                  <a:defRPr sz="2000" b="1">
                    <a:solidFill>
                      <a:srgbClr val="005688"/>
                    </a:solidFill>
                    <a:latin typeface="Ebrima"/>
                    <a:ea typeface="Ebrima"/>
                    <a:cs typeface="Ebrima"/>
                    <a:sym typeface="Ebrima"/>
                  </a:defRPr>
                </a:lvl1pPr>
              </a:lstStyle>
              <a:p>
                <a:r>
                  <a:t>02</a:t>
                </a:r>
              </a:p>
            </p:txBody>
          </p:sp>
        </p:grpSp>
        <p:sp>
          <p:nvSpPr>
            <p:cNvPr id="202" name="Project characteristic"/>
            <p:cNvSpPr/>
            <p:nvPr/>
          </p:nvSpPr>
          <p:spPr>
            <a:xfrm>
              <a:off x="1044678" y="-1"/>
              <a:ext cx="2150964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lnSpc>
                  <a:spcPct val="150000"/>
                </a:lnSpc>
                <a:defRPr sz="1100">
                  <a:solidFill>
                    <a:srgbClr val="FFFFFF"/>
                  </a:solidFill>
                  <a:latin typeface="Ebrima"/>
                  <a:ea typeface="Ebrima"/>
                  <a:cs typeface="Ebrima"/>
                  <a:sym typeface="Ebrima"/>
                </a:defRPr>
              </a:pPr>
              <a:r>
                <a:t>  </a:t>
              </a:r>
              <a:r>
                <a:rPr sz="1200" b="1"/>
                <a:t>Project characteristic</a:t>
              </a:r>
            </a:p>
          </p:txBody>
        </p:sp>
      </p:grpSp>
      <p:grpSp>
        <p:nvGrpSpPr>
          <p:cNvPr id="208" name="成组"/>
          <p:cNvGrpSpPr/>
          <p:nvPr/>
        </p:nvGrpSpPr>
        <p:grpSpPr>
          <a:xfrm>
            <a:off x="428625" y="1142995"/>
            <a:ext cx="8048631" cy="764539"/>
            <a:chOff x="0" y="-1"/>
            <a:chExt cx="8048630" cy="764537"/>
          </a:xfrm>
        </p:grpSpPr>
        <p:grpSp>
          <p:nvGrpSpPr>
            <p:cNvPr id="206" name="成组"/>
            <p:cNvGrpSpPr/>
            <p:nvPr/>
          </p:nvGrpSpPr>
          <p:grpSpPr>
            <a:xfrm>
              <a:off x="0" y="-1"/>
              <a:ext cx="1643203" cy="764537"/>
              <a:chOff x="0" y="0"/>
              <a:chExt cx="1643202" cy="764535"/>
            </a:xfrm>
          </p:grpSpPr>
          <p:sp>
            <p:nvSpPr>
              <p:cNvPr id="204" name="03"/>
              <p:cNvSpPr/>
              <p:nvPr/>
            </p:nvSpPr>
            <p:spPr>
              <a:xfrm>
                <a:off x="135023" y="0"/>
                <a:ext cx="1508180" cy="764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>
                  <a:defRPr sz="4400" b="1">
                    <a:solidFill>
                      <a:srgbClr val="FFFFFF"/>
                    </a:solidFill>
                    <a:latin typeface="Ebrima"/>
                    <a:ea typeface="Ebrima"/>
                    <a:cs typeface="Ebrima"/>
                    <a:sym typeface="Ebrima"/>
                  </a:defRPr>
                </a:pPr>
                <a:r>
                  <a:t> </a:t>
                </a:r>
                <a:r>
                  <a:rPr sz="4000"/>
                  <a:t>03</a:t>
                </a:r>
              </a:p>
            </p:txBody>
          </p:sp>
          <p:sp>
            <p:nvSpPr>
              <p:cNvPr id="205" name="三角形"/>
              <p:cNvSpPr/>
              <p:nvPr/>
            </p:nvSpPr>
            <p:spPr>
              <a:xfrm>
                <a:off x="0" y="108437"/>
                <a:ext cx="494926" cy="4955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宋体"/>
                    <a:ea typeface="宋体"/>
                    <a:cs typeface="宋体"/>
                    <a:sym typeface="宋体"/>
                  </a:defRPr>
                </a:pPr>
                <a:endParaRPr/>
              </a:p>
            </p:txBody>
          </p:sp>
        </p:grpSp>
        <p:sp>
          <p:nvSpPr>
            <p:cNvPr id="207" name="更改界面风格"/>
            <p:cNvSpPr/>
            <p:nvPr/>
          </p:nvSpPr>
          <p:spPr>
            <a:xfrm>
              <a:off x="1071651" y="142969"/>
              <a:ext cx="6976979" cy="5539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150000"/>
                </a:lnSpc>
                <a:defRPr sz="20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r>
                <a:rPr lang="zh-CN" altLang="en-US" dirty="0" smtClean="0"/>
                <a:t>上传文件动态进度条以及富文本编辑框</a:t>
              </a:r>
              <a:endParaRPr dirty="0"/>
            </a:p>
          </p:txBody>
        </p:sp>
      </p:grpSp>
      <p:sp>
        <p:nvSpPr>
          <p:cNvPr id="209" name="功能：从配置文件中读取数据并初始化Question与User。"/>
          <p:cNvSpPr/>
          <p:nvPr/>
        </p:nvSpPr>
        <p:spPr>
          <a:xfrm>
            <a:off x="5272087" y="2018031"/>
            <a:ext cx="3221041" cy="1754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zh-CN" altLang="en-US" dirty="0" smtClean="0"/>
              <a:t>使用第三方的富文本编辑框</a:t>
            </a:r>
            <a:r>
              <a:rPr lang="en-US" altLang="zh-CN" dirty="0" err="1" smtClean="0"/>
              <a:t>Ckeditor</a:t>
            </a:r>
            <a:r>
              <a:rPr lang="zh-CN" altLang="en-US" dirty="0" smtClean="0"/>
              <a:t>以及定时调用通过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动态获取上传文件信息进行动态页面显示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276" y="2420932"/>
            <a:ext cx="2679463" cy="23470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:dissolv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形状"/>
          <p:cNvSpPr/>
          <p:nvPr/>
        </p:nvSpPr>
        <p:spPr>
          <a:xfrm>
            <a:off x="881062" y="-2"/>
            <a:ext cx="1755777" cy="5143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62" y="0"/>
                </a:moveTo>
                <a:lnTo>
                  <a:pt x="21600" y="0"/>
                </a:lnTo>
                <a:lnTo>
                  <a:pt x="14954" y="21600"/>
                </a:lnTo>
                <a:lnTo>
                  <a:pt x="0" y="21600"/>
                </a:lnTo>
                <a:lnTo>
                  <a:pt x="16062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13" name="形状"/>
          <p:cNvSpPr/>
          <p:nvPr/>
        </p:nvSpPr>
        <p:spPr>
          <a:xfrm>
            <a:off x="566737" y="-2"/>
            <a:ext cx="1754191" cy="5143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308" y="0"/>
                </a:moveTo>
                <a:lnTo>
                  <a:pt x="21600" y="0"/>
                </a:lnTo>
                <a:lnTo>
                  <a:pt x="8308" y="21600"/>
                </a:lnTo>
                <a:lnTo>
                  <a:pt x="0" y="21600"/>
                </a:lnTo>
                <a:lnTo>
                  <a:pt x="8308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14" name="0 3"/>
          <p:cNvSpPr/>
          <p:nvPr/>
        </p:nvSpPr>
        <p:spPr>
          <a:xfrm>
            <a:off x="1781175" y="1801810"/>
            <a:ext cx="1304925" cy="1005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6000" b="1">
                <a:solidFill>
                  <a:srgbClr val="005688"/>
                </a:solidFill>
                <a:latin typeface="Ebrima"/>
                <a:ea typeface="Ebrima"/>
                <a:cs typeface="Ebrima"/>
                <a:sym typeface="Ebrima"/>
              </a:defRPr>
            </a:pPr>
            <a:r>
              <a:t>0 </a:t>
            </a:r>
            <a:r>
              <a:rPr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15" name="代码片段…"/>
          <p:cNvSpPr/>
          <p:nvPr/>
        </p:nvSpPr>
        <p:spPr>
          <a:xfrm>
            <a:off x="3429000" y="2071685"/>
            <a:ext cx="4006850" cy="1158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2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代码片段</a:t>
            </a:r>
            <a:endParaRPr sz="3200" b="1">
              <a:latin typeface="Ebrima"/>
              <a:ea typeface="Ebrima"/>
              <a:cs typeface="Ebrima"/>
              <a:sym typeface="Ebrima"/>
            </a:endParaRPr>
          </a:p>
          <a:p>
            <a:pPr>
              <a:lnSpc>
                <a:spcPct val="150000"/>
              </a:lnSpc>
              <a:defRPr sz="2000">
                <a:solidFill>
                  <a:srgbClr val="FFFFFF"/>
                </a:solidFill>
                <a:latin typeface="Ebrima"/>
                <a:ea typeface="Ebrima"/>
                <a:cs typeface="Ebrima"/>
                <a:sym typeface="Ebrima"/>
              </a:defRPr>
            </a:pPr>
            <a:r>
              <a:t>Code snippet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7_自定义设计方案">
  <a:themeElements>
    <a:clrScheme name="7_自定义设计方案">
      <a:dk1>
        <a:srgbClr val="000000"/>
      </a:dk1>
      <a:lt1>
        <a:srgbClr val="00568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7_自定义设计方案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7_自定义设计方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688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7_自定义设计方案">
  <a:themeElements>
    <a:clrScheme name="7_自定义设计方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7_自定义设计方案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7_自定义设计方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688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193</Words>
  <Application>Microsoft Office PowerPoint</Application>
  <PresentationFormat>全屏显示(16:9)</PresentationFormat>
  <Paragraphs>54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Ebrima</vt:lpstr>
      <vt:lpstr>Helvetica</vt:lpstr>
      <vt:lpstr>7_自定义设计方案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李嘉龙</cp:lastModifiedBy>
  <cp:revision>13</cp:revision>
  <dcterms:modified xsi:type="dcterms:W3CDTF">2017-05-19T04:43:01Z</dcterms:modified>
</cp:coreProperties>
</file>