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1" d="100"/>
          <a:sy n="51" d="100"/>
        </p:scale>
        <p:origin x="29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E474-B469-45DA-87E8-5FC842A67B36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0D30-7C89-44E3-B991-0320A4879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13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E474-B469-45DA-87E8-5FC842A67B36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0D30-7C89-44E3-B991-0320A4879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338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E474-B469-45DA-87E8-5FC842A67B36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0D30-7C89-44E3-B991-0320A4879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32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E474-B469-45DA-87E8-5FC842A67B36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0D30-7C89-44E3-B991-0320A4879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29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E474-B469-45DA-87E8-5FC842A67B36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0D30-7C89-44E3-B991-0320A4879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057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E474-B469-45DA-87E8-5FC842A67B36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0D30-7C89-44E3-B991-0320A4879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25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E474-B469-45DA-87E8-5FC842A67B36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0D30-7C89-44E3-B991-0320A4879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57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E474-B469-45DA-87E8-5FC842A67B36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0D30-7C89-44E3-B991-0320A4879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005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E474-B469-45DA-87E8-5FC842A67B36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0D30-7C89-44E3-B991-0320A4879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46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E474-B469-45DA-87E8-5FC842A67B36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0D30-7C89-44E3-B991-0320A4879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39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E474-B469-45DA-87E8-5FC842A67B36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0D30-7C89-44E3-B991-0320A4879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49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8E474-B469-45DA-87E8-5FC842A67B36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D0D30-7C89-44E3-B991-0320A4879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98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04840186-0400-B692-3849-9F0C37FD4C5B}"/>
              </a:ext>
            </a:extLst>
          </p:cNvPr>
          <p:cNvSpPr/>
          <p:nvPr/>
        </p:nvSpPr>
        <p:spPr>
          <a:xfrm>
            <a:off x="3152852" y="728902"/>
            <a:ext cx="1044000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75" b="1" dirty="0">
                <a:solidFill>
                  <a:schemeClr val="tx1"/>
                </a:solidFill>
              </a:rPr>
              <a:t>CONNEXION UTILISATEUR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4A3205D-0A08-81EE-99D1-219AEFBFEC21}"/>
              </a:ext>
            </a:extLst>
          </p:cNvPr>
          <p:cNvCxnSpPr>
            <a:cxnSpLocks/>
            <a:stCxn id="5" idx="2"/>
            <a:endCxn id="291" idx="0"/>
          </p:cNvCxnSpPr>
          <p:nvPr/>
        </p:nvCxnSpPr>
        <p:spPr>
          <a:xfrm>
            <a:off x="3674852" y="1088902"/>
            <a:ext cx="0" cy="282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1AECA57-47A1-2E02-B232-37E1FEC23787}"/>
              </a:ext>
            </a:extLst>
          </p:cNvPr>
          <p:cNvCxnSpPr>
            <a:cxnSpLocks/>
            <a:stCxn id="64" idx="3"/>
            <a:endCxn id="142" idx="2"/>
          </p:cNvCxnSpPr>
          <p:nvPr/>
        </p:nvCxnSpPr>
        <p:spPr>
          <a:xfrm flipV="1">
            <a:off x="4394852" y="2668745"/>
            <a:ext cx="432611" cy="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D46CA3BA-4134-B465-AD6A-3D9909C64682}"/>
              </a:ext>
            </a:extLst>
          </p:cNvPr>
          <p:cNvSpPr/>
          <p:nvPr/>
        </p:nvSpPr>
        <p:spPr>
          <a:xfrm>
            <a:off x="5524678" y="2516870"/>
            <a:ext cx="607500" cy="3037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75" b="1" dirty="0">
                <a:solidFill>
                  <a:schemeClr val="tx1"/>
                </a:solidFill>
              </a:rPr>
              <a:t>CREATION JETON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632810A-7C8B-43E9-B29E-FC92029E410E}"/>
              </a:ext>
            </a:extLst>
          </p:cNvPr>
          <p:cNvCxnSpPr>
            <a:cxnSpLocks/>
            <a:stCxn id="142" idx="6"/>
            <a:endCxn id="17" idx="1"/>
          </p:cNvCxnSpPr>
          <p:nvPr/>
        </p:nvCxnSpPr>
        <p:spPr>
          <a:xfrm>
            <a:off x="5163613" y="2668745"/>
            <a:ext cx="3610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D2F7D98A-8BA3-5194-4FAE-CBBEEEEB7CB2}"/>
              </a:ext>
            </a:extLst>
          </p:cNvPr>
          <p:cNvCxnSpPr>
            <a:cxnSpLocks/>
            <a:stCxn id="64" idx="1"/>
            <a:endCxn id="145" idx="6"/>
          </p:cNvCxnSpPr>
          <p:nvPr/>
        </p:nvCxnSpPr>
        <p:spPr>
          <a:xfrm flipH="1" flipV="1">
            <a:off x="2538956" y="2668745"/>
            <a:ext cx="415896" cy="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6EADF18A-CCA5-D0D2-42A1-0F1B1AB31D28}"/>
              </a:ext>
            </a:extLst>
          </p:cNvPr>
          <p:cNvSpPr/>
          <p:nvPr/>
        </p:nvSpPr>
        <p:spPr>
          <a:xfrm>
            <a:off x="4527841" y="9524015"/>
            <a:ext cx="900000" cy="46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75" b="1" dirty="0">
                <a:solidFill>
                  <a:schemeClr val="tx1"/>
                </a:solidFill>
              </a:rPr>
              <a:t>CREATION INFORMATION PAR DEFAUT UTILISATEUR</a:t>
            </a:r>
          </a:p>
        </p:txBody>
      </p:sp>
      <p:sp>
        <p:nvSpPr>
          <p:cNvPr id="64" name="Losange 63">
            <a:extLst>
              <a:ext uri="{FF2B5EF4-FFF2-40B4-BE49-F238E27FC236}">
                <a16:creationId xmlns:a16="http://schemas.microsoft.com/office/drawing/2014/main" id="{6942D982-C88E-D1B1-EFA9-9668186A25E3}"/>
              </a:ext>
            </a:extLst>
          </p:cNvPr>
          <p:cNvSpPr/>
          <p:nvPr/>
        </p:nvSpPr>
        <p:spPr>
          <a:xfrm>
            <a:off x="2954852" y="1949042"/>
            <a:ext cx="1440000" cy="1440000"/>
          </a:xfrm>
          <a:prstGeom prst="diamond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80" b="1" dirty="0">
                <a:solidFill>
                  <a:schemeClr val="tx1"/>
                </a:solidFill>
              </a:rPr>
              <a:t>JETON GENERE EXISTANT SUR LE STOCKAGE ?</a:t>
            </a:r>
          </a:p>
        </p:txBody>
      </p:sp>
      <p:sp>
        <p:nvSpPr>
          <p:cNvPr id="87" name="Losange 86">
            <a:extLst>
              <a:ext uri="{FF2B5EF4-FFF2-40B4-BE49-F238E27FC236}">
                <a16:creationId xmlns:a16="http://schemas.microsoft.com/office/drawing/2014/main" id="{E47EC1C3-778C-397A-638E-DA3C1F411983}"/>
              </a:ext>
            </a:extLst>
          </p:cNvPr>
          <p:cNvSpPr/>
          <p:nvPr/>
        </p:nvSpPr>
        <p:spPr>
          <a:xfrm>
            <a:off x="2963209" y="8133160"/>
            <a:ext cx="1440000" cy="1440000"/>
          </a:xfrm>
          <a:prstGeom prst="diamond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80" b="1" dirty="0">
                <a:solidFill>
                  <a:schemeClr val="tx1"/>
                </a:solidFill>
              </a:rPr>
              <a:t>JETON EXISTANT  DANS LA LISTE DES UTILISATEUR ?</a:t>
            </a:r>
          </a:p>
        </p:txBody>
      </p: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5296C509-C843-8EA4-667F-C9BF94F51163}"/>
              </a:ext>
            </a:extLst>
          </p:cNvPr>
          <p:cNvCxnSpPr>
            <a:cxnSpLocks/>
            <a:stCxn id="87" idx="3"/>
            <a:endCxn id="161" idx="2"/>
          </p:cNvCxnSpPr>
          <p:nvPr/>
        </p:nvCxnSpPr>
        <p:spPr>
          <a:xfrm>
            <a:off x="4403209" y="8853160"/>
            <a:ext cx="406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31239862-D513-B384-3355-2DA2AD7E4AEB}"/>
              </a:ext>
            </a:extLst>
          </p:cNvPr>
          <p:cNvCxnSpPr>
            <a:cxnSpLocks/>
            <a:stCxn id="87" idx="1"/>
            <a:endCxn id="160" idx="6"/>
          </p:cNvCxnSpPr>
          <p:nvPr/>
        </p:nvCxnSpPr>
        <p:spPr>
          <a:xfrm flipH="1">
            <a:off x="2627059" y="8853160"/>
            <a:ext cx="336150" cy="1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C8C0EB23-B96F-07BA-4412-5BC9D3ED8312}"/>
              </a:ext>
            </a:extLst>
          </p:cNvPr>
          <p:cNvCxnSpPr>
            <a:cxnSpLocks/>
            <a:stCxn id="161" idx="4"/>
            <a:endCxn id="24" idx="0"/>
          </p:cNvCxnSpPr>
          <p:nvPr/>
        </p:nvCxnSpPr>
        <p:spPr>
          <a:xfrm>
            <a:off x="4977841" y="9021235"/>
            <a:ext cx="0" cy="502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BFC353E7-BB85-B5DE-3571-59456283B953}"/>
              </a:ext>
            </a:extLst>
          </p:cNvPr>
          <p:cNvCxnSpPr>
            <a:cxnSpLocks/>
            <a:stCxn id="145" idx="2"/>
            <a:endCxn id="173" idx="3"/>
          </p:cNvCxnSpPr>
          <p:nvPr/>
        </p:nvCxnSpPr>
        <p:spPr>
          <a:xfrm flipH="1">
            <a:off x="1786910" y="2668745"/>
            <a:ext cx="415896" cy="1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 : en angle 117">
            <a:extLst>
              <a:ext uri="{FF2B5EF4-FFF2-40B4-BE49-F238E27FC236}">
                <a16:creationId xmlns:a16="http://schemas.microsoft.com/office/drawing/2014/main" id="{BFDF0051-585E-37ED-8754-F7BE742247DC}"/>
              </a:ext>
            </a:extLst>
          </p:cNvPr>
          <p:cNvCxnSpPr>
            <a:cxnSpLocks/>
            <a:stCxn id="24" idx="2"/>
            <a:endCxn id="347" idx="3"/>
          </p:cNvCxnSpPr>
          <p:nvPr/>
        </p:nvCxnSpPr>
        <p:spPr>
          <a:xfrm rot="5400000">
            <a:off x="4165436" y="9951432"/>
            <a:ext cx="771823" cy="85298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Losange 120">
            <a:extLst>
              <a:ext uri="{FF2B5EF4-FFF2-40B4-BE49-F238E27FC236}">
                <a16:creationId xmlns:a16="http://schemas.microsoft.com/office/drawing/2014/main" id="{835AFC9E-FB7F-AE32-0962-A25C38D3F542}"/>
              </a:ext>
            </a:extLst>
          </p:cNvPr>
          <p:cNvSpPr/>
          <p:nvPr/>
        </p:nvSpPr>
        <p:spPr>
          <a:xfrm>
            <a:off x="2963209" y="5684808"/>
            <a:ext cx="1440000" cy="1440000"/>
          </a:xfrm>
          <a:prstGeom prst="diamond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80" b="1" dirty="0">
                <a:solidFill>
                  <a:schemeClr val="tx1"/>
                </a:solidFill>
              </a:rPr>
              <a:t>LISTE UTILSATEUR STOCKE EXISTANTE ?</a:t>
            </a:r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AD3B22B5-C8C1-2965-DB9A-5353552C11C4}"/>
              </a:ext>
            </a:extLst>
          </p:cNvPr>
          <p:cNvSpPr/>
          <p:nvPr/>
        </p:nvSpPr>
        <p:spPr>
          <a:xfrm>
            <a:off x="4827463" y="2500670"/>
            <a:ext cx="336150" cy="3361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6" b="1" dirty="0">
                <a:solidFill>
                  <a:schemeClr val="bg1"/>
                </a:solidFill>
              </a:rPr>
              <a:t>NON</a:t>
            </a:r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BF3CA676-4F88-36ED-F3E6-189EF850B4DE}"/>
              </a:ext>
            </a:extLst>
          </p:cNvPr>
          <p:cNvSpPr/>
          <p:nvPr/>
        </p:nvSpPr>
        <p:spPr>
          <a:xfrm>
            <a:off x="2202806" y="2500670"/>
            <a:ext cx="336150" cy="33615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6" b="1" dirty="0">
                <a:solidFill>
                  <a:schemeClr val="bg1"/>
                </a:solidFill>
              </a:rPr>
              <a:t>OUI</a:t>
            </a:r>
          </a:p>
        </p:txBody>
      </p:sp>
      <p:sp>
        <p:nvSpPr>
          <p:cNvPr id="148" name="Ellipse 147">
            <a:extLst>
              <a:ext uri="{FF2B5EF4-FFF2-40B4-BE49-F238E27FC236}">
                <a16:creationId xmlns:a16="http://schemas.microsoft.com/office/drawing/2014/main" id="{201B10EB-9B32-871B-774B-52D0B2D847BE}"/>
              </a:ext>
            </a:extLst>
          </p:cNvPr>
          <p:cNvSpPr/>
          <p:nvPr/>
        </p:nvSpPr>
        <p:spPr>
          <a:xfrm>
            <a:off x="2227790" y="6236733"/>
            <a:ext cx="336150" cy="3361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6" b="1" dirty="0">
                <a:solidFill>
                  <a:schemeClr val="bg1"/>
                </a:solidFill>
              </a:rPr>
              <a:t>NON</a:t>
            </a:r>
          </a:p>
        </p:txBody>
      </p:sp>
      <p:cxnSp>
        <p:nvCxnSpPr>
          <p:cNvPr id="149" name="Connecteur droit avec flèche 148">
            <a:extLst>
              <a:ext uri="{FF2B5EF4-FFF2-40B4-BE49-F238E27FC236}">
                <a16:creationId xmlns:a16="http://schemas.microsoft.com/office/drawing/2014/main" id="{0CE3BA30-DBDE-4BE0-A864-02DC1559ECCC}"/>
              </a:ext>
            </a:extLst>
          </p:cNvPr>
          <p:cNvCxnSpPr>
            <a:cxnSpLocks/>
            <a:stCxn id="121" idx="1"/>
            <a:endCxn id="148" idx="6"/>
          </p:cNvCxnSpPr>
          <p:nvPr/>
        </p:nvCxnSpPr>
        <p:spPr>
          <a:xfrm flipH="1">
            <a:off x="2563940" y="6404808"/>
            <a:ext cx="3992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 : coins arrondis 151">
            <a:extLst>
              <a:ext uri="{FF2B5EF4-FFF2-40B4-BE49-F238E27FC236}">
                <a16:creationId xmlns:a16="http://schemas.microsoft.com/office/drawing/2014/main" id="{912D4593-39F3-8CA5-AD5B-EC94B38B5355}"/>
              </a:ext>
            </a:extLst>
          </p:cNvPr>
          <p:cNvSpPr/>
          <p:nvPr/>
        </p:nvSpPr>
        <p:spPr>
          <a:xfrm>
            <a:off x="1940436" y="7426635"/>
            <a:ext cx="900000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75" b="1" dirty="0">
                <a:solidFill>
                  <a:schemeClr val="tx1"/>
                </a:solidFill>
              </a:rPr>
              <a:t>CREATION LISTE UTILISATEUR</a:t>
            </a:r>
          </a:p>
        </p:txBody>
      </p:sp>
      <p:cxnSp>
        <p:nvCxnSpPr>
          <p:cNvPr id="153" name="Connecteur droit avec flèche 152">
            <a:extLst>
              <a:ext uri="{FF2B5EF4-FFF2-40B4-BE49-F238E27FC236}">
                <a16:creationId xmlns:a16="http://schemas.microsoft.com/office/drawing/2014/main" id="{329A336F-6321-FC41-6586-1BB2388188A3}"/>
              </a:ext>
            </a:extLst>
          </p:cNvPr>
          <p:cNvCxnSpPr>
            <a:cxnSpLocks/>
            <a:stCxn id="148" idx="4"/>
            <a:endCxn id="152" idx="0"/>
          </p:cNvCxnSpPr>
          <p:nvPr/>
        </p:nvCxnSpPr>
        <p:spPr>
          <a:xfrm flipH="1">
            <a:off x="2390436" y="6572883"/>
            <a:ext cx="5429" cy="853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Ellipse 159">
            <a:extLst>
              <a:ext uri="{FF2B5EF4-FFF2-40B4-BE49-F238E27FC236}">
                <a16:creationId xmlns:a16="http://schemas.microsoft.com/office/drawing/2014/main" id="{689CD514-BB52-B00C-C60F-176808328FC2}"/>
              </a:ext>
            </a:extLst>
          </p:cNvPr>
          <p:cNvSpPr/>
          <p:nvPr/>
        </p:nvSpPr>
        <p:spPr>
          <a:xfrm>
            <a:off x="2290909" y="8686226"/>
            <a:ext cx="336150" cy="33615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6" b="1" dirty="0">
                <a:solidFill>
                  <a:schemeClr val="bg1"/>
                </a:solidFill>
              </a:rPr>
              <a:t>OUI</a:t>
            </a:r>
          </a:p>
        </p:txBody>
      </p:sp>
      <p:sp>
        <p:nvSpPr>
          <p:cNvPr id="161" name="Ellipse 160">
            <a:extLst>
              <a:ext uri="{FF2B5EF4-FFF2-40B4-BE49-F238E27FC236}">
                <a16:creationId xmlns:a16="http://schemas.microsoft.com/office/drawing/2014/main" id="{F9794461-410A-0CE7-0AC6-D84C4D3FB661}"/>
              </a:ext>
            </a:extLst>
          </p:cNvPr>
          <p:cNvSpPr/>
          <p:nvPr/>
        </p:nvSpPr>
        <p:spPr>
          <a:xfrm>
            <a:off x="4809766" y="8685085"/>
            <a:ext cx="336150" cy="3361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6" b="1" dirty="0">
                <a:solidFill>
                  <a:schemeClr val="bg1"/>
                </a:solidFill>
              </a:rPr>
              <a:t>NON</a:t>
            </a:r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C4CD1D9F-05B8-450B-D0A0-EE189BE7428D}"/>
              </a:ext>
            </a:extLst>
          </p:cNvPr>
          <p:cNvSpPr/>
          <p:nvPr/>
        </p:nvSpPr>
        <p:spPr>
          <a:xfrm>
            <a:off x="3515134" y="7438560"/>
            <a:ext cx="336150" cy="33615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6" b="1" dirty="0">
                <a:solidFill>
                  <a:schemeClr val="bg1"/>
                </a:solidFill>
              </a:rPr>
              <a:t>OUI</a:t>
            </a:r>
          </a:p>
        </p:txBody>
      </p:sp>
      <p:cxnSp>
        <p:nvCxnSpPr>
          <p:cNvPr id="165" name="Connecteur droit avec flèche 164">
            <a:extLst>
              <a:ext uri="{FF2B5EF4-FFF2-40B4-BE49-F238E27FC236}">
                <a16:creationId xmlns:a16="http://schemas.microsoft.com/office/drawing/2014/main" id="{7F657F1C-2C6D-5593-16A0-E4EC01E6CC68}"/>
              </a:ext>
            </a:extLst>
          </p:cNvPr>
          <p:cNvCxnSpPr>
            <a:cxnSpLocks/>
            <a:stCxn id="121" idx="2"/>
            <a:endCxn id="164" idx="0"/>
          </p:cNvCxnSpPr>
          <p:nvPr/>
        </p:nvCxnSpPr>
        <p:spPr>
          <a:xfrm>
            <a:off x="3683209" y="7124808"/>
            <a:ext cx="0" cy="313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 : coins arrondis 172">
            <a:extLst>
              <a:ext uri="{FF2B5EF4-FFF2-40B4-BE49-F238E27FC236}">
                <a16:creationId xmlns:a16="http://schemas.microsoft.com/office/drawing/2014/main" id="{883B7584-0E84-BA11-7DC9-C9F789E20555}"/>
              </a:ext>
            </a:extLst>
          </p:cNvPr>
          <p:cNvSpPr/>
          <p:nvPr/>
        </p:nvSpPr>
        <p:spPr>
          <a:xfrm>
            <a:off x="1179410" y="2518165"/>
            <a:ext cx="607500" cy="3037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75" b="1" dirty="0">
                <a:solidFill>
                  <a:schemeClr val="tx1"/>
                </a:solidFill>
              </a:rPr>
              <a:t>LECTURE JETON</a:t>
            </a:r>
          </a:p>
        </p:txBody>
      </p:sp>
      <p:cxnSp>
        <p:nvCxnSpPr>
          <p:cNvPr id="199" name="Connecteur : en angle 198">
            <a:extLst>
              <a:ext uri="{FF2B5EF4-FFF2-40B4-BE49-F238E27FC236}">
                <a16:creationId xmlns:a16="http://schemas.microsoft.com/office/drawing/2014/main" id="{384CBF11-C86D-AB7D-F4DC-71B2AB1127EE}"/>
              </a:ext>
            </a:extLst>
          </p:cNvPr>
          <p:cNvCxnSpPr>
            <a:cxnSpLocks/>
            <a:stCxn id="173" idx="2"/>
            <a:endCxn id="364" idx="0"/>
          </p:cNvCxnSpPr>
          <p:nvPr/>
        </p:nvCxnSpPr>
        <p:spPr>
          <a:xfrm rot="16200000" flipH="1">
            <a:off x="2100107" y="2204967"/>
            <a:ext cx="966154" cy="2200049"/>
          </a:xfrm>
          <a:prstGeom prst="bentConnector3">
            <a:avLst>
              <a:gd name="adj1" fmla="val 766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 : en angle 204">
            <a:extLst>
              <a:ext uri="{FF2B5EF4-FFF2-40B4-BE49-F238E27FC236}">
                <a16:creationId xmlns:a16="http://schemas.microsoft.com/office/drawing/2014/main" id="{44B28970-6DFE-D9B1-F38A-43EE5DE05336}"/>
              </a:ext>
            </a:extLst>
          </p:cNvPr>
          <p:cNvCxnSpPr>
            <a:cxnSpLocks/>
            <a:stCxn id="17" idx="2"/>
            <a:endCxn id="121" idx="3"/>
          </p:cNvCxnSpPr>
          <p:nvPr/>
        </p:nvCxnSpPr>
        <p:spPr>
          <a:xfrm rot="5400000">
            <a:off x="3323725" y="3900105"/>
            <a:ext cx="3584188" cy="14252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eur droit avec flèche 216">
            <a:extLst>
              <a:ext uri="{FF2B5EF4-FFF2-40B4-BE49-F238E27FC236}">
                <a16:creationId xmlns:a16="http://schemas.microsoft.com/office/drawing/2014/main" id="{B903260D-5AF7-0181-C45B-C7AE5848E3D1}"/>
              </a:ext>
            </a:extLst>
          </p:cNvPr>
          <p:cNvCxnSpPr>
            <a:cxnSpLocks/>
            <a:stCxn id="164" idx="4"/>
            <a:endCxn id="87" idx="0"/>
          </p:cNvCxnSpPr>
          <p:nvPr/>
        </p:nvCxnSpPr>
        <p:spPr>
          <a:xfrm>
            <a:off x="3683209" y="7774710"/>
            <a:ext cx="0" cy="358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eur droit avec flèche 219">
            <a:extLst>
              <a:ext uri="{FF2B5EF4-FFF2-40B4-BE49-F238E27FC236}">
                <a16:creationId xmlns:a16="http://schemas.microsoft.com/office/drawing/2014/main" id="{04551CD1-8FCE-A968-E88A-838A70BAE7AA}"/>
              </a:ext>
            </a:extLst>
          </p:cNvPr>
          <p:cNvCxnSpPr>
            <a:cxnSpLocks/>
            <a:stCxn id="152" idx="3"/>
            <a:endCxn id="164" idx="2"/>
          </p:cNvCxnSpPr>
          <p:nvPr/>
        </p:nvCxnSpPr>
        <p:spPr>
          <a:xfrm>
            <a:off x="2840436" y="7606635"/>
            <a:ext cx="6746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tangle : coins arrondis 290">
            <a:extLst>
              <a:ext uri="{FF2B5EF4-FFF2-40B4-BE49-F238E27FC236}">
                <a16:creationId xmlns:a16="http://schemas.microsoft.com/office/drawing/2014/main" id="{C289A505-0B2B-521A-9691-D7B6B155EFBA}"/>
              </a:ext>
            </a:extLst>
          </p:cNvPr>
          <p:cNvSpPr/>
          <p:nvPr/>
        </p:nvSpPr>
        <p:spPr>
          <a:xfrm>
            <a:off x="3314852" y="1371002"/>
            <a:ext cx="720000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75" b="1" dirty="0">
                <a:solidFill>
                  <a:schemeClr val="tx1"/>
                </a:solidFill>
              </a:rPr>
              <a:t>GENERATION JETON UTILISATEUR</a:t>
            </a:r>
          </a:p>
        </p:txBody>
      </p:sp>
      <p:cxnSp>
        <p:nvCxnSpPr>
          <p:cNvPr id="293" name="Connecteur droit avec flèche 292">
            <a:extLst>
              <a:ext uri="{FF2B5EF4-FFF2-40B4-BE49-F238E27FC236}">
                <a16:creationId xmlns:a16="http://schemas.microsoft.com/office/drawing/2014/main" id="{6C88C342-C853-9062-B446-F18A5219AA58}"/>
              </a:ext>
            </a:extLst>
          </p:cNvPr>
          <p:cNvCxnSpPr>
            <a:cxnSpLocks/>
            <a:stCxn id="291" idx="2"/>
            <a:endCxn id="64" idx="0"/>
          </p:cNvCxnSpPr>
          <p:nvPr/>
        </p:nvCxnSpPr>
        <p:spPr>
          <a:xfrm>
            <a:off x="3674852" y="1731002"/>
            <a:ext cx="0" cy="218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tangle : coins arrondis 316">
            <a:extLst>
              <a:ext uri="{FF2B5EF4-FFF2-40B4-BE49-F238E27FC236}">
                <a16:creationId xmlns:a16="http://schemas.microsoft.com/office/drawing/2014/main" id="{A51A3669-EB83-3997-F9BC-030DC52A9F08}"/>
              </a:ext>
            </a:extLst>
          </p:cNvPr>
          <p:cNvSpPr/>
          <p:nvPr/>
        </p:nvSpPr>
        <p:spPr>
          <a:xfrm>
            <a:off x="2008984" y="9526072"/>
            <a:ext cx="900000" cy="46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75" b="1" dirty="0">
                <a:solidFill>
                  <a:schemeClr val="tx1"/>
                </a:solidFill>
              </a:rPr>
              <a:t>LECTURE INFORMATION UTILISATEUR</a:t>
            </a:r>
          </a:p>
        </p:txBody>
      </p:sp>
      <p:cxnSp>
        <p:nvCxnSpPr>
          <p:cNvPr id="336" name="Connecteur droit avec flèche 335">
            <a:extLst>
              <a:ext uri="{FF2B5EF4-FFF2-40B4-BE49-F238E27FC236}">
                <a16:creationId xmlns:a16="http://schemas.microsoft.com/office/drawing/2014/main" id="{026ABBF8-FFED-7583-BF43-ADE9C2852CF0}"/>
              </a:ext>
            </a:extLst>
          </p:cNvPr>
          <p:cNvCxnSpPr>
            <a:cxnSpLocks/>
            <a:stCxn id="160" idx="4"/>
            <a:endCxn id="317" idx="0"/>
          </p:cNvCxnSpPr>
          <p:nvPr/>
        </p:nvCxnSpPr>
        <p:spPr>
          <a:xfrm>
            <a:off x="2458984" y="9022376"/>
            <a:ext cx="0" cy="503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Rectangle : coins arrondis 346">
            <a:extLst>
              <a:ext uri="{FF2B5EF4-FFF2-40B4-BE49-F238E27FC236}">
                <a16:creationId xmlns:a16="http://schemas.microsoft.com/office/drawing/2014/main" id="{C8D4D03B-0A56-E39A-5144-512D145834B8}"/>
              </a:ext>
            </a:extLst>
          </p:cNvPr>
          <p:cNvSpPr/>
          <p:nvPr/>
        </p:nvSpPr>
        <p:spPr>
          <a:xfrm>
            <a:off x="3224852" y="10583838"/>
            <a:ext cx="900000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75" b="1" dirty="0">
                <a:solidFill>
                  <a:schemeClr val="tx1"/>
                </a:solidFill>
              </a:rPr>
              <a:t>LANCEMENT DE LA PARTIE</a:t>
            </a:r>
          </a:p>
        </p:txBody>
      </p:sp>
      <p:cxnSp>
        <p:nvCxnSpPr>
          <p:cNvPr id="349" name="Connecteur : en angle 348">
            <a:extLst>
              <a:ext uri="{FF2B5EF4-FFF2-40B4-BE49-F238E27FC236}">
                <a16:creationId xmlns:a16="http://schemas.microsoft.com/office/drawing/2014/main" id="{00AD9F38-3E83-B03C-E888-4E63365FE0CB}"/>
              </a:ext>
            </a:extLst>
          </p:cNvPr>
          <p:cNvCxnSpPr>
            <a:cxnSpLocks/>
            <a:stCxn id="317" idx="2"/>
            <a:endCxn id="347" idx="1"/>
          </p:cNvCxnSpPr>
          <p:nvPr/>
        </p:nvCxnSpPr>
        <p:spPr>
          <a:xfrm rot="16200000" flipH="1">
            <a:off x="2457035" y="9996021"/>
            <a:ext cx="769766" cy="7658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Losange 363">
            <a:extLst>
              <a:ext uri="{FF2B5EF4-FFF2-40B4-BE49-F238E27FC236}">
                <a16:creationId xmlns:a16="http://schemas.microsoft.com/office/drawing/2014/main" id="{DEF4248A-202A-6F73-9E54-C36324E32DBF}"/>
              </a:ext>
            </a:extLst>
          </p:cNvPr>
          <p:cNvSpPr/>
          <p:nvPr/>
        </p:nvSpPr>
        <p:spPr>
          <a:xfrm>
            <a:off x="2963209" y="3788069"/>
            <a:ext cx="1440000" cy="1440000"/>
          </a:xfrm>
          <a:prstGeom prst="diamond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80" b="1" dirty="0">
                <a:solidFill>
                  <a:schemeClr val="tx1"/>
                </a:solidFill>
              </a:rPr>
              <a:t>VALIDITE DU JETON</a:t>
            </a:r>
          </a:p>
        </p:txBody>
      </p:sp>
      <p:sp>
        <p:nvSpPr>
          <p:cNvPr id="368" name="Ellipse 367">
            <a:extLst>
              <a:ext uri="{FF2B5EF4-FFF2-40B4-BE49-F238E27FC236}">
                <a16:creationId xmlns:a16="http://schemas.microsoft.com/office/drawing/2014/main" id="{10FEDF56-3D0B-4992-DC69-3C1035D3EBC2}"/>
              </a:ext>
            </a:extLst>
          </p:cNvPr>
          <p:cNvSpPr/>
          <p:nvPr/>
        </p:nvSpPr>
        <p:spPr>
          <a:xfrm>
            <a:off x="2202806" y="4333614"/>
            <a:ext cx="336150" cy="3361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6" b="1" dirty="0">
                <a:solidFill>
                  <a:schemeClr val="bg1"/>
                </a:solidFill>
              </a:rPr>
              <a:t>NON</a:t>
            </a:r>
          </a:p>
        </p:txBody>
      </p:sp>
      <p:sp>
        <p:nvSpPr>
          <p:cNvPr id="369" name="Ellipse 368">
            <a:extLst>
              <a:ext uri="{FF2B5EF4-FFF2-40B4-BE49-F238E27FC236}">
                <a16:creationId xmlns:a16="http://schemas.microsoft.com/office/drawing/2014/main" id="{2FB22870-9B4A-12CD-A110-915E20EADBEF}"/>
              </a:ext>
            </a:extLst>
          </p:cNvPr>
          <p:cNvSpPr/>
          <p:nvPr/>
        </p:nvSpPr>
        <p:spPr>
          <a:xfrm>
            <a:off x="4827463" y="4339994"/>
            <a:ext cx="336150" cy="33615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6" b="1" dirty="0">
                <a:solidFill>
                  <a:schemeClr val="bg1"/>
                </a:solidFill>
              </a:rPr>
              <a:t>OUI</a:t>
            </a:r>
          </a:p>
        </p:txBody>
      </p:sp>
      <p:cxnSp>
        <p:nvCxnSpPr>
          <p:cNvPr id="370" name="Connecteur droit avec flèche 369">
            <a:extLst>
              <a:ext uri="{FF2B5EF4-FFF2-40B4-BE49-F238E27FC236}">
                <a16:creationId xmlns:a16="http://schemas.microsoft.com/office/drawing/2014/main" id="{70A0A3EC-C152-550E-1C73-A5727EA54C03}"/>
              </a:ext>
            </a:extLst>
          </p:cNvPr>
          <p:cNvCxnSpPr>
            <a:cxnSpLocks/>
            <a:stCxn id="364" idx="3"/>
            <a:endCxn id="369" idx="2"/>
          </p:cNvCxnSpPr>
          <p:nvPr/>
        </p:nvCxnSpPr>
        <p:spPr>
          <a:xfrm>
            <a:off x="4403209" y="4508069"/>
            <a:ext cx="4242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eur droit avec flèche 373">
            <a:extLst>
              <a:ext uri="{FF2B5EF4-FFF2-40B4-BE49-F238E27FC236}">
                <a16:creationId xmlns:a16="http://schemas.microsoft.com/office/drawing/2014/main" id="{F3A4F13D-A855-7226-1717-83F8A3C39AC4}"/>
              </a:ext>
            </a:extLst>
          </p:cNvPr>
          <p:cNvCxnSpPr>
            <a:cxnSpLocks/>
            <a:stCxn id="364" idx="1"/>
            <a:endCxn id="368" idx="6"/>
          </p:cNvCxnSpPr>
          <p:nvPr/>
        </p:nvCxnSpPr>
        <p:spPr>
          <a:xfrm flipH="1" flipV="1">
            <a:off x="2538956" y="4501689"/>
            <a:ext cx="424253" cy="6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necteur : en angle 388">
            <a:extLst>
              <a:ext uri="{FF2B5EF4-FFF2-40B4-BE49-F238E27FC236}">
                <a16:creationId xmlns:a16="http://schemas.microsoft.com/office/drawing/2014/main" id="{FEFE4AD7-DBD3-E761-43A5-C64743236011}"/>
              </a:ext>
            </a:extLst>
          </p:cNvPr>
          <p:cNvCxnSpPr>
            <a:cxnSpLocks/>
            <a:stCxn id="369" idx="4"/>
            <a:endCxn id="121" idx="0"/>
          </p:cNvCxnSpPr>
          <p:nvPr/>
        </p:nvCxnSpPr>
        <p:spPr>
          <a:xfrm rot="5400000">
            <a:off x="3835042" y="4524312"/>
            <a:ext cx="1008664" cy="1312329"/>
          </a:xfrm>
          <a:prstGeom prst="bentConnector3">
            <a:avLst>
              <a:gd name="adj1" fmla="val 701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onnecteur : en angle 407">
            <a:extLst>
              <a:ext uri="{FF2B5EF4-FFF2-40B4-BE49-F238E27FC236}">
                <a16:creationId xmlns:a16="http://schemas.microsoft.com/office/drawing/2014/main" id="{82FE718F-E134-0E04-9BCF-76AADD5CFB84}"/>
              </a:ext>
            </a:extLst>
          </p:cNvPr>
          <p:cNvCxnSpPr>
            <a:cxnSpLocks/>
            <a:stCxn id="368" idx="2"/>
            <a:endCxn id="291" idx="1"/>
          </p:cNvCxnSpPr>
          <p:nvPr/>
        </p:nvCxnSpPr>
        <p:spPr>
          <a:xfrm rot="10800000" flipH="1">
            <a:off x="2202806" y="1551003"/>
            <a:ext cx="1112046" cy="2950687"/>
          </a:xfrm>
          <a:prstGeom prst="bentConnector3">
            <a:avLst>
              <a:gd name="adj1" fmla="val -1113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Connecteur droit avec flèche 414">
            <a:extLst>
              <a:ext uri="{FF2B5EF4-FFF2-40B4-BE49-F238E27FC236}">
                <a16:creationId xmlns:a16="http://schemas.microsoft.com/office/drawing/2014/main" id="{2EEAEF5A-3473-A1BB-EE13-2C962B27641F}"/>
              </a:ext>
            </a:extLst>
          </p:cNvPr>
          <p:cNvCxnSpPr>
            <a:cxnSpLocks/>
            <a:stCxn id="142" idx="4"/>
            <a:endCxn id="369" idx="0"/>
          </p:cNvCxnSpPr>
          <p:nvPr/>
        </p:nvCxnSpPr>
        <p:spPr>
          <a:xfrm>
            <a:off x="4995538" y="2836820"/>
            <a:ext cx="0" cy="1503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8922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617</TotalTime>
  <Words>55</Words>
  <Application>Microsoft Office PowerPoint</Application>
  <PresentationFormat>Grand écran</PresentationFormat>
  <Paragraphs>20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Lefido Dido</dc:creator>
  <cp:lastModifiedBy>Lefido Dido</cp:lastModifiedBy>
  <cp:revision>1</cp:revision>
  <dcterms:created xsi:type="dcterms:W3CDTF">2023-02-11T15:44:18Z</dcterms:created>
  <dcterms:modified xsi:type="dcterms:W3CDTF">2023-02-12T02:01:50Z</dcterms:modified>
</cp:coreProperties>
</file>