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8288000" cy="10296525"/>
  <p:notesSz cx="6858000" cy="9144000"/>
  <p:defaultTextStyle>
    <a:defPPr>
      <a:defRPr lang="fr-FR"/>
    </a:defPPr>
    <a:lvl1pPr marL="0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74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49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23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697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372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046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720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395" algn="l" defTabSz="91467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10" autoAdjust="0"/>
  </p:normalViewPr>
  <p:slideViewPr>
    <p:cSldViewPr snapToGrid="0" snapToObjects="1">
      <p:cViewPr>
        <p:scale>
          <a:sx n="183" d="100"/>
          <a:sy n="183" d="100"/>
        </p:scale>
        <p:origin x="2640" y="1344"/>
      </p:cViewPr>
      <p:guideLst>
        <p:guide orient="horz" pos="3243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1600" y="3198598"/>
            <a:ext cx="15544800" cy="2207080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43200" y="5834698"/>
            <a:ext cx="12801600" cy="26313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8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7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27/01/15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623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27/01/15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949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258800" y="412340"/>
            <a:ext cx="4114800" cy="878541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412340"/>
            <a:ext cx="12039600" cy="878541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27/01/15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1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27/01/15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72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4626" y="6616473"/>
            <a:ext cx="15544800" cy="2045004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4626" y="4364107"/>
            <a:ext cx="15544800" cy="225236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67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934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402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869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337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804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27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739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27/01/15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719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2402525"/>
            <a:ext cx="8077200" cy="679523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96400" y="2402525"/>
            <a:ext cx="8077200" cy="679523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27/01/15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070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2304802"/>
            <a:ext cx="8080376" cy="960533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674" indent="0">
              <a:buNone/>
              <a:defRPr sz="4000" b="1"/>
            </a:lvl2pPr>
            <a:lvl3pPr marL="1829349" indent="0">
              <a:buNone/>
              <a:defRPr sz="3600" b="1"/>
            </a:lvl3pPr>
            <a:lvl4pPr marL="2744023" indent="0">
              <a:buNone/>
              <a:defRPr sz="3200" b="1"/>
            </a:lvl4pPr>
            <a:lvl5pPr marL="3658697" indent="0">
              <a:buNone/>
              <a:defRPr sz="3200" b="1"/>
            </a:lvl5pPr>
            <a:lvl6pPr marL="4573372" indent="0">
              <a:buNone/>
              <a:defRPr sz="3200" b="1"/>
            </a:lvl6pPr>
            <a:lvl7pPr marL="5488046" indent="0">
              <a:buNone/>
              <a:defRPr sz="3200" b="1"/>
            </a:lvl7pPr>
            <a:lvl8pPr marL="6402720" indent="0">
              <a:buNone/>
              <a:defRPr sz="3200" b="1"/>
            </a:lvl8pPr>
            <a:lvl9pPr marL="7317395" indent="0">
              <a:buNone/>
              <a:defRPr sz="32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14400" y="3265333"/>
            <a:ext cx="8080376" cy="5932420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290053" y="2304802"/>
            <a:ext cx="8083550" cy="960533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674" indent="0">
              <a:buNone/>
              <a:defRPr sz="4000" b="1"/>
            </a:lvl2pPr>
            <a:lvl3pPr marL="1829349" indent="0">
              <a:buNone/>
              <a:defRPr sz="3600" b="1"/>
            </a:lvl3pPr>
            <a:lvl4pPr marL="2744023" indent="0">
              <a:buNone/>
              <a:defRPr sz="3200" b="1"/>
            </a:lvl4pPr>
            <a:lvl5pPr marL="3658697" indent="0">
              <a:buNone/>
              <a:defRPr sz="3200" b="1"/>
            </a:lvl5pPr>
            <a:lvl6pPr marL="4573372" indent="0">
              <a:buNone/>
              <a:defRPr sz="3200" b="1"/>
            </a:lvl6pPr>
            <a:lvl7pPr marL="5488046" indent="0">
              <a:buNone/>
              <a:defRPr sz="3200" b="1"/>
            </a:lvl7pPr>
            <a:lvl8pPr marL="6402720" indent="0">
              <a:buNone/>
              <a:defRPr sz="3200" b="1"/>
            </a:lvl8pPr>
            <a:lvl9pPr marL="7317395" indent="0">
              <a:buNone/>
              <a:defRPr sz="32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290053" y="3265333"/>
            <a:ext cx="8083550" cy="5932420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27/01/15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80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27/01/15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969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27/01/15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75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3" y="409953"/>
            <a:ext cx="6016626" cy="174469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50100" y="409956"/>
            <a:ext cx="10223500" cy="8787799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3" y="2154646"/>
            <a:ext cx="6016626" cy="7043109"/>
          </a:xfrm>
        </p:spPr>
        <p:txBody>
          <a:bodyPr/>
          <a:lstStyle>
            <a:lvl1pPr marL="0" indent="0">
              <a:buNone/>
              <a:defRPr sz="2800"/>
            </a:lvl1pPr>
            <a:lvl2pPr marL="914674" indent="0">
              <a:buNone/>
              <a:defRPr sz="2400"/>
            </a:lvl2pPr>
            <a:lvl3pPr marL="1829349" indent="0">
              <a:buNone/>
              <a:defRPr sz="2000"/>
            </a:lvl3pPr>
            <a:lvl4pPr marL="2744023" indent="0">
              <a:buNone/>
              <a:defRPr sz="1800"/>
            </a:lvl4pPr>
            <a:lvl5pPr marL="3658697" indent="0">
              <a:buNone/>
              <a:defRPr sz="1800"/>
            </a:lvl5pPr>
            <a:lvl6pPr marL="4573372" indent="0">
              <a:buNone/>
              <a:defRPr sz="1800"/>
            </a:lvl6pPr>
            <a:lvl7pPr marL="5488046" indent="0">
              <a:buNone/>
              <a:defRPr sz="1800"/>
            </a:lvl7pPr>
            <a:lvl8pPr marL="6402720" indent="0">
              <a:buNone/>
              <a:defRPr sz="1800"/>
            </a:lvl8pPr>
            <a:lvl9pPr marL="7317395" indent="0">
              <a:buNone/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27/01/15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246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84576" y="7207568"/>
            <a:ext cx="10972800" cy="85089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584576" y="920013"/>
            <a:ext cx="10972800" cy="6177915"/>
          </a:xfrm>
        </p:spPr>
        <p:txBody>
          <a:bodyPr/>
          <a:lstStyle>
            <a:lvl1pPr marL="0" indent="0">
              <a:buNone/>
              <a:defRPr sz="6400"/>
            </a:lvl1pPr>
            <a:lvl2pPr marL="914674" indent="0">
              <a:buNone/>
              <a:defRPr sz="5600"/>
            </a:lvl2pPr>
            <a:lvl3pPr marL="1829349" indent="0">
              <a:buNone/>
              <a:defRPr sz="4800"/>
            </a:lvl3pPr>
            <a:lvl4pPr marL="2744023" indent="0">
              <a:buNone/>
              <a:defRPr sz="4000"/>
            </a:lvl4pPr>
            <a:lvl5pPr marL="3658697" indent="0">
              <a:buNone/>
              <a:defRPr sz="4000"/>
            </a:lvl5pPr>
            <a:lvl6pPr marL="4573372" indent="0">
              <a:buNone/>
              <a:defRPr sz="4000"/>
            </a:lvl6pPr>
            <a:lvl7pPr marL="5488046" indent="0">
              <a:buNone/>
              <a:defRPr sz="4000"/>
            </a:lvl7pPr>
            <a:lvl8pPr marL="6402720" indent="0">
              <a:buNone/>
              <a:defRPr sz="4000"/>
            </a:lvl8pPr>
            <a:lvl9pPr marL="7317395" indent="0">
              <a:buNone/>
              <a:defRPr sz="4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84576" y="8058462"/>
            <a:ext cx="10972800" cy="1208412"/>
          </a:xfrm>
        </p:spPr>
        <p:txBody>
          <a:bodyPr/>
          <a:lstStyle>
            <a:lvl1pPr marL="0" indent="0">
              <a:buNone/>
              <a:defRPr sz="2800"/>
            </a:lvl1pPr>
            <a:lvl2pPr marL="914674" indent="0">
              <a:buNone/>
              <a:defRPr sz="2400"/>
            </a:lvl2pPr>
            <a:lvl3pPr marL="1829349" indent="0">
              <a:buNone/>
              <a:defRPr sz="2000"/>
            </a:lvl3pPr>
            <a:lvl4pPr marL="2744023" indent="0">
              <a:buNone/>
              <a:defRPr sz="1800"/>
            </a:lvl4pPr>
            <a:lvl5pPr marL="3658697" indent="0">
              <a:buNone/>
              <a:defRPr sz="1800"/>
            </a:lvl5pPr>
            <a:lvl6pPr marL="4573372" indent="0">
              <a:buNone/>
              <a:defRPr sz="1800"/>
            </a:lvl6pPr>
            <a:lvl7pPr marL="5488046" indent="0">
              <a:buNone/>
              <a:defRPr sz="1800"/>
            </a:lvl7pPr>
            <a:lvl8pPr marL="6402720" indent="0">
              <a:buNone/>
              <a:defRPr sz="1800"/>
            </a:lvl8pPr>
            <a:lvl9pPr marL="7317395" indent="0">
              <a:buNone/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4CB8-E67E-EC44-A516-3AB574453401}" type="datetimeFigureOut">
              <a:rPr lang="fr-FR" smtClean="0"/>
              <a:t>27/01/15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63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4400" y="412339"/>
            <a:ext cx="16459200" cy="1716088"/>
          </a:xfrm>
          <a:prstGeom prst="rect">
            <a:avLst/>
          </a:prstGeom>
        </p:spPr>
        <p:txBody>
          <a:bodyPr vert="horz" lIns="182935" tIns="91467" rIns="182935" bIns="91467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2402525"/>
            <a:ext cx="16459200" cy="6795230"/>
          </a:xfrm>
          <a:prstGeom prst="rect">
            <a:avLst/>
          </a:prstGeom>
        </p:spPr>
        <p:txBody>
          <a:bodyPr vert="horz" lIns="182935" tIns="91467" rIns="182935" bIns="91467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14400" y="9543354"/>
            <a:ext cx="4267200" cy="548195"/>
          </a:xfrm>
          <a:prstGeom prst="rect">
            <a:avLst/>
          </a:prstGeom>
        </p:spPr>
        <p:txBody>
          <a:bodyPr vert="horz" lIns="182935" tIns="91467" rIns="182935" bIns="91467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44CB8-E67E-EC44-A516-3AB574453401}" type="datetimeFigureOut">
              <a:rPr lang="fr-FR" smtClean="0"/>
              <a:t>27/01/15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8400" y="9543354"/>
            <a:ext cx="5791200" cy="548195"/>
          </a:xfrm>
          <a:prstGeom prst="rect">
            <a:avLst/>
          </a:prstGeom>
        </p:spPr>
        <p:txBody>
          <a:bodyPr vert="horz" lIns="182935" tIns="91467" rIns="182935" bIns="91467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106400" y="9543354"/>
            <a:ext cx="4267200" cy="548195"/>
          </a:xfrm>
          <a:prstGeom prst="rect">
            <a:avLst/>
          </a:prstGeom>
        </p:spPr>
        <p:txBody>
          <a:bodyPr vert="horz" lIns="182935" tIns="91467" rIns="182935" bIns="91467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994A-32DC-AC42-B47E-C216453E1DE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75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674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6006" indent="-686006" algn="l" defTabSz="914674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6346" indent="-571671" algn="l" defTabSz="914674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686" indent="-457337" algn="l" defTabSz="91467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1360" indent="-457337" algn="l" defTabSz="914674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6034" indent="-457337" algn="l" defTabSz="914674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30709" indent="-457337" algn="l" defTabSz="91467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5383" indent="-457337" algn="l" defTabSz="91467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60057" indent="-457337" algn="l" defTabSz="91467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4732" indent="-457337" algn="l" defTabSz="914674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674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9349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4023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697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3372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8046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2720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7395" algn="l" defTabSz="91467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Multidocument 103"/>
          <p:cNvSpPr/>
          <p:nvPr/>
        </p:nvSpPr>
        <p:spPr>
          <a:xfrm>
            <a:off x="4279549" y="2006445"/>
            <a:ext cx="376464" cy="485322"/>
          </a:xfrm>
          <a:prstGeom prst="flowChartMultidocumen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latin typeface="Arial"/>
                <a:cs typeface="Arial"/>
              </a:rPr>
              <a:t>File</a:t>
            </a:r>
          </a:p>
          <a:p>
            <a:pPr algn="ctr"/>
            <a:r>
              <a:rPr lang="fr-FR" sz="600" dirty="0" smtClean="0">
                <a:latin typeface="Arial"/>
                <a:cs typeface="Arial"/>
              </a:rPr>
              <a:t>(fd = n)</a:t>
            </a:r>
            <a:endParaRPr lang="fr-FR" sz="600" dirty="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40423" y="3906178"/>
            <a:ext cx="616857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Décision 105"/>
          <p:cNvSpPr/>
          <p:nvPr/>
        </p:nvSpPr>
        <p:spPr>
          <a:xfrm>
            <a:off x="5023256" y="1963411"/>
            <a:ext cx="1263668" cy="584994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n &lt;=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keep.fdmax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&amp;&amp;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keep.fdcheck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= 1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07" name="Connecteur droit avec flèche 106"/>
          <p:cNvCxnSpPr>
            <a:stCxn id="104" idx="3"/>
            <a:endCxn id="106" idx="1"/>
          </p:cNvCxnSpPr>
          <p:nvPr/>
        </p:nvCxnSpPr>
        <p:spPr>
          <a:xfrm>
            <a:off x="4656013" y="2249106"/>
            <a:ext cx="367243" cy="6802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106" idx="2"/>
            <a:endCxn id="109" idx="0"/>
          </p:cNvCxnSpPr>
          <p:nvPr/>
        </p:nvCxnSpPr>
        <p:spPr>
          <a:xfrm>
            <a:off x="5655090" y="2548405"/>
            <a:ext cx="0" cy="272658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352331" y="2821063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0" name="Connecteur droit 109"/>
          <p:cNvCxnSpPr/>
          <p:nvPr/>
        </p:nvCxnSpPr>
        <p:spPr>
          <a:xfrm>
            <a:off x="5599525" y="2645981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395131" y="253804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5643182" y="3104085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Décision 112"/>
          <p:cNvSpPr/>
          <p:nvPr/>
        </p:nvSpPr>
        <p:spPr>
          <a:xfrm>
            <a:off x="5266289" y="3224609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5654522" y="3682955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5593287" y="3760118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697607" y="3638568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17" name="Connecteur droit avec flèche 116"/>
          <p:cNvCxnSpPr/>
          <p:nvPr/>
        </p:nvCxnSpPr>
        <p:spPr>
          <a:xfrm flipH="1">
            <a:off x="4995143" y="3456289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5203356" y="3392785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088829" y="345616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0" name="Terminaison 119"/>
          <p:cNvSpPr/>
          <p:nvPr/>
        </p:nvSpPr>
        <p:spPr>
          <a:xfrm>
            <a:off x="4551074" y="3335406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059345" y="4627182"/>
            <a:ext cx="1179014" cy="35015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(new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length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[n])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340423" y="4276116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4" name="Connecteur droit avec flèche 123"/>
          <p:cNvCxnSpPr>
            <a:endCxn id="123" idx="0"/>
          </p:cNvCxnSpPr>
          <p:nvPr/>
        </p:nvCxnSpPr>
        <p:spPr>
          <a:xfrm flipH="1">
            <a:off x="5643182" y="4197192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5649987" y="4563675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stCxn id="122" idx="2"/>
          </p:cNvCxnSpPr>
          <p:nvPr/>
        </p:nvCxnSpPr>
        <p:spPr>
          <a:xfrm flipH="1">
            <a:off x="5646583" y="4977335"/>
            <a:ext cx="2269" cy="11294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Décision 126"/>
          <p:cNvSpPr/>
          <p:nvPr/>
        </p:nvSpPr>
        <p:spPr>
          <a:xfrm>
            <a:off x="5264020" y="5097412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5652253" y="5555758"/>
            <a:ext cx="6237" cy="1687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5591018" y="5605705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695338" y="549776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>
            <a:off x="4992874" y="5329092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01087" y="5265588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86560" y="5328972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Terminaison 133"/>
          <p:cNvSpPr/>
          <p:nvPr/>
        </p:nvSpPr>
        <p:spPr>
          <a:xfrm>
            <a:off x="4548805" y="5208209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343824" y="5724549"/>
            <a:ext cx="616857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343824" y="6094487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Connecteur droit avec flèche 136"/>
          <p:cNvCxnSpPr>
            <a:endCxn id="136" idx="0"/>
          </p:cNvCxnSpPr>
          <p:nvPr/>
        </p:nvCxnSpPr>
        <p:spPr>
          <a:xfrm flipH="1">
            <a:off x="5646583" y="6015563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>
            <a:off x="6282463" y="2256838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211773" y="204366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40" name="Connecteur droit 139"/>
          <p:cNvCxnSpPr/>
          <p:nvPr/>
        </p:nvCxnSpPr>
        <p:spPr>
          <a:xfrm flipV="1">
            <a:off x="6350557" y="2202380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en angle 140"/>
          <p:cNvCxnSpPr>
            <a:stCxn id="143" idx="2"/>
          </p:cNvCxnSpPr>
          <p:nvPr/>
        </p:nvCxnSpPr>
        <p:spPr>
          <a:xfrm rot="5400000" flipH="1" flipV="1">
            <a:off x="3823680" y="4123066"/>
            <a:ext cx="4436647" cy="797644"/>
          </a:xfrm>
          <a:prstGeom prst="bentConnector3">
            <a:avLst>
              <a:gd name="adj1" fmla="val -204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8366897" y="2103599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340423" y="6452652"/>
            <a:ext cx="605518" cy="287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Set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keep.fdcheck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</a:t>
            </a:r>
            <a:r>
              <a:rPr lang="fr-FR" sz="6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1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44" name="Connecteur droit avec flèche 143"/>
          <p:cNvCxnSpPr/>
          <p:nvPr/>
        </p:nvCxnSpPr>
        <p:spPr>
          <a:xfrm flipH="1">
            <a:off x="5655090" y="6382046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558158" y="211212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5" name="Connecteur droit avec flèche 154"/>
          <p:cNvCxnSpPr/>
          <p:nvPr/>
        </p:nvCxnSpPr>
        <p:spPr>
          <a:xfrm>
            <a:off x="7163676" y="2249106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Décision 156"/>
          <p:cNvSpPr/>
          <p:nvPr/>
        </p:nvSpPr>
        <p:spPr>
          <a:xfrm>
            <a:off x="7319268" y="2019933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>
            <a:off x="8091202" y="2249106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8090741" y="224913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61" name="Connecteur droit 160"/>
          <p:cNvCxnSpPr/>
          <p:nvPr/>
        </p:nvCxnSpPr>
        <p:spPr>
          <a:xfrm flipV="1">
            <a:off x="8198672" y="2194648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 flipV="1">
            <a:off x="7702619" y="1738297"/>
            <a:ext cx="0" cy="2816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7637210" y="1909329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7442660" y="180274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5" name="Terminaison 164"/>
          <p:cNvSpPr/>
          <p:nvPr/>
        </p:nvSpPr>
        <p:spPr>
          <a:xfrm>
            <a:off x="7480584" y="149864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80" name="Données stockées 179"/>
          <p:cNvSpPr/>
          <p:nvPr/>
        </p:nvSpPr>
        <p:spPr>
          <a:xfrm>
            <a:off x="6969500" y="2331796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358783" y="3684957"/>
            <a:ext cx="694910" cy="287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Read n (BUFF_SIZE)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6" name="Décision 185"/>
          <p:cNvSpPr/>
          <p:nvPr/>
        </p:nvSpPr>
        <p:spPr>
          <a:xfrm>
            <a:off x="8321524" y="4095485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Read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87" name="Connecteur droit avec flèche 186"/>
          <p:cNvCxnSpPr/>
          <p:nvPr/>
        </p:nvCxnSpPr>
        <p:spPr>
          <a:xfrm>
            <a:off x="8700790" y="3972516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avec flèche 187"/>
          <p:cNvCxnSpPr/>
          <p:nvPr/>
        </p:nvCxnSpPr>
        <p:spPr>
          <a:xfrm flipH="1">
            <a:off x="8043992" y="4326570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flipV="1">
            <a:off x="8252205" y="426306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8137678" y="432645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1" name="Terminaison 190"/>
          <p:cNvSpPr/>
          <p:nvPr/>
        </p:nvSpPr>
        <p:spPr>
          <a:xfrm>
            <a:off x="7599923" y="4205687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366731" y="4785532"/>
            <a:ext cx="694910" cy="480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concat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398151" y="260743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94" name="Connecteur droit avec flèche 193"/>
          <p:cNvCxnSpPr/>
          <p:nvPr/>
        </p:nvCxnSpPr>
        <p:spPr>
          <a:xfrm>
            <a:off x="8689002" y="2890460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Décision 194"/>
          <p:cNvSpPr/>
          <p:nvPr/>
        </p:nvSpPr>
        <p:spPr>
          <a:xfrm>
            <a:off x="8312109" y="3010984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8700342" y="3469330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8639107" y="3546493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8743427" y="342494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99" name="Connecteur droit avec flèche 198"/>
          <p:cNvCxnSpPr/>
          <p:nvPr/>
        </p:nvCxnSpPr>
        <p:spPr>
          <a:xfrm flipH="1">
            <a:off x="8040963" y="3242664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V="1">
            <a:off x="8249176" y="3179160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8134649" y="32425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02" name="Terminaison 201"/>
          <p:cNvSpPr/>
          <p:nvPr/>
        </p:nvSpPr>
        <p:spPr>
          <a:xfrm>
            <a:off x="7596894" y="312178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cxnSp>
        <p:nvCxnSpPr>
          <p:cNvPr id="203" name="Connecteur droit avec flèche 202"/>
          <p:cNvCxnSpPr/>
          <p:nvPr/>
        </p:nvCxnSpPr>
        <p:spPr>
          <a:xfrm flipH="1">
            <a:off x="8708682" y="2394613"/>
            <a:ext cx="222" cy="21282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8710067" y="4553831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>
            <a:off x="8648832" y="4630994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8753152" y="45094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07" name="Données stockées 206"/>
          <p:cNvSpPr/>
          <p:nvPr/>
        </p:nvSpPr>
        <p:spPr>
          <a:xfrm>
            <a:off x="8829991" y="5202771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8" name="Données stockées 207"/>
          <p:cNvSpPr/>
          <p:nvPr/>
        </p:nvSpPr>
        <p:spPr>
          <a:xfrm>
            <a:off x="8775832" y="2829271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9" name="Données stockées 208"/>
          <p:cNvSpPr/>
          <p:nvPr/>
        </p:nvSpPr>
        <p:spPr>
          <a:xfrm>
            <a:off x="6065778" y="1977705"/>
            <a:ext cx="570197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[n]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503084" y="2751218"/>
            <a:ext cx="1823216" cy="3665282"/>
          </a:xfrm>
          <a:prstGeom prst="rect">
            <a:avLst/>
          </a:prstGeom>
          <a:noFill/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1" name="Décision 210"/>
          <p:cNvSpPr/>
          <p:nvPr/>
        </p:nvSpPr>
        <p:spPr>
          <a:xfrm>
            <a:off x="8340648" y="5408702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‘/n’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2" name="Connecteur droit avec flèche 211"/>
          <p:cNvCxnSpPr/>
          <p:nvPr/>
        </p:nvCxnSpPr>
        <p:spPr>
          <a:xfrm>
            <a:off x="8719914" y="5285733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8755162" y="582821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17" name="Connecteur droit avec flèche 216"/>
          <p:cNvCxnSpPr/>
          <p:nvPr/>
        </p:nvCxnSpPr>
        <p:spPr>
          <a:xfrm>
            <a:off x="8729191" y="5867048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8667956" y="5944211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Décision 219"/>
          <p:cNvSpPr/>
          <p:nvPr/>
        </p:nvSpPr>
        <p:spPr>
          <a:xfrm>
            <a:off x="8217094" y="6097319"/>
            <a:ext cx="1036668" cy="541278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read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= BUFF_SIZE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22" name="Connecteur droit 221"/>
          <p:cNvCxnSpPr/>
          <p:nvPr/>
        </p:nvCxnSpPr>
        <p:spPr>
          <a:xfrm flipV="1">
            <a:off x="8146195" y="630377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8033590" y="6357897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25" name="Connecteur en angle 224"/>
          <p:cNvCxnSpPr>
            <a:stCxn id="220" idx="1"/>
            <a:endCxn id="183" idx="1"/>
          </p:cNvCxnSpPr>
          <p:nvPr/>
        </p:nvCxnSpPr>
        <p:spPr>
          <a:xfrm rot="10800000" flipH="1">
            <a:off x="8217093" y="3828738"/>
            <a:ext cx="141689" cy="2539221"/>
          </a:xfrm>
          <a:prstGeom prst="bentConnector3">
            <a:avLst>
              <a:gd name="adj1" fmla="val -55738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9112582" y="5654711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9398901" y="7361990"/>
            <a:ext cx="694910" cy="287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line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8442513" y="6870664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51" name="Connecteur droit avec flèche 250"/>
          <p:cNvCxnSpPr/>
          <p:nvPr/>
        </p:nvCxnSpPr>
        <p:spPr>
          <a:xfrm>
            <a:off x="8733364" y="7153686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Décision 251"/>
          <p:cNvSpPr/>
          <p:nvPr/>
        </p:nvSpPr>
        <p:spPr>
          <a:xfrm>
            <a:off x="8356471" y="7274210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56" name="Connecteur droit avec flèche 255"/>
          <p:cNvCxnSpPr/>
          <p:nvPr/>
        </p:nvCxnSpPr>
        <p:spPr>
          <a:xfrm flipH="1">
            <a:off x="8085325" y="7505890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256"/>
          <p:cNvCxnSpPr/>
          <p:nvPr/>
        </p:nvCxnSpPr>
        <p:spPr>
          <a:xfrm flipV="1">
            <a:off x="8293538" y="744238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8179011" y="750577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59" name="Terminaison 258"/>
          <p:cNvSpPr/>
          <p:nvPr/>
        </p:nvSpPr>
        <p:spPr>
          <a:xfrm>
            <a:off x="7641256" y="7385007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260" name="Données stockées 259"/>
          <p:cNvSpPr/>
          <p:nvPr/>
        </p:nvSpPr>
        <p:spPr>
          <a:xfrm>
            <a:off x="8820194" y="7092497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8765187" y="659976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62" name="Connecteur droit avec flèche 261"/>
          <p:cNvCxnSpPr/>
          <p:nvPr/>
        </p:nvCxnSpPr>
        <p:spPr>
          <a:xfrm>
            <a:off x="8739216" y="6638597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/>
          <p:cNvCxnSpPr/>
          <p:nvPr/>
        </p:nvCxnSpPr>
        <p:spPr>
          <a:xfrm>
            <a:off x="8677981" y="6715760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/>
          <p:cNvCxnSpPr/>
          <p:nvPr/>
        </p:nvCxnSpPr>
        <p:spPr>
          <a:xfrm flipV="1">
            <a:off x="9098055" y="5630006"/>
            <a:ext cx="300846" cy="441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/>
          <p:cNvCxnSpPr/>
          <p:nvPr/>
        </p:nvCxnSpPr>
        <p:spPr>
          <a:xfrm flipV="1">
            <a:off x="9212582" y="5585685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11216114" y="5482790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line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until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‘/n’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9407375" y="5491319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72" name="Connecteur droit avec flèche 271"/>
          <p:cNvCxnSpPr/>
          <p:nvPr/>
        </p:nvCxnSpPr>
        <p:spPr>
          <a:xfrm>
            <a:off x="10012893" y="5628297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Décision 272"/>
          <p:cNvSpPr/>
          <p:nvPr/>
        </p:nvSpPr>
        <p:spPr>
          <a:xfrm>
            <a:off x="10168485" y="5399124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74" name="Connecteur droit avec flèche 273"/>
          <p:cNvCxnSpPr/>
          <p:nvPr/>
        </p:nvCxnSpPr>
        <p:spPr>
          <a:xfrm>
            <a:off x="10940419" y="5628297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10939958" y="5628325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76" name="Connecteur droit 275"/>
          <p:cNvCxnSpPr/>
          <p:nvPr/>
        </p:nvCxnSpPr>
        <p:spPr>
          <a:xfrm flipV="1">
            <a:off x="11047889" y="5573839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avec flèche 276"/>
          <p:cNvCxnSpPr/>
          <p:nvPr/>
        </p:nvCxnSpPr>
        <p:spPr>
          <a:xfrm flipV="1">
            <a:off x="10551836" y="5117488"/>
            <a:ext cx="0" cy="2816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10486427" y="5288520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10291877" y="5181931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80" name="Terminaison 279"/>
          <p:cNvSpPr/>
          <p:nvPr/>
        </p:nvSpPr>
        <p:spPr>
          <a:xfrm>
            <a:off x="10329801" y="4877832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281" name="Données stockées 280"/>
          <p:cNvSpPr/>
          <p:nvPr/>
        </p:nvSpPr>
        <p:spPr>
          <a:xfrm>
            <a:off x="9818717" y="5710987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82" name="Connecteur droit avec flèche 281"/>
          <p:cNvCxnSpPr/>
          <p:nvPr/>
        </p:nvCxnSpPr>
        <p:spPr>
          <a:xfrm>
            <a:off x="11914246" y="5624282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12084333" y="5377414"/>
            <a:ext cx="694910" cy="480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concat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‘/n’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12958880" y="5461925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96" name="Connecteur droit avec flèche 295"/>
          <p:cNvCxnSpPr/>
          <p:nvPr/>
        </p:nvCxnSpPr>
        <p:spPr>
          <a:xfrm>
            <a:off x="12788793" y="5605705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avec flèche 296"/>
          <p:cNvCxnSpPr/>
          <p:nvPr/>
        </p:nvCxnSpPr>
        <p:spPr>
          <a:xfrm>
            <a:off x="13565438" y="5612895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Terminaison 297"/>
          <p:cNvSpPr/>
          <p:nvPr/>
        </p:nvSpPr>
        <p:spPr>
          <a:xfrm>
            <a:off x="13735525" y="548918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10271519" y="7361990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00" name="Connecteur droit avec flèche 299"/>
          <p:cNvCxnSpPr/>
          <p:nvPr/>
        </p:nvCxnSpPr>
        <p:spPr>
          <a:xfrm>
            <a:off x="10101432" y="7505770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avec flèche 300"/>
          <p:cNvCxnSpPr/>
          <p:nvPr/>
        </p:nvCxnSpPr>
        <p:spPr>
          <a:xfrm>
            <a:off x="10878077" y="7512960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Terminaison 301"/>
          <p:cNvSpPr/>
          <p:nvPr/>
        </p:nvSpPr>
        <p:spPr>
          <a:xfrm>
            <a:off x="11048164" y="7389246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0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9128473" y="752475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304" name="Connecteur droit avec flèche 303"/>
          <p:cNvCxnSpPr/>
          <p:nvPr/>
        </p:nvCxnSpPr>
        <p:spPr>
          <a:xfrm flipV="1">
            <a:off x="9113946" y="7500054"/>
            <a:ext cx="300846" cy="441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/>
          <p:nvPr/>
        </p:nvCxnSpPr>
        <p:spPr>
          <a:xfrm flipV="1">
            <a:off x="9228473" y="7461114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2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Multidocument 103"/>
          <p:cNvSpPr/>
          <p:nvPr/>
        </p:nvSpPr>
        <p:spPr>
          <a:xfrm>
            <a:off x="4279549" y="2006445"/>
            <a:ext cx="376464" cy="485322"/>
          </a:xfrm>
          <a:prstGeom prst="flowChartMultidocumen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latin typeface="Arial"/>
                <a:cs typeface="Arial"/>
              </a:rPr>
              <a:t>File</a:t>
            </a:r>
          </a:p>
          <a:p>
            <a:pPr algn="ctr"/>
            <a:r>
              <a:rPr lang="fr-FR" sz="600" dirty="0" smtClean="0">
                <a:latin typeface="Arial"/>
                <a:cs typeface="Arial"/>
              </a:rPr>
              <a:t>(fd = n)</a:t>
            </a:r>
            <a:endParaRPr lang="fr-FR" sz="600" dirty="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40423" y="3906178"/>
            <a:ext cx="616857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Décision 105"/>
          <p:cNvSpPr/>
          <p:nvPr/>
        </p:nvSpPr>
        <p:spPr>
          <a:xfrm>
            <a:off x="5023256" y="1963411"/>
            <a:ext cx="1263668" cy="584994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n &lt;=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keep.fdmax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&amp;&amp;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keep.fdcheck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= 1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07" name="Connecteur droit avec flèche 106"/>
          <p:cNvCxnSpPr>
            <a:stCxn id="104" idx="3"/>
            <a:endCxn id="106" idx="1"/>
          </p:cNvCxnSpPr>
          <p:nvPr/>
        </p:nvCxnSpPr>
        <p:spPr>
          <a:xfrm>
            <a:off x="4656013" y="2249106"/>
            <a:ext cx="367243" cy="6802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106" idx="2"/>
            <a:endCxn id="109" idx="0"/>
          </p:cNvCxnSpPr>
          <p:nvPr/>
        </p:nvCxnSpPr>
        <p:spPr>
          <a:xfrm>
            <a:off x="5655090" y="2548405"/>
            <a:ext cx="0" cy="272658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352331" y="2821063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0" name="Connecteur droit 109"/>
          <p:cNvCxnSpPr/>
          <p:nvPr/>
        </p:nvCxnSpPr>
        <p:spPr>
          <a:xfrm>
            <a:off x="5599525" y="2645981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395131" y="253804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5643182" y="3104085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Décision 112"/>
          <p:cNvSpPr/>
          <p:nvPr/>
        </p:nvSpPr>
        <p:spPr>
          <a:xfrm>
            <a:off x="5266289" y="3224609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5654522" y="3682955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5593287" y="3760118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697607" y="3638568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17" name="Connecteur droit avec flèche 116"/>
          <p:cNvCxnSpPr/>
          <p:nvPr/>
        </p:nvCxnSpPr>
        <p:spPr>
          <a:xfrm flipH="1">
            <a:off x="4995143" y="3456289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5203356" y="3392785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088829" y="345616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0" name="Terminaison 119"/>
          <p:cNvSpPr/>
          <p:nvPr/>
        </p:nvSpPr>
        <p:spPr>
          <a:xfrm>
            <a:off x="4551074" y="3335406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059345" y="4627182"/>
            <a:ext cx="1179014" cy="35015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(new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length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[n])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340423" y="4276116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4" name="Connecteur droit avec flèche 123"/>
          <p:cNvCxnSpPr>
            <a:endCxn id="123" idx="0"/>
          </p:cNvCxnSpPr>
          <p:nvPr/>
        </p:nvCxnSpPr>
        <p:spPr>
          <a:xfrm flipH="1">
            <a:off x="5643182" y="4197192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5649987" y="4563675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stCxn id="122" idx="2"/>
          </p:cNvCxnSpPr>
          <p:nvPr/>
        </p:nvCxnSpPr>
        <p:spPr>
          <a:xfrm flipH="1">
            <a:off x="5646583" y="4977335"/>
            <a:ext cx="2269" cy="11294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Décision 126"/>
          <p:cNvSpPr/>
          <p:nvPr/>
        </p:nvSpPr>
        <p:spPr>
          <a:xfrm>
            <a:off x="5264020" y="5097412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5652253" y="5555758"/>
            <a:ext cx="6237" cy="1687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5591018" y="5605705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695338" y="549776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>
            <a:off x="4992874" y="5329092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01087" y="5265588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86560" y="5328972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Terminaison 133"/>
          <p:cNvSpPr/>
          <p:nvPr/>
        </p:nvSpPr>
        <p:spPr>
          <a:xfrm>
            <a:off x="4548805" y="5208209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343824" y="5724549"/>
            <a:ext cx="616857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343824" y="6094487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Connecteur droit avec flèche 136"/>
          <p:cNvCxnSpPr>
            <a:endCxn id="136" idx="0"/>
          </p:cNvCxnSpPr>
          <p:nvPr/>
        </p:nvCxnSpPr>
        <p:spPr>
          <a:xfrm flipH="1">
            <a:off x="5646583" y="6015563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>
            <a:off x="6282463" y="2256838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211773" y="204366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40" name="Connecteur droit 139"/>
          <p:cNvCxnSpPr/>
          <p:nvPr/>
        </p:nvCxnSpPr>
        <p:spPr>
          <a:xfrm flipV="1">
            <a:off x="6350557" y="2202380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en angle 140"/>
          <p:cNvCxnSpPr>
            <a:stCxn id="143" idx="2"/>
          </p:cNvCxnSpPr>
          <p:nvPr/>
        </p:nvCxnSpPr>
        <p:spPr>
          <a:xfrm rot="5400000" flipH="1" flipV="1">
            <a:off x="3823680" y="4123066"/>
            <a:ext cx="4436647" cy="797644"/>
          </a:xfrm>
          <a:prstGeom prst="bentConnector3">
            <a:avLst>
              <a:gd name="adj1" fmla="val -204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8366897" y="2103599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340423" y="6452652"/>
            <a:ext cx="605518" cy="287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Set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keep.fdcheck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</a:t>
            </a:r>
            <a:r>
              <a:rPr lang="fr-FR" sz="6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1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44" name="Connecteur droit avec flèche 143"/>
          <p:cNvCxnSpPr/>
          <p:nvPr/>
        </p:nvCxnSpPr>
        <p:spPr>
          <a:xfrm flipH="1">
            <a:off x="5655090" y="6382046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558158" y="211212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5" name="Connecteur droit avec flèche 154"/>
          <p:cNvCxnSpPr/>
          <p:nvPr/>
        </p:nvCxnSpPr>
        <p:spPr>
          <a:xfrm>
            <a:off x="7163676" y="2249106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Décision 156"/>
          <p:cNvSpPr/>
          <p:nvPr/>
        </p:nvSpPr>
        <p:spPr>
          <a:xfrm>
            <a:off x="7319268" y="2019933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>
            <a:off x="8091202" y="2249106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8090741" y="224913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61" name="Connecteur droit 160"/>
          <p:cNvCxnSpPr/>
          <p:nvPr/>
        </p:nvCxnSpPr>
        <p:spPr>
          <a:xfrm flipV="1">
            <a:off x="8198672" y="2194648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 flipV="1">
            <a:off x="7702619" y="1738297"/>
            <a:ext cx="0" cy="2816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7637210" y="1909329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7442660" y="180274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5" name="Terminaison 164"/>
          <p:cNvSpPr/>
          <p:nvPr/>
        </p:nvSpPr>
        <p:spPr>
          <a:xfrm>
            <a:off x="7480584" y="149864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80" name="Données stockées 179"/>
          <p:cNvSpPr/>
          <p:nvPr/>
        </p:nvSpPr>
        <p:spPr>
          <a:xfrm>
            <a:off x="6969500" y="2331796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358783" y="3684957"/>
            <a:ext cx="694910" cy="287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Read n (BUFF_SIZE)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6" name="Décision 185"/>
          <p:cNvSpPr/>
          <p:nvPr/>
        </p:nvSpPr>
        <p:spPr>
          <a:xfrm>
            <a:off x="8321524" y="4095485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Read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87" name="Connecteur droit avec flèche 186"/>
          <p:cNvCxnSpPr/>
          <p:nvPr/>
        </p:nvCxnSpPr>
        <p:spPr>
          <a:xfrm>
            <a:off x="8700790" y="3972516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avec flèche 187"/>
          <p:cNvCxnSpPr/>
          <p:nvPr/>
        </p:nvCxnSpPr>
        <p:spPr>
          <a:xfrm flipH="1">
            <a:off x="8043992" y="4326570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flipV="1">
            <a:off x="8252205" y="426306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8137678" y="432645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1" name="Terminaison 190"/>
          <p:cNvSpPr/>
          <p:nvPr/>
        </p:nvSpPr>
        <p:spPr>
          <a:xfrm>
            <a:off x="7599923" y="4205687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366731" y="4785532"/>
            <a:ext cx="694910" cy="480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concat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398151" y="260743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94" name="Connecteur droit avec flèche 193"/>
          <p:cNvCxnSpPr/>
          <p:nvPr/>
        </p:nvCxnSpPr>
        <p:spPr>
          <a:xfrm>
            <a:off x="8689002" y="2890460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Décision 194"/>
          <p:cNvSpPr/>
          <p:nvPr/>
        </p:nvSpPr>
        <p:spPr>
          <a:xfrm>
            <a:off x="8312109" y="3010984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8700342" y="3469330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8639107" y="3546493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8743427" y="342494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99" name="Connecteur droit avec flèche 198"/>
          <p:cNvCxnSpPr/>
          <p:nvPr/>
        </p:nvCxnSpPr>
        <p:spPr>
          <a:xfrm flipH="1">
            <a:off x="8040963" y="3242664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V="1">
            <a:off x="8249176" y="3179160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8134649" y="32425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02" name="Terminaison 201"/>
          <p:cNvSpPr/>
          <p:nvPr/>
        </p:nvSpPr>
        <p:spPr>
          <a:xfrm>
            <a:off x="7596894" y="312178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cxnSp>
        <p:nvCxnSpPr>
          <p:cNvPr id="203" name="Connecteur droit avec flèche 202"/>
          <p:cNvCxnSpPr/>
          <p:nvPr/>
        </p:nvCxnSpPr>
        <p:spPr>
          <a:xfrm flipH="1">
            <a:off x="8708682" y="2394613"/>
            <a:ext cx="222" cy="21282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8710067" y="4553831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>
            <a:off x="8648832" y="4630994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8753152" y="45094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07" name="Données stockées 206"/>
          <p:cNvSpPr/>
          <p:nvPr/>
        </p:nvSpPr>
        <p:spPr>
          <a:xfrm>
            <a:off x="8829991" y="5202771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8" name="Données stockées 207"/>
          <p:cNvSpPr/>
          <p:nvPr/>
        </p:nvSpPr>
        <p:spPr>
          <a:xfrm>
            <a:off x="8775832" y="2829271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9" name="Données stockées 208"/>
          <p:cNvSpPr/>
          <p:nvPr/>
        </p:nvSpPr>
        <p:spPr>
          <a:xfrm>
            <a:off x="6065778" y="1977705"/>
            <a:ext cx="570197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[n]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503084" y="2751218"/>
            <a:ext cx="1823216" cy="3665282"/>
          </a:xfrm>
          <a:prstGeom prst="rect">
            <a:avLst/>
          </a:prstGeom>
          <a:noFill/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0" name="Décision 219"/>
          <p:cNvSpPr/>
          <p:nvPr/>
        </p:nvSpPr>
        <p:spPr>
          <a:xfrm>
            <a:off x="13750964" y="4736097"/>
            <a:ext cx="1036668" cy="541278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read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= BUFF_SIZE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25" name="Connecteur en angle 224"/>
          <p:cNvCxnSpPr>
            <a:stCxn id="145" idx="0"/>
            <a:endCxn id="183" idx="3"/>
          </p:cNvCxnSpPr>
          <p:nvPr/>
        </p:nvCxnSpPr>
        <p:spPr>
          <a:xfrm rot="16200000" flipV="1">
            <a:off x="10234401" y="2648029"/>
            <a:ext cx="957480" cy="3318895"/>
          </a:xfrm>
          <a:prstGeom prst="bentConnector2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9068220" y="502492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63" name="Connecteur droit 262"/>
          <p:cNvCxnSpPr/>
          <p:nvPr/>
        </p:nvCxnSpPr>
        <p:spPr>
          <a:xfrm>
            <a:off x="12309089" y="4666039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/>
          <p:cNvCxnSpPr/>
          <p:nvPr/>
        </p:nvCxnSpPr>
        <p:spPr>
          <a:xfrm flipV="1">
            <a:off x="9053693" y="5000218"/>
            <a:ext cx="300846" cy="441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/>
          <p:cNvCxnSpPr/>
          <p:nvPr/>
        </p:nvCxnSpPr>
        <p:spPr>
          <a:xfrm flipV="1">
            <a:off x="9168220" y="4955897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11171752" y="4853002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line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until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‘/n’ or ‘/0’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9363013" y="4861531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72" name="Connecteur droit avec flèche 271"/>
          <p:cNvCxnSpPr/>
          <p:nvPr/>
        </p:nvCxnSpPr>
        <p:spPr>
          <a:xfrm>
            <a:off x="9968531" y="4998509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Décision 272"/>
          <p:cNvSpPr/>
          <p:nvPr/>
        </p:nvSpPr>
        <p:spPr>
          <a:xfrm>
            <a:off x="10124123" y="4769336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74" name="Connecteur droit avec flèche 273"/>
          <p:cNvCxnSpPr/>
          <p:nvPr/>
        </p:nvCxnSpPr>
        <p:spPr>
          <a:xfrm>
            <a:off x="10896057" y="4998509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10895596" y="4998537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76" name="Connecteur droit 275"/>
          <p:cNvCxnSpPr/>
          <p:nvPr/>
        </p:nvCxnSpPr>
        <p:spPr>
          <a:xfrm flipV="1">
            <a:off x="11003527" y="4944051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avec flèche 276"/>
          <p:cNvCxnSpPr/>
          <p:nvPr/>
        </p:nvCxnSpPr>
        <p:spPr>
          <a:xfrm flipV="1">
            <a:off x="10507474" y="4487700"/>
            <a:ext cx="0" cy="2816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10442065" y="4658732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10247515" y="455214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80" name="Terminaison 279"/>
          <p:cNvSpPr/>
          <p:nvPr/>
        </p:nvSpPr>
        <p:spPr>
          <a:xfrm>
            <a:off x="10285439" y="4248044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281" name="Données stockées 280"/>
          <p:cNvSpPr/>
          <p:nvPr/>
        </p:nvSpPr>
        <p:spPr>
          <a:xfrm>
            <a:off x="9774355" y="5081199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82" name="Connecteur droit avec flèche 281"/>
          <p:cNvCxnSpPr/>
          <p:nvPr/>
        </p:nvCxnSpPr>
        <p:spPr>
          <a:xfrm>
            <a:off x="11869884" y="4994494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12017830" y="3580751"/>
            <a:ext cx="694910" cy="48005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mpd="sng">
            <a:solidFill>
              <a:srgbClr val="8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concat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‘/n’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12975436" y="4850714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97" name="Connecteur droit avec flèche 296"/>
          <p:cNvCxnSpPr/>
          <p:nvPr/>
        </p:nvCxnSpPr>
        <p:spPr>
          <a:xfrm>
            <a:off x="13590641" y="5000537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Terminaison 297"/>
          <p:cNvSpPr/>
          <p:nvPr/>
        </p:nvSpPr>
        <p:spPr>
          <a:xfrm>
            <a:off x="15058203" y="4882166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302" name="Terminaison 301"/>
          <p:cNvSpPr/>
          <p:nvPr/>
        </p:nvSpPr>
        <p:spPr>
          <a:xfrm>
            <a:off x="14050198" y="5535955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0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45" name="Décision 144"/>
          <p:cNvSpPr/>
          <p:nvPr/>
        </p:nvSpPr>
        <p:spPr>
          <a:xfrm>
            <a:off x="12017830" y="4786217"/>
            <a:ext cx="709516" cy="416554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‘/n’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46" name="Connecteur droit avec flèche 145"/>
          <p:cNvCxnSpPr/>
          <p:nvPr/>
        </p:nvCxnSpPr>
        <p:spPr>
          <a:xfrm flipV="1">
            <a:off x="12733047" y="4996142"/>
            <a:ext cx="242389" cy="12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V="1">
            <a:off x="12828989" y="4943471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2714462" y="5006855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2378036" y="4452862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14782508" y="5006384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4782047" y="5006412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52" name="Connecteur droit 151"/>
          <p:cNvCxnSpPr/>
          <p:nvPr/>
        </p:nvCxnSpPr>
        <p:spPr>
          <a:xfrm flipV="1">
            <a:off x="14889978" y="495192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/>
          <p:nvPr/>
        </p:nvCxnSpPr>
        <p:spPr>
          <a:xfrm>
            <a:off x="14272233" y="5280644"/>
            <a:ext cx="0" cy="272658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14216668" y="5378220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4012274" y="527027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67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Multidocument 103"/>
          <p:cNvSpPr/>
          <p:nvPr/>
        </p:nvSpPr>
        <p:spPr>
          <a:xfrm>
            <a:off x="4279549" y="2006445"/>
            <a:ext cx="376464" cy="485322"/>
          </a:xfrm>
          <a:prstGeom prst="flowChartMultidocumen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latin typeface="Arial"/>
                <a:cs typeface="Arial"/>
              </a:rPr>
              <a:t>File</a:t>
            </a:r>
          </a:p>
          <a:p>
            <a:pPr algn="ctr"/>
            <a:r>
              <a:rPr lang="fr-FR" sz="600" dirty="0" smtClean="0">
                <a:latin typeface="Arial"/>
                <a:cs typeface="Arial"/>
              </a:rPr>
              <a:t>(fd = n)</a:t>
            </a:r>
            <a:endParaRPr lang="fr-FR" sz="600" dirty="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340423" y="3906178"/>
            <a:ext cx="616857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Décision 105"/>
          <p:cNvSpPr/>
          <p:nvPr/>
        </p:nvSpPr>
        <p:spPr>
          <a:xfrm>
            <a:off x="5023256" y="1963411"/>
            <a:ext cx="1263668" cy="584994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n &lt;=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keep.fdmax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&amp;&amp;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=! NULL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07" name="Connecteur droit avec flèche 106"/>
          <p:cNvCxnSpPr>
            <a:stCxn id="104" idx="3"/>
            <a:endCxn id="106" idx="1"/>
          </p:cNvCxnSpPr>
          <p:nvPr/>
        </p:nvCxnSpPr>
        <p:spPr>
          <a:xfrm>
            <a:off x="4656013" y="2249106"/>
            <a:ext cx="367243" cy="6802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106" idx="2"/>
            <a:endCxn id="109" idx="0"/>
          </p:cNvCxnSpPr>
          <p:nvPr/>
        </p:nvCxnSpPr>
        <p:spPr>
          <a:xfrm>
            <a:off x="5655090" y="2548405"/>
            <a:ext cx="0" cy="272658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352331" y="2821063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0" name="Connecteur droit 109"/>
          <p:cNvCxnSpPr/>
          <p:nvPr/>
        </p:nvCxnSpPr>
        <p:spPr>
          <a:xfrm>
            <a:off x="5599525" y="2645981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395131" y="253804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5643182" y="3104085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Décision 112"/>
          <p:cNvSpPr/>
          <p:nvPr/>
        </p:nvSpPr>
        <p:spPr>
          <a:xfrm>
            <a:off x="5266289" y="3224609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5654522" y="3682955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5593287" y="3760118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697607" y="3638568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17" name="Connecteur droit avec flèche 116"/>
          <p:cNvCxnSpPr/>
          <p:nvPr/>
        </p:nvCxnSpPr>
        <p:spPr>
          <a:xfrm flipH="1">
            <a:off x="4995143" y="3456289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5203356" y="3392785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088829" y="345616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0" name="Terminaison 119"/>
          <p:cNvSpPr/>
          <p:nvPr/>
        </p:nvSpPr>
        <p:spPr>
          <a:xfrm>
            <a:off x="4551074" y="3335406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059345" y="4627182"/>
            <a:ext cx="1179014" cy="5444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add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pointer to new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that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only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contains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a /0)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340423" y="4276116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&amp; NULL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4" name="Connecteur droit avec flèche 123"/>
          <p:cNvCxnSpPr>
            <a:endCxn id="123" idx="0"/>
          </p:cNvCxnSpPr>
          <p:nvPr/>
        </p:nvCxnSpPr>
        <p:spPr>
          <a:xfrm flipH="1">
            <a:off x="5643182" y="4197192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5649987" y="4563675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/>
          <p:nvPr/>
        </p:nvCxnSpPr>
        <p:spPr>
          <a:xfrm flipH="1">
            <a:off x="5646583" y="5171655"/>
            <a:ext cx="2269" cy="11294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Décision 126"/>
          <p:cNvSpPr/>
          <p:nvPr/>
        </p:nvSpPr>
        <p:spPr>
          <a:xfrm>
            <a:off x="5264020" y="5291732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8" name="Connecteur droit avec flèche 127"/>
          <p:cNvCxnSpPr/>
          <p:nvPr/>
        </p:nvCxnSpPr>
        <p:spPr>
          <a:xfrm>
            <a:off x="5652253" y="5750078"/>
            <a:ext cx="6237" cy="1687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5591018" y="5800025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695338" y="569208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31" name="Connecteur droit avec flèche 130"/>
          <p:cNvCxnSpPr/>
          <p:nvPr/>
        </p:nvCxnSpPr>
        <p:spPr>
          <a:xfrm flipH="1">
            <a:off x="4992874" y="5523412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5201087" y="5459908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86560" y="5523292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4" name="Terminaison 133"/>
          <p:cNvSpPr/>
          <p:nvPr/>
        </p:nvSpPr>
        <p:spPr>
          <a:xfrm>
            <a:off x="4548805" y="5402529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343824" y="5918869"/>
            <a:ext cx="616857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343824" y="6288807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&amp; NULL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t_keep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cpy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37" name="Connecteur droit avec flèche 136"/>
          <p:cNvCxnSpPr>
            <a:endCxn id="136" idx="0"/>
          </p:cNvCxnSpPr>
          <p:nvPr/>
        </p:nvCxnSpPr>
        <p:spPr>
          <a:xfrm flipH="1">
            <a:off x="5646583" y="6209883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>
            <a:off x="6282463" y="2256838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211773" y="204366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40" name="Connecteur droit 139"/>
          <p:cNvCxnSpPr/>
          <p:nvPr/>
        </p:nvCxnSpPr>
        <p:spPr>
          <a:xfrm flipV="1">
            <a:off x="6350557" y="2202380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en angle 140"/>
          <p:cNvCxnSpPr>
            <a:stCxn id="136" idx="2"/>
            <a:endCxn id="154" idx="2"/>
          </p:cNvCxnSpPr>
          <p:nvPr/>
        </p:nvCxnSpPr>
        <p:spPr>
          <a:xfrm rot="5400000" flipH="1" flipV="1">
            <a:off x="4165410" y="3880860"/>
            <a:ext cx="4176679" cy="1214334"/>
          </a:xfrm>
          <a:prstGeom prst="bentConnector3">
            <a:avLst>
              <a:gd name="adj1" fmla="val -5473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8366897" y="2103599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558158" y="211212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5" name="Connecteur droit avec flèche 154"/>
          <p:cNvCxnSpPr/>
          <p:nvPr/>
        </p:nvCxnSpPr>
        <p:spPr>
          <a:xfrm>
            <a:off x="7163676" y="2249106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Décision 156"/>
          <p:cNvSpPr/>
          <p:nvPr/>
        </p:nvSpPr>
        <p:spPr>
          <a:xfrm>
            <a:off x="7319268" y="2019933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>
            <a:off x="8091202" y="2249106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8090741" y="224913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61" name="Connecteur droit 160"/>
          <p:cNvCxnSpPr/>
          <p:nvPr/>
        </p:nvCxnSpPr>
        <p:spPr>
          <a:xfrm flipV="1">
            <a:off x="8198672" y="2194648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 flipV="1">
            <a:off x="7702619" y="1738297"/>
            <a:ext cx="0" cy="2816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7637210" y="1909329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7442660" y="180274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5" name="Terminaison 164"/>
          <p:cNvSpPr/>
          <p:nvPr/>
        </p:nvSpPr>
        <p:spPr>
          <a:xfrm>
            <a:off x="7480584" y="149864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80" name="Données stockées 179"/>
          <p:cNvSpPr/>
          <p:nvPr/>
        </p:nvSpPr>
        <p:spPr>
          <a:xfrm>
            <a:off x="6969500" y="2331796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358783" y="3684957"/>
            <a:ext cx="694910" cy="287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Read n (BUFF_SIZE)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6" name="Décision 185"/>
          <p:cNvSpPr/>
          <p:nvPr/>
        </p:nvSpPr>
        <p:spPr>
          <a:xfrm>
            <a:off x="8321524" y="4095485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Read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87" name="Connecteur droit avec flèche 186"/>
          <p:cNvCxnSpPr/>
          <p:nvPr/>
        </p:nvCxnSpPr>
        <p:spPr>
          <a:xfrm>
            <a:off x="8700790" y="3972516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avec flèche 187"/>
          <p:cNvCxnSpPr/>
          <p:nvPr/>
        </p:nvCxnSpPr>
        <p:spPr>
          <a:xfrm flipH="1">
            <a:off x="8043992" y="4326570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flipV="1">
            <a:off x="8252205" y="426306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8137678" y="432645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91" name="Terminaison 190"/>
          <p:cNvSpPr/>
          <p:nvPr/>
        </p:nvSpPr>
        <p:spPr>
          <a:xfrm>
            <a:off x="7599923" y="4205687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398151" y="260743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94" name="Connecteur droit avec flèche 193"/>
          <p:cNvCxnSpPr/>
          <p:nvPr/>
        </p:nvCxnSpPr>
        <p:spPr>
          <a:xfrm>
            <a:off x="8689002" y="2890460"/>
            <a:ext cx="5670" cy="113391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Décision 194"/>
          <p:cNvSpPr/>
          <p:nvPr/>
        </p:nvSpPr>
        <p:spPr>
          <a:xfrm>
            <a:off x="8312109" y="3010984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96" name="Connecteur droit avec flèche 195"/>
          <p:cNvCxnSpPr/>
          <p:nvPr/>
        </p:nvCxnSpPr>
        <p:spPr>
          <a:xfrm>
            <a:off x="8700342" y="3469330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8639107" y="3546493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8743427" y="342494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99" name="Connecteur droit avec flèche 198"/>
          <p:cNvCxnSpPr/>
          <p:nvPr/>
        </p:nvCxnSpPr>
        <p:spPr>
          <a:xfrm flipH="1">
            <a:off x="8040963" y="3242664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V="1">
            <a:off x="8249176" y="3179160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8134649" y="32425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02" name="Terminaison 201"/>
          <p:cNvSpPr/>
          <p:nvPr/>
        </p:nvSpPr>
        <p:spPr>
          <a:xfrm>
            <a:off x="7596894" y="3121781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cxnSp>
        <p:nvCxnSpPr>
          <p:cNvPr id="203" name="Connecteur droit avec flèche 202"/>
          <p:cNvCxnSpPr/>
          <p:nvPr/>
        </p:nvCxnSpPr>
        <p:spPr>
          <a:xfrm flipH="1">
            <a:off x="8708682" y="2394613"/>
            <a:ext cx="222" cy="212825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8710067" y="4553831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>
            <a:off x="8648832" y="4630994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8753152" y="45094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208" name="Données stockées 207"/>
          <p:cNvSpPr/>
          <p:nvPr/>
        </p:nvSpPr>
        <p:spPr>
          <a:xfrm>
            <a:off x="8775832" y="2829271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9" name="Données stockées 208"/>
          <p:cNvSpPr/>
          <p:nvPr/>
        </p:nvSpPr>
        <p:spPr>
          <a:xfrm>
            <a:off x="5870629" y="5107934"/>
            <a:ext cx="570197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[n]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20" name="Décision 219"/>
          <p:cNvSpPr/>
          <p:nvPr/>
        </p:nvSpPr>
        <p:spPr>
          <a:xfrm>
            <a:off x="12354642" y="7678460"/>
            <a:ext cx="1036668" cy="541278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read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= BUFF_SIZE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25" name="Connecteur en angle 224"/>
          <p:cNvCxnSpPr>
            <a:stCxn id="145" idx="0"/>
            <a:endCxn id="183" idx="3"/>
          </p:cNvCxnSpPr>
          <p:nvPr/>
        </p:nvCxnSpPr>
        <p:spPr>
          <a:xfrm rot="16200000" flipV="1">
            <a:off x="8998183" y="3884247"/>
            <a:ext cx="962484" cy="851463"/>
          </a:xfrm>
          <a:prstGeom prst="bentConnector2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/>
          <p:cNvCxnSpPr/>
          <p:nvPr/>
        </p:nvCxnSpPr>
        <p:spPr>
          <a:xfrm>
            <a:off x="9841657" y="4671043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12566587" y="7172975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&amp;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8" name="Terminaison 297"/>
          <p:cNvSpPr/>
          <p:nvPr/>
        </p:nvSpPr>
        <p:spPr>
          <a:xfrm>
            <a:off x="13661881" y="7824529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302" name="Terminaison 301"/>
          <p:cNvSpPr/>
          <p:nvPr/>
        </p:nvSpPr>
        <p:spPr>
          <a:xfrm>
            <a:off x="12653876" y="8478318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0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145" name="Décision 144"/>
          <p:cNvSpPr/>
          <p:nvPr/>
        </p:nvSpPr>
        <p:spPr>
          <a:xfrm>
            <a:off x="9550398" y="4791221"/>
            <a:ext cx="709516" cy="416554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‘/n’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13386186" y="7948747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3385725" y="7948775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52" name="Connecteur droit 151"/>
          <p:cNvCxnSpPr/>
          <p:nvPr/>
        </p:nvCxnSpPr>
        <p:spPr>
          <a:xfrm flipV="1">
            <a:off x="13493656" y="7894289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/>
          <p:nvPr/>
        </p:nvCxnSpPr>
        <p:spPr>
          <a:xfrm>
            <a:off x="12875911" y="8223007"/>
            <a:ext cx="0" cy="272658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12820346" y="8320583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2615952" y="8212642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885105" y="4493095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6" name="Décision 165"/>
          <p:cNvSpPr/>
          <p:nvPr/>
        </p:nvSpPr>
        <p:spPr>
          <a:xfrm>
            <a:off x="9379401" y="3556907"/>
            <a:ext cx="1036668" cy="541278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read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)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= BUFF_SIZE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68" name="Connecteur droit 167"/>
          <p:cNvCxnSpPr/>
          <p:nvPr/>
        </p:nvCxnSpPr>
        <p:spPr>
          <a:xfrm flipV="1">
            <a:off x="9289410" y="3767567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9173146" y="381197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71" name="Connecteur droit avec flèche 170"/>
          <p:cNvCxnSpPr/>
          <p:nvPr/>
        </p:nvCxnSpPr>
        <p:spPr>
          <a:xfrm flipV="1">
            <a:off x="10413729" y="3829470"/>
            <a:ext cx="242389" cy="12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 flipV="1">
            <a:off x="10509671" y="3776799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0395144" y="384018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0656118" y="3675001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76" name="Connecteur droit avec flèche 175"/>
          <p:cNvCxnSpPr/>
          <p:nvPr/>
        </p:nvCxnSpPr>
        <p:spPr>
          <a:xfrm>
            <a:off x="11261636" y="3811979"/>
            <a:ext cx="170087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Décision 176"/>
          <p:cNvSpPr/>
          <p:nvPr/>
        </p:nvSpPr>
        <p:spPr>
          <a:xfrm>
            <a:off x="11417228" y="3582806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78" name="Connecteur droit avec flèche 177"/>
          <p:cNvCxnSpPr/>
          <p:nvPr/>
        </p:nvCxnSpPr>
        <p:spPr>
          <a:xfrm>
            <a:off x="12189162" y="3811979"/>
            <a:ext cx="275695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12188701" y="3812007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81" name="Connecteur droit 180"/>
          <p:cNvCxnSpPr/>
          <p:nvPr/>
        </p:nvCxnSpPr>
        <p:spPr>
          <a:xfrm flipV="1">
            <a:off x="12296632" y="3757521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avec flèche 181"/>
          <p:cNvCxnSpPr/>
          <p:nvPr/>
        </p:nvCxnSpPr>
        <p:spPr>
          <a:xfrm flipV="1">
            <a:off x="11800579" y="3301170"/>
            <a:ext cx="0" cy="28163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11735170" y="3472202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11540620" y="3365613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11" name="Terminaison 210"/>
          <p:cNvSpPr/>
          <p:nvPr/>
        </p:nvSpPr>
        <p:spPr>
          <a:xfrm>
            <a:off x="11578544" y="3061514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212" name="Données stockées 211"/>
          <p:cNvSpPr/>
          <p:nvPr/>
        </p:nvSpPr>
        <p:spPr>
          <a:xfrm>
            <a:off x="11067460" y="3894669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3" name="Connecteur droit avec flèche 212"/>
          <p:cNvCxnSpPr/>
          <p:nvPr/>
        </p:nvCxnSpPr>
        <p:spPr>
          <a:xfrm>
            <a:off x="12809061" y="3954514"/>
            <a:ext cx="5945" cy="23430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en angle 213"/>
          <p:cNvCxnSpPr>
            <a:stCxn id="145" idx="3"/>
            <a:endCxn id="175" idx="2"/>
          </p:cNvCxnSpPr>
          <p:nvPr/>
        </p:nvCxnSpPr>
        <p:spPr>
          <a:xfrm flipV="1">
            <a:off x="10259914" y="3962560"/>
            <a:ext cx="698963" cy="1036938"/>
          </a:xfrm>
          <a:prstGeom prst="bentConnector2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 flipV="1">
            <a:off x="10417806" y="4947132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10301542" y="4991544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18" name="Connecteur droit avec flèche 217"/>
          <p:cNvCxnSpPr/>
          <p:nvPr/>
        </p:nvCxnSpPr>
        <p:spPr>
          <a:xfrm>
            <a:off x="12869346" y="7460926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er 10"/>
          <p:cNvGrpSpPr/>
          <p:nvPr/>
        </p:nvGrpSpPr>
        <p:grpSpPr>
          <a:xfrm>
            <a:off x="3182966" y="7737744"/>
            <a:ext cx="881254" cy="1473248"/>
            <a:chOff x="2935375" y="6828403"/>
            <a:chExt cx="881254" cy="1473248"/>
          </a:xfrm>
          <a:solidFill>
            <a:schemeClr val="bg1"/>
          </a:solidFill>
        </p:grpSpPr>
        <p:grpSp>
          <p:nvGrpSpPr>
            <p:cNvPr id="10" name="Grouper 9"/>
            <p:cNvGrpSpPr/>
            <p:nvPr/>
          </p:nvGrpSpPr>
          <p:grpSpPr>
            <a:xfrm>
              <a:off x="2937353" y="7669734"/>
              <a:ext cx="879276" cy="210639"/>
              <a:chOff x="2937353" y="7669734"/>
              <a:chExt cx="879276" cy="210639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2937353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1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3158037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2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376002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3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595945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/0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3" name="Grouper 222"/>
            <p:cNvGrpSpPr/>
            <p:nvPr/>
          </p:nvGrpSpPr>
          <p:grpSpPr>
            <a:xfrm>
              <a:off x="2936364" y="7880373"/>
              <a:ext cx="659333" cy="210639"/>
              <a:chOff x="2937353" y="7669734"/>
              <a:chExt cx="659333" cy="210639"/>
            </a:xfrm>
            <a:grpFill/>
          </p:grpSpPr>
          <p:sp>
            <p:nvSpPr>
              <p:cNvPr id="224" name="Rectangle 223"/>
              <p:cNvSpPr/>
              <p:nvPr/>
            </p:nvSpPr>
            <p:spPr>
              <a:xfrm>
                <a:off x="2937353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g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158037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f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3376002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/0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9" name="Grouper 228"/>
            <p:cNvGrpSpPr/>
            <p:nvPr/>
          </p:nvGrpSpPr>
          <p:grpSpPr>
            <a:xfrm>
              <a:off x="2935375" y="7460320"/>
              <a:ext cx="441368" cy="210639"/>
              <a:chOff x="2937353" y="7669734"/>
              <a:chExt cx="441368" cy="210639"/>
            </a:xfrm>
            <a:grpFill/>
          </p:grpSpPr>
          <p:sp>
            <p:nvSpPr>
              <p:cNvPr id="230" name="Rectangle 229"/>
              <p:cNvSpPr/>
              <p:nvPr/>
            </p:nvSpPr>
            <p:spPr>
              <a:xfrm>
                <a:off x="2937353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w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158037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/0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4" name="Rectangle 233"/>
            <p:cNvSpPr/>
            <p:nvPr/>
          </p:nvSpPr>
          <p:spPr>
            <a:xfrm>
              <a:off x="2935375" y="8091012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/0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935375" y="7249681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/0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236" name="Grouper 235"/>
            <p:cNvGrpSpPr/>
            <p:nvPr/>
          </p:nvGrpSpPr>
          <p:grpSpPr>
            <a:xfrm>
              <a:off x="2936364" y="7039042"/>
              <a:ext cx="879276" cy="210639"/>
              <a:chOff x="2937353" y="7669734"/>
              <a:chExt cx="879276" cy="210639"/>
            </a:xfrm>
            <a:grpFill/>
          </p:grpSpPr>
          <p:sp>
            <p:nvSpPr>
              <p:cNvPr id="237" name="Rectangle 236"/>
              <p:cNvSpPr/>
              <p:nvPr/>
            </p:nvSpPr>
            <p:spPr>
              <a:xfrm>
                <a:off x="2937353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a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158037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376002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c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595945" y="7669734"/>
                <a:ext cx="220684" cy="2106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/0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1" name="Rectangle 240"/>
            <p:cNvSpPr/>
            <p:nvPr/>
          </p:nvSpPr>
          <p:spPr>
            <a:xfrm>
              <a:off x="2935375" y="6828403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/0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r 241"/>
          <p:cNvGrpSpPr/>
          <p:nvPr/>
        </p:nvGrpSpPr>
        <p:grpSpPr>
          <a:xfrm>
            <a:off x="1137054" y="7737744"/>
            <a:ext cx="222662" cy="1473248"/>
            <a:chOff x="2935375" y="6828403"/>
            <a:chExt cx="222662" cy="1473248"/>
          </a:xfrm>
          <a:solidFill>
            <a:schemeClr val="bg1"/>
          </a:solidFill>
        </p:grpSpPr>
        <p:sp>
          <p:nvSpPr>
            <p:cNvPr id="260" name="Rectangle 259"/>
            <p:cNvSpPr/>
            <p:nvPr/>
          </p:nvSpPr>
          <p:spPr>
            <a:xfrm>
              <a:off x="2937353" y="7669734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1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936364" y="7880373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35375" y="7460320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935375" y="8091012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0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935375" y="7249681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0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936364" y="7039042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935375" y="6828403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0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7" name="Grouper 266"/>
          <p:cNvGrpSpPr/>
          <p:nvPr/>
        </p:nvGrpSpPr>
        <p:grpSpPr>
          <a:xfrm>
            <a:off x="1891242" y="7737744"/>
            <a:ext cx="222662" cy="1473248"/>
            <a:chOff x="2935375" y="6828403"/>
            <a:chExt cx="222662" cy="1473248"/>
          </a:xfrm>
          <a:solidFill>
            <a:schemeClr val="bg1"/>
          </a:solidFill>
        </p:grpSpPr>
        <p:sp>
          <p:nvSpPr>
            <p:cNvPr id="268" name="Rectangle 267"/>
            <p:cNvSpPr/>
            <p:nvPr/>
          </p:nvSpPr>
          <p:spPr>
            <a:xfrm>
              <a:off x="2937353" y="7669734"/>
              <a:ext cx="220684" cy="21063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936364" y="7880373"/>
              <a:ext cx="220684" cy="21063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5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2935375" y="7460320"/>
              <a:ext cx="220684" cy="21063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3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935375" y="8091012"/>
              <a:ext cx="220684" cy="21063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935375" y="7249681"/>
              <a:ext cx="220684" cy="21063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936364" y="7039042"/>
              <a:ext cx="220684" cy="21063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935375" y="6828403"/>
              <a:ext cx="220684" cy="21063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0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8" name="Rectangle 287"/>
          <p:cNvSpPr/>
          <p:nvPr/>
        </p:nvSpPr>
        <p:spPr>
          <a:xfrm rot="19365154">
            <a:off x="1117084" y="7410300"/>
            <a:ext cx="456952" cy="2106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*</a:t>
            </a:r>
            <a:r>
              <a:rPr lang="fr-FR" sz="800" dirty="0" err="1" smtClean="0">
                <a:solidFill>
                  <a:schemeClr val="tx1"/>
                </a:solidFill>
              </a:rPr>
              <a:t>fdcheck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 rot="19365154">
            <a:off x="3205035" y="7439340"/>
            <a:ext cx="312812" cy="2106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*</a:t>
            </a:r>
            <a:r>
              <a:rPr lang="fr-FR" sz="800" dirty="0" err="1" smtClean="0">
                <a:solidFill>
                  <a:schemeClr val="tx1"/>
                </a:solidFill>
              </a:rPr>
              <a:t>str</a:t>
            </a:r>
            <a:endParaRPr lang="fr-FR" sz="800" dirty="0">
              <a:solidFill>
                <a:schemeClr val="tx1"/>
              </a:solidFill>
            </a:endParaRPr>
          </a:p>
        </p:txBody>
      </p:sp>
      <p:grpSp>
        <p:nvGrpSpPr>
          <p:cNvPr id="290" name="Grouper 289"/>
          <p:cNvGrpSpPr/>
          <p:nvPr/>
        </p:nvGrpSpPr>
        <p:grpSpPr>
          <a:xfrm>
            <a:off x="2766701" y="7737744"/>
            <a:ext cx="222662" cy="1473248"/>
            <a:chOff x="2935375" y="6828403"/>
            <a:chExt cx="222662" cy="1473248"/>
          </a:xfrm>
          <a:solidFill>
            <a:schemeClr val="bg1"/>
          </a:solidFill>
        </p:grpSpPr>
        <p:sp>
          <p:nvSpPr>
            <p:cNvPr id="291" name="Rectangle 290"/>
            <p:cNvSpPr/>
            <p:nvPr/>
          </p:nvSpPr>
          <p:spPr>
            <a:xfrm>
              <a:off x="2937353" y="7669734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936364" y="7880373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&amp;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935375" y="7460320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&amp;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935375" y="8091012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935375" y="7249681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36364" y="7039042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&amp;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935375" y="6828403"/>
              <a:ext cx="220684" cy="2106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303" name="Rectangle 302"/>
          <p:cNvSpPr/>
          <p:nvPr/>
        </p:nvSpPr>
        <p:spPr>
          <a:xfrm rot="19365154">
            <a:off x="2789458" y="7447221"/>
            <a:ext cx="284402" cy="2106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**</a:t>
            </a:r>
            <a:r>
              <a:rPr lang="fr-FR" sz="800" dirty="0" err="1" smtClean="0">
                <a:solidFill>
                  <a:schemeClr val="tx1"/>
                </a:solidFill>
              </a:rPr>
              <a:t>str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943808" y="7366156"/>
            <a:ext cx="555181" cy="1844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/>
          <p:nvPr/>
        </p:nvCxnSpPr>
        <p:spPr>
          <a:xfrm flipH="1">
            <a:off x="902171" y="7398162"/>
            <a:ext cx="689009" cy="1812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12514951" y="6662070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lang="fr-FR" sz="600" dirty="0">
                <a:solidFill>
                  <a:schemeClr val="bg1"/>
                </a:solidFill>
                <a:latin typeface="Arial"/>
                <a:cs typeface="Arial"/>
              </a:rPr>
              <a:t> ‘/n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’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into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12535361" y="5484140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12522887" y="498063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&amp; NULL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</a:t>
            </a:r>
          </a:p>
        </p:txBody>
      </p:sp>
      <p:cxnSp>
        <p:nvCxnSpPr>
          <p:cNvPr id="308" name="Connecteur droit avec flèche 307"/>
          <p:cNvCxnSpPr/>
          <p:nvPr/>
        </p:nvCxnSpPr>
        <p:spPr>
          <a:xfrm>
            <a:off x="12831883" y="5270761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" name="Décision 308"/>
          <p:cNvSpPr/>
          <p:nvPr/>
        </p:nvSpPr>
        <p:spPr>
          <a:xfrm>
            <a:off x="12459796" y="5980501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10" name="Connecteur droit avec flèche 309"/>
          <p:cNvCxnSpPr/>
          <p:nvPr/>
        </p:nvCxnSpPr>
        <p:spPr>
          <a:xfrm>
            <a:off x="12848029" y="6438847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cteur droit 310"/>
          <p:cNvCxnSpPr/>
          <p:nvPr/>
        </p:nvCxnSpPr>
        <p:spPr>
          <a:xfrm>
            <a:off x="12786794" y="6516010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12891114" y="639446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313" name="Connecteur droit avec flèche 312"/>
          <p:cNvCxnSpPr/>
          <p:nvPr/>
        </p:nvCxnSpPr>
        <p:spPr>
          <a:xfrm flipH="1">
            <a:off x="12188650" y="6212181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necteur droit 313"/>
          <p:cNvCxnSpPr/>
          <p:nvPr/>
        </p:nvCxnSpPr>
        <p:spPr>
          <a:xfrm flipV="1">
            <a:off x="12396863" y="6148677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12282336" y="6212061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16" name="Terminaison 315"/>
          <p:cNvSpPr/>
          <p:nvPr/>
        </p:nvSpPr>
        <p:spPr>
          <a:xfrm>
            <a:off x="11744581" y="6091298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cxnSp>
        <p:nvCxnSpPr>
          <p:cNvPr id="317" name="Connecteur droit avec flèche 316"/>
          <p:cNvCxnSpPr/>
          <p:nvPr/>
        </p:nvCxnSpPr>
        <p:spPr>
          <a:xfrm>
            <a:off x="12841382" y="5771699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avec flèche 317"/>
          <p:cNvCxnSpPr/>
          <p:nvPr/>
        </p:nvCxnSpPr>
        <p:spPr>
          <a:xfrm>
            <a:off x="12861703" y="6953084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Données stockées 318"/>
          <p:cNvSpPr/>
          <p:nvPr/>
        </p:nvSpPr>
        <p:spPr>
          <a:xfrm>
            <a:off x="12862819" y="5727914"/>
            <a:ext cx="570197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500" dirty="0" smtClean="0">
                <a:solidFill>
                  <a:schemeClr val="bg1"/>
                </a:solidFill>
                <a:latin typeface="Arial"/>
                <a:cs typeface="Arial"/>
              </a:rPr>
              <a:t>[n]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8389133" y="4777054"/>
            <a:ext cx="694910" cy="276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lash =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8438600" y="5516786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bigger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2" name="Données stockées 321"/>
          <p:cNvSpPr/>
          <p:nvPr/>
        </p:nvSpPr>
        <p:spPr>
          <a:xfrm>
            <a:off x="8849942" y="5778094"/>
            <a:ext cx="347356" cy="125634"/>
          </a:xfrm>
          <a:prstGeom prst="flowChartOnlineStorag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8440067" y="5140078"/>
            <a:ext cx="605518" cy="2875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Free &amp; NULL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4" name="Décision 323"/>
          <p:cNvSpPr/>
          <p:nvPr/>
        </p:nvSpPr>
        <p:spPr>
          <a:xfrm>
            <a:off x="8357561" y="6011940"/>
            <a:ext cx="771934" cy="458346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Malloc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OK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25" name="Connecteur droit avec flèche 324"/>
          <p:cNvCxnSpPr/>
          <p:nvPr/>
        </p:nvCxnSpPr>
        <p:spPr>
          <a:xfrm>
            <a:off x="8745794" y="6470286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8684559" y="6547449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>
            <a:off x="8788879" y="6425899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328" name="Connecteur droit avec flèche 327"/>
          <p:cNvCxnSpPr/>
          <p:nvPr/>
        </p:nvCxnSpPr>
        <p:spPr>
          <a:xfrm flipH="1">
            <a:off x="8086415" y="6243620"/>
            <a:ext cx="279788" cy="0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 flipV="1">
            <a:off x="8294628" y="6180116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8180101" y="6243500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31" name="Terminaison 330"/>
          <p:cNvSpPr/>
          <p:nvPr/>
        </p:nvSpPr>
        <p:spPr>
          <a:xfrm>
            <a:off x="7642346" y="6122737"/>
            <a:ext cx="444069" cy="244929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600" dirty="0" smtClean="0">
                <a:solidFill>
                  <a:srgbClr val="800000"/>
                </a:solidFill>
                <a:latin typeface="Arial"/>
                <a:cs typeface="Arial"/>
              </a:rPr>
              <a:t>Return -1</a:t>
            </a:r>
            <a:endParaRPr lang="fr-FR" sz="6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cxnSp>
        <p:nvCxnSpPr>
          <p:cNvPr id="332" name="Connecteur droit avec flèche 331"/>
          <p:cNvCxnSpPr/>
          <p:nvPr/>
        </p:nvCxnSpPr>
        <p:spPr>
          <a:xfrm>
            <a:off x="8739147" y="5803138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avec flèche 334"/>
          <p:cNvCxnSpPr/>
          <p:nvPr/>
        </p:nvCxnSpPr>
        <p:spPr>
          <a:xfrm flipH="1">
            <a:off x="8729830" y="5048175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avec flèche 335"/>
          <p:cNvCxnSpPr/>
          <p:nvPr/>
        </p:nvCxnSpPr>
        <p:spPr>
          <a:xfrm flipH="1">
            <a:off x="8743392" y="5427637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8" name="Rectangle 337"/>
          <p:cNvSpPr/>
          <p:nvPr/>
        </p:nvSpPr>
        <p:spPr>
          <a:xfrm>
            <a:off x="2262361" y="3052693"/>
            <a:ext cx="1581916" cy="22282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fr-FR" sz="800" dirty="0" smtClean="0">
                <a:solidFill>
                  <a:schemeClr val="tx1"/>
                </a:solidFill>
              </a:rPr>
              <a:t>VARIABLES</a:t>
            </a:r>
          </a:p>
          <a:p>
            <a:endParaRPr lang="fr-FR" sz="800" dirty="0">
              <a:solidFill>
                <a:schemeClr val="tx1"/>
              </a:solidFill>
            </a:endParaRPr>
          </a:p>
          <a:p>
            <a:r>
              <a:rPr lang="fr-FR" sz="800" dirty="0" err="1" smtClean="0">
                <a:solidFill>
                  <a:schemeClr val="tx1"/>
                </a:solidFill>
              </a:rPr>
              <a:t>Void</a:t>
            </a:r>
            <a:r>
              <a:rPr lang="fr-FR" sz="800" dirty="0" smtClean="0">
                <a:solidFill>
                  <a:schemeClr val="tx1"/>
                </a:solidFill>
              </a:rPr>
              <a:t> *flash</a:t>
            </a:r>
          </a:p>
          <a:p>
            <a:r>
              <a:rPr lang="fr-FR" sz="800" dirty="0" smtClean="0">
                <a:solidFill>
                  <a:schemeClr val="tx1"/>
                </a:solidFill>
              </a:rPr>
              <a:t>Char *</a:t>
            </a:r>
            <a:r>
              <a:rPr lang="fr-FR" sz="800" dirty="0" err="1" smtClean="0">
                <a:solidFill>
                  <a:schemeClr val="tx1"/>
                </a:solidFill>
              </a:rPr>
              <a:t>tmp</a:t>
            </a:r>
            <a:endParaRPr lang="fr-FR" sz="800" dirty="0" smtClean="0">
              <a:solidFill>
                <a:schemeClr val="tx1"/>
              </a:solidFill>
            </a:endParaRPr>
          </a:p>
          <a:p>
            <a:r>
              <a:rPr lang="fr-FR" sz="800" dirty="0" smtClean="0">
                <a:solidFill>
                  <a:schemeClr val="tx1"/>
                </a:solidFill>
              </a:rPr>
              <a:t>char *</a:t>
            </a:r>
            <a:r>
              <a:rPr lang="fr-FR" sz="800" dirty="0" err="1" smtClean="0">
                <a:solidFill>
                  <a:schemeClr val="tx1"/>
                </a:solidFill>
              </a:rPr>
              <a:t>buff</a:t>
            </a:r>
            <a:endParaRPr lang="fr-FR" sz="800" dirty="0" smtClean="0">
              <a:solidFill>
                <a:schemeClr val="tx1"/>
              </a:solidFill>
            </a:endParaRPr>
          </a:p>
          <a:p>
            <a:r>
              <a:rPr lang="fr-FR" sz="800" dirty="0" smtClean="0">
                <a:solidFill>
                  <a:schemeClr val="tx1"/>
                </a:solidFill>
              </a:rPr>
              <a:t>Char **line</a:t>
            </a:r>
          </a:p>
          <a:p>
            <a:r>
              <a:rPr lang="fr-FR" sz="800" dirty="0" err="1" smtClean="0">
                <a:solidFill>
                  <a:schemeClr val="tx1"/>
                </a:solidFill>
              </a:rPr>
              <a:t>t_keep</a:t>
            </a:r>
            <a:r>
              <a:rPr lang="fr-FR" sz="800" dirty="0" smtClean="0">
                <a:solidFill>
                  <a:schemeClr val="tx1"/>
                </a:solidFill>
              </a:rPr>
              <a:t> char **</a:t>
            </a:r>
            <a:r>
              <a:rPr lang="fr-FR" sz="800" dirty="0" err="1" smtClean="0">
                <a:solidFill>
                  <a:schemeClr val="tx1"/>
                </a:solidFill>
              </a:rPr>
              <a:t>str</a:t>
            </a:r>
            <a:endParaRPr lang="fr-FR" sz="800" dirty="0" smtClean="0">
              <a:solidFill>
                <a:schemeClr val="tx1"/>
              </a:solidFill>
            </a:endParaRPr>
          </a:p>
          <a:p>
            <a:r>
              <a:rPr lang="fr-FR" sz="800" dirty="0" err="1" smtClean="0">
                <a:solidFill>
                  <a:schemeClr val="tx1"/>
                </a:solidFill>
              </a:rPr>
              <a:t>t_keep</a:t>
            </a:r>
            <a:r>
              <a:rPr lang="fr-FR" sz="800" dirty="0" smtClean="0">
                <a:solidFill>
                  <a:schemeClr val="tx1"/>
                </a:solidFill>
              </a:rPr>
              <a:t> </a:t>
            </a:r>
            <a:r>
              <a:rPr lang="fr-FR" sz="800" dirty="0" err="1" smtClean="0">
                <a:solidFill>
                  <a:schemeClr val="tx1"/>
                </a:solidFill>
              </a:rPr>
              <a:t>int</a:t>
            </a:r>
            <a:r>
              <a:rPr lang="fr-FR" sz="800" dirty="0" smtClean="0">
                <a:solidFill>
                  <a:schemeClr val="tx1"/>
                </a:solidFill>
              </a:rPr>
              <a:t> </a:t>
            </a:r>
            <a:r>
              <a:rPr lang="fr-FR" sz="800" dirty="0" err="1" smtClean="0">
                <a:solidFill>
                  <a:schemeClr val="tx1"/>
                </a:solidFill>
              </a:rPr>
              <a:t>fdmax</a:t>
            </a:r>
            <a:endParaRPr lang="fr-FR" sz="800" dirty="0">
              <a:solidFill>
                <a:schemeClr val="tx1"/>
              </a:solidFill>
            </a:endParaRPr>
          </a:p>
          <a:p>
            <a:endParaRPr lang="fr-FR" sz="800" dirty="0" smtClean="0">
              <a:solidFill>
                <a:schemeClr val="tx1"/>
              </a:solidFill>
            </a:endParaRPr>
          </a:p>
          <a:p>
            <a:r>
              <a:rPr lang="fr-FR" sz="8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fr-FR" sz="800" dirty="0" smtClean="0">
                <a:solidFill>
                  <a:schemeClr val="tx1"/>
                </a:solidFill>
              </a:rPr>
              <a:t>Use </a:t>
            </a:r>
            <a:r>
              <a:rPr lang="fr-FR" sz="800" dirty="0" err="1" smtClean="0">
                <a:solidFill>
                  <a:schemeClr val="tx1"/>
                </a:solidFill>
              </a:rPr>
              <a:t>ft_strdel</a:t>
            </a:r>
            <a:r>
              <a:rPr lang="fr-FR" sz="800" dirty="0" smtClean="0">
                <a:solidFill>
                  <a:schemeClr val="tx1"/>
                </a:solidFill>
              </a:rPr>
              <a:t> to f</a:t>
            </a:r>
            <a:r>
              <a:rPr lang="fr-FR" sz="800" dirty="0" smtClean="0">
                <a:solidFill>
                  <a:schemeClr val="tx1"/>
                </a:solidFill>
              </a:rPr>
              <a:t>ree &amp; NULL </a:t>
            </a:r>
          </a:p>
          <a:p>
            <a:r>
              <a:rPr lang="fr-FR" sz="800" dirty="0" smtClean="0">
                <a:solidFill>
                  <a:schemeClr val="tx1"/>
                </a:solidFill>
              </a:rPr>
              <a:t>Use </a:t>
            </a:r>
            <a:r>
              <a:rPr lang="fr-FR" sz="800" dirty="0" err="1" smtClean="0">
                <a:solidFill>
                  <a:schemeClr val="tx1"/>
                </a:solidFill>
              </a:rPr>
              <a:t>ft_strnew</a:t>
            </a:r>
            <a:r>
              <a:rPr lang="fr-FR" sz="800" dirty="0" smtClean="0">
                <a:solidFill>
                  <a:schemeClr val="tx1"/>
                </a:solidFill>
              </a:rPr>
              <a:t> to </a:t>
            </a:r>
            <a:r>
              <a:rPr lang="fr-FR" sz="800" dirty="0" err="1" smtClean="0">
                <a:solidFill>
                  <a:schemeClr val="tx1"/>
                </a:solidFill>
              </a:rPr>
              <a:t>malloc</a:t>
            </a:r>
            <a:endParaRPr lang="fr-FR" sz="800" dirty="0" smtClean="0">
              <a:solidFill>
                <a:schemeClr val="tx1"/>
              </a:solidFill>
            </a:endParaRPr>
          </a:p>
          <a:p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8409154" y="6693509"/>
            <a:ext cx="694910" cy="276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strcpy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flash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8401040" y="7052596"/>
            <a:ext cx="694910" cy="2765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strcat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buff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endParaRPr lang="fr-FR" sz="6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41" name="Connecteur droit avec flèche 340"/>
          <p:cNvCxnSpPr/>
          <p:nvPr/>
        </p:nvCxnSpPr>
        <p:spPr>
          <a:xfrm flipH="1">
            <a:off x="8758220" y="6964048"/>
            <a:ext cx="5103" cy="78924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en angle 341"/>
          <p:cNvCxnSpPr>
            <a:stCxn id="340" idx="2"/>
            <a:endCxn id="145" idx="2"/>
          </p:cNvCxnSpPr>
          <p:nvPr/>
        </p:nvCxnSpPr>
        <p:spPr>
          <a:xfrm rot="5400000" flipH="1" flipV="1">
            <a:off x="8266129" y="5690140"/>
            <a:ext cx="2121391" cy="1156661"/>
          </a:xfrm>
          <a:prstGeom prst="bentConnector3">
            <a:avLst>
              <a:gd name="adj1" fmla="val -10776"/>
            </a:avLst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4448386" y="4238631"/>
            <a:ext cx="2109771" cy="2004870"/>
          </a:xfrm>
          <a:prstGeom prst="roundRect">
            <a:avLst>
              <a:gd name="adj" fmla="val 6975"/>
            </a:avLst>
          </a:prstGeom>
          <a:noFill/>
          <a:ln w="28575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dirty="0" smtClean="0">
                <a:solidFill>
                  <a:schemeClr val="accent3"/>
                </a:solidFill>
              </a:rPr>
              <a:t>fc1</a:t>
            </a:r>
            <a:endParaRPr lang="fr-FR" sz="1000" dirty="0">
              <a:solidFill>
                <a:schemeClr val="accent3"/>
              </a:solidFill>
            </a:endParaRPr>
          </a:p>
        </p:txBody>
      </p:sp>
      <p:sp>
        <p:nvSpPr>
          <p:cNvPr id="343" name="Rectangle à coins arrondis 342"/>
          <p:cNvSpPr/>
          <p:nvPr/>
        </p:nvSpPr>
        <p:spPr>
          <a:xfrm>
            <a:off x="7442660" y="5115147"/>
            <a:ext cx="2109771" cy="1492492"/>
          </a:xfrm>
          <a:prstGeom prst="roundRect">
            <a:avLst>
              <a:gd name="adj" fmla="val 6975"/>
            </a:avLst>
          </a:prstGeom>
          <a:noFill/>
          <a:ln w="28575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000" dirty="0" smtClean="0">
                <a:solidFill>
                  <a:schemeClr val="accent5"/>
                </a:solidFill>
              </a:rPr>
              <a:t>fc2</a:t>
            </a:r>
            <a:endParaRPr lang="fr-FR" sz="1000" dirty="0">
              <a:solidFill>
                <a:schemeClr val="accent5"/>
              </a:solidFill>
            </a:endParaRPr>
          </a:p>
        </p:txBody>
      </p:sp>
      <p:sp>
        <p:nvSpPr>
          <p:cNvPr id="344" name="Rectangle à coins arrondis 343"/>
          <p:cNvSpPr/>
          <p:nvPr/>
        </p:nvSpPr>
        <p:spPr>
          <a:xfrm>
            <a:off x="11616241" y="4949668"/>
            <a:ext cx="2200672" cy="1626699"/>
          </a:xfrm>
          <a:prstGeom prst="roundRect">
            <a:avLst>
              <a:gd name="adj" fmla="val 6975"/>
            </a:avLst>
          </a:prstGeom>
          <a:noFill/>
          <a:ln w="28575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000" dirty="0" smtClean="0">
                <a:solidFill>
                  <a:schemeClr val="accent5"/>
                </a:solidFill>
              </a:rPr>
              <a:t>fc2</a:t>
            </a:r>
            <a:endParaRPr lang="fr-FR" sz="1000" dirty="0">
              <a:solidFill>
                <a:schemeClr val="accent5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2464857" y="3666472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Copy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to line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until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‘/n’ or ‘/0’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7" name="Décision 206"/>
          <p:cNvSpPr/>
          <p:nvPr/>
        </p:nvSpPr>
        <p:spPr>
          <a:xfrm>
            <a:off x="12124466" y="4184252"/>
            <a:ext cx="1369190" cy="592801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Len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tmp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/n to /0 </a:t>
            </a:r>
          </a:p>
          <a:p>
            <a:pPr algn="ctr"/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&lt;=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strlen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[n]) ?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10" name="Connecteur droit avec flèche 209"/>
          <p:cNvCxnSpPr/>
          <p:nvPr/>
        </p:nvCxnSpPr>
        <p:spPr>
          <a:xfrm>
            <a:off x="12811327" y="4767519"/>
            <a:ext cx="6237" cy="223223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/>
          <p:cNvCxnSpPr/>
          <p:nvPr/>
        </p:nvCxnSpPr>
        <p:spPr>
          <a:xfrm>
            <a:off x="12750092" y="4844682"/>
            <a:ext cx="127000" cy="1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12875583" y="4722622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lang="fr-FR" sz="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3935811" y="4329765"/>
            <a:ext cx="694910" cy="2910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Clear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Arial"/>
                <a:cs typeface="Arial"/>
              </a:rPr>
              <a:t>keep.str</a:t>
            </a:r>
            <a:r>
              <a:rPr lang="fr-FR" sz="600" dirty="0" smtClean="0">
                <a:solidFill>
                  <a:schemeClr val="bg1"/>
                </a:solidFill>
                <a:latin typeface="Arial"/>
                <a:cs typeface="Arial"/>
              </a:rPr>
              <a:t>[n]</a:t>
            </a:r>
            <a:endParaRPr lang="fr-FR" sz="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46" name="Connecteur droit avec flèche 245"/>
          <p:cNvCxnSpPr>
            <a:endCxn id="245" idx="1"/>
          </p:cNvCxnSpPr>
          <p:nvPr/>
        </p:nvCxnSpPr>
        <p:spPr>
          <a:xfrm flipV="1">
            <a:off x="13494117" y="4475272"/>
            <a:ext cx="441694" cy="3386"/>
          </a:xfrm>
          <a:prstGeom prst="straightConnector1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13542236" y="4478686"/>
            <a:ext cx="229053" cy="21317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600" dirty="0" smtClean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lang="fr-FR" sz="60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252" name="Connecteur droit 251"/>
          <p:cNvCxnSpPr/>
          <p:nvPr/>
        </p:nvCxnSpPr>
        <p:spPr>
          <a:xfrm flipV="1">
            <a:off x="13650167" y="4424200"/>
            <a:ext cx="0" cy="108916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en angle 252"/>
          <p:cNvCxnSpPr>
            <a:stCxn id="245" idx="2"/>
            <a:endCxn id="305" idx="3"/>
          </p:cNvCxnSpPr>
          <p:nvPr/>
        </p:nvCxnSpPr>
        <p:spPr>
          <a:xfrm rot="5400000">
            <a:off x="12653165" y="5177476"/>
            <a:ext cx="2186798" cy="1073405"/>
          </a:xfrm>
          <a:prstGeom prst="bentConnector2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57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755</Words>
  <Application>Microsoft Macintosh PowerPoint</Application>
  <PresentationFormat>Personnalisé</PresentationFormat>
  <Paragraphs>299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test</dc:creator>
  <cp:lastModifiedBy>test</cp:lastModifiedBy>
  <cp:revision>51</cp:revision>
  <dcterms:created xsi:type="dcterms:W3CDTF">2015-01-19T14:52:56Z</dcterms:created>
  <dcterms:modified xsi:type="dcterms:W3CDTF">2015-01-27T15:49:51Z</dcterms:modified>
</cp:coreProperties>
</file>