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8288000" cy="10296525"/>
  <p:notesSz cx="6858000" cy="9144000"/>
  <p:defaultTextStyle>
    <a:defPPr>
      <a:defRPr lang="fr-FR"/>
    </a:defPPr>
    <a:lvl1pPr marL="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74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49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23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697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372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0" autoAdjust="0"/>
  </p:normalViewPr>
  <p:slideViewPr>
    <p:cSldViewPr snapToGrid="0" snapToObjects="1">
      <p:cViewPr>
        <p:scale>
          <a:sx n="183" d="100"/>
          <a:sy n="183" d="100"/>
        </p:scale>
        <p:origin x="1632" y="1232"/>
      </p:cViewPr>
      <p:guideLst>
        <p:guide orient="horz" pos="3243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198598"/>
            <a:ext cx="15544800" cy="220708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834698"/>
            <a:ext cx="12801600" cy="26313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7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4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258800" y="412340"/>
            <a:ext cx="4114800" cy="878541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412340"/>
            <a:ext cx="12039600" cy="878541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7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26" y="6616473"/>
            <a:ext cx="15544800" cy="2045004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4626" y="4364107"/>
            <a:ext cx="15544800" cy="225236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67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34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402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6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3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80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7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73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1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96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7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304802"/>
            <a:ext cx="8080376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400" y="3265333"/>
            <a:ext cx="8080376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90053" y="2304802"/>
            <a:ext cx="8083550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90053" y="3265333"/>
            <a:ext cx="8083550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8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6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7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3" y="409953"/>
            <a:ext cx="6016626" cy="174469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0100" y="409956"/>
            <a:ext cx="10223500" cy="878779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3" y="2154646"/>
            <a:ext cx="6016626" cy="7043109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4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4576" y="7207568"/>
            <a:ext cx="10972800" cy="85089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84576" y="920013"/>
            <a:ext cx="10972800" cy="6177915"/>
          </a:xfrm>
        </p:spPr>
        <p:txBody>
          <a:bodyPr/>
          <a:lstStyle>
            <a:lvl1pPr marL="0" indent="0">
              <a:buNone/>
              <a:defRPr sz="6400"/>
            </a:lvl1pPr>
            <a:lvl2pPr marL="914674" indent="0">
              <a:buNone/>
              <a:defRPr sz="5600"/>
            </a:lvl2pPr>
            <a:lvl3pPr marL="1829349" indent="0">
              <a:buNone/>
              <a:defRPr sz="4800"/>
            </a:lvl3pPr>
            <a:lvl4pPr marL="2744023" indent="0">
              <a:buNone/>
              <a:defRPr sz="4000"/>
            </a:lvl4pPr>
            <a:lvl5pPr marL="3658697" indent="0">
              <a:buNone/>
              <a:defRPr sz="4000"/>
            </a:lvl5pPr>
            <a:lvl6pPr marL="4573372" indent="0">
              <a:buNone/>
              <a:defRPr sz="4000"/>
            </a:lvl6pPr>
            <a:lvl7pPr marL="5488046" indent="0">
              <a:buNone/>
              <a:defRPr sz="4000"/>
            </a:lvl7pPr>
            <a:lvl8pPr marL="6402720" indent="0">
              <a:buNone/>
              <a:defRPr sz="4000"/>
            </a:lvl8pPr>
            <a:lvl9pPr marL="7317395" indent="0">
              <a:buNone/>
              <a:defRPr sz="4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84576" y="8058462"/>
            <a:ext cx="10972800" cy="1208412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6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0" y="412339"/>
            <a:ext cx="16459200" cy="1716088"/>
          </a:xfrm>
          <a:prstGeom prst="rect">
            <a:avLst/>
          </a:prstGeom>
        </p:spPr>
        <p:txBody>
          <a:bodyPr vert="horz" lIns="182935" tIns="91467" rIns="182935" bIns="91467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402525"/>
            <a:ext cx="16459200" cy="6795230"/>
          </a:xfrm>
          <a:prstGeom prst="rect">
            <a:avLst/>
          </a:prstGeom>
        </p:spPr>
        <p:txBody>
          <a:bodyPr vert="horz" lIns="182935" tIns="91467" rIns="182935" bIns="91467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CB8-E67E-EC44-A516-3AB574453401}" type="datetimeFigureOut">
              <a:rPr lang="fr-FR" smtClean="0"/>
              <a:t>23/01/15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8400" y="9543354"/>
            <a:ext cx="5791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106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674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006" indent="-686006" algn="l" defTabSz="914674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346" indent="-571671" algn="l" defTabSz="914674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686" indent="-457337" algn="l" defTabSz="91467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360" indent="-457337" algn="l" defTabSz="91467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6034" indent="-457337" algn="l" defTabSz="914674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709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5383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0057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732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674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349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023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697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3372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8046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72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7395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1" name="Décision 210"/>
          <p:cNvSpPr/>
          <p:nvPr/>
        </p:nvSpPr>
        <p:spPr>
          <a:xfrm>
            <a:off x="8340648" y="540870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2" name="Connecteur droit avec flèche 211"/>
          <p:cNvCxnSpPr/>
          <p:nvPr/>
        </p:nvCxnSpPr>
        <p:spPr>
          <a:xfrm>
            <a:off x="8719914" y="5285733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755162" y="582821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7" name="Connecteur droit avec flèche 216"/>
          <p:cNvCxnSpPr/>
          <p:nvPr/>
        </p:nvCxnSpPr>
        <p:spPr>
          <a:xfrm>
            <a:off x="8729191" y="5867048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8667956" y="594421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Décision 219"/>
          <p:cNvSpPr/>
          <p:nvPr/>
        </p:nvSpPr>
        <p:spPr>
          <a:xfrm>
            <a:off x="8217094" y="6097319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2" name="Connecteur droit 221"/>
          <p:cNvCxnSpPr/>
          <p:nvPr/>
        </p:nvCxnSpPr>
        <p:spPr>
          <a:xfrm flipV="1">
            <a:off x="8146195" y="630377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8033590" y="635789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220" idx="1"/>
            <a:endCxn id="183" idx="1"/>
          </p:cNvCxnSpPr>
          <p:nvPr/>
        </p:nvCxnSpPr>
        <p:spPr>
          <a:xfrm rot="10800000" flipH="1">
            <a:off x="8217093" y="3828738"/>
            <a:ext cx="141689" cy="2539221"/>
          </a:xfrm>
          <a:prstGeom prst="bentConnector3">
            <a:avLst>
              <a:gd name="adj1" fmla="val -55738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112582" y="565471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398901" y="7361990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442513" y="687066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1" name="Connecteur droit avec flèche 250"/>
          <p:cNvCxnSpPr/>
          <p:nvPr/>
        </p:nvCxnSpPr>
        <p:spPr>
          <a:xfrm>
            <a:off x="8733364" y="715368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écision 251"/>
          <p:cNvSpPr/>
          <p:nvPr/>
        </p:nvSpPr>
        <p:spPr>
          <a:xfrm>
            <a:off x="8356471" y="7274210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 flipH="1">
            <a:off x="8085325" y="750589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8293538" y="744238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179011" y="750577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9" name="Terminaison 258"/>
          <p:cNvSpPr/>
          <p:nvPr/>
        </p:nvSpPr>
        <p:spPr>
          <a:xfrm>
            <a:off x="7641256" y="738500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60" name="Données stockées 259"/>
          <p:cNvSpPr/>
          <p:nvPr/>
        </p:nvSpPr>
        <p:spPr>
          <a:xfrm>
            <a:off x="8820194" y="709249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8765187" y="6599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2" name="Connecteur droit avec flèche 261"/>
          <p:cNvCxnSpPr/>
          <p:nvPr/>
        </p:nvCxnSpPr>
        <p:spPr>
          <a:xfrm>
            <a:off x="8739216" y="6638597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8677981" y="671576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98055" y="5630006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212582" y="55856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216114" y="5482790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407375" y="5491319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10012893" y="562829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68485" y="539912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940419" y="5628297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939958" y="562832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47889" y="557383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51836" y="5117488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86427" y="52885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91877" y="518193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329801" y="4877832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818717" y="571098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914246" y="5624282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84333" y="5377414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58880" y="5461925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6" name="Connecteur droit avec flèche 295"/>
          <p:cNvCxnSpPr/>
          <p:nvPr/>
        </p:nvCxnSpPr>
        <p:spPr>
          <a:xfrm>
            <a:off x="12788793" y="560570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avec flèche 296"/>
          <p:cNvCxnSpPr/>
          <p:nvPr/>
        </p:nvCxnSpPr>
        <p:spPr>
          <a:xfrm>
            <a:off x="13565438" y="561289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3735525" y="54891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0271519" y="7361990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00" name="Connecteur droit avec flèche 299"/>
          <p:cNvCxnSpPr/>
          <p:nvPr/>
        </p:nvCxnSpPr>
        <p:spPr>
          <a:xfrm>
            <a:off x="10101432" y="750577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>
            <a:off x="10878077" y="751296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Terminaison 301"/>
          <p:cNvSpPr/>
          <p:nvPr/>
        </p:nvSpPr>
        <p:spPr>
          <a:xfrm>
            <a:off x="11048164" y="738924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9128473" y="752475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04" name="Connecteur droit avec flèche 303"/>
          <p:cNvCxnSpPr/>
          <p:nvPr/>
        </p:nvCxnSpPr>
        <p:spPr>
          <a:xfrm flipV="1">
            <a:off x="9113946" y="7500054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 flipV="1">
            <a:off x="9228473" y="7461114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0" name="Décision 219"/>
          <p:cNvSpPr/>
          <p:nvPr/>
        </p:nvSpPr>
        <p:spPr>
          <a:xfrm>
            <a:off x="13750964" y="4736097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145" idx="0"/>
            <a:endCxn id="183" idx="3"/>
          </p:cNvCxnSpPr>
          <p:nvPr/>
        </p:nvCxnSpPr>
        <p:spPr>
          <a:xfrm rot="16200000" flipV="1">
            <a:off x="10234401" y="2648029"/>
            <a:ext cx="957480" cy="3318895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068220" y="502492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63" name="Connecteur droit 262"/>
          <p:cNvCxnSpPr/>
          <p:nvPr/>
        </p:nvCxnSpPr>
        <p:spPr>
          <a:xfrm>
            <a:off x="12309089" y="466603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53693" y="5000218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168220" y="495589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171752" y="4853002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 or ‘/0’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363013" y="4861531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9968531" y="4998509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24123" y="4769336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896057" y="4998509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895596" y="499853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03527" y="494405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07474" y="4487700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42065" y="465873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47515" y="45521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285439" y="4248044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774355" y="5081199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869884" y="4994494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17830" y="3580751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75436" y="485071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7" name="Connecteur droit avec flèche 296"/>
          <p:cNvCxnSpPr/>
          <p:nvPr/>
        </p:nvCxnSpPr>
        <p:spPr>
          <a:xfrm>
            <a:off x="13590641" y="500053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5058203" y="488216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2" name="Terminaison 301"/>
          <p:cNvSpPr/>
          <p:nvPr/>
        </p:nvSpPr>
        <p:spPr>
          <a:xfrm>
            <a:off x="14050198" y="5535955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5" name="Décision 144"/>
          <p:cNvSpPr/>
          <p:nvPr/>
        </p:nvSpPr>
        <p:spPr>
          <a:xfrm>
            <a:off x="12017830" y="4786217"/>
            <a:ext cx="709516" cy="41655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6" name="Connecteur droit avec flèche 145"/>
          <p:cNvCxnSpPr/>
          <p:nvPr/>
        </p:nvCxnSpPr>
        <p:spPr>
          <a:xfrm flipV="1">
            <a:off x="12733047" y="4996142"/>
            <a:ext cx="242389" cy="12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12828989" y="494347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2714462" y="500685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378036" y="445286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14782508" y="5006384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4782047" y="500641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 flipV="1">
            <a:off x="14889978" y="495192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14272233" y="5280644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14216668" y="53782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4012274" y="527027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6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n] 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=! NULL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544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pointer to 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]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only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contains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a /0)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5646583" y="517165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29173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75007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80002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69208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52341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45990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52329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40252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91886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28880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20988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36" idx="2"/>
            <a:endCxn id="154" idx="2"/>
          </p:cNvCxnSpPr>
          <p:nvPr/>
        </p:nvCxnSpPr>
        <p:spPr>
          <a:xfrm rot="5400000" flipH="1" flipV="1">
            <a:off x="4165410" y="3880860"/>
            <a:ext cx="4176679" cy="1214334"/>
          </a:xfrm>
          <a:prstGeom prst="bentConnector3">
            <a:avLst>
              <a:gd name="adj1" fmla="val -5473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5870629" y="5107934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0" name="Décision 219"/>
          <p:cNvSpPr/>
          <p:nvPr/>
        </p:nvSpPr>
        <p:spPr>
          <a:xfrm>
            <a:off x="12337765" y="6886640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145" idx="0"/>
            <a:endCxn id="183" idx="3"/>
          </p:cNvCxnSpPr>
          <p:nvPr/>
        </p:nvCxnSpPr>
        <p:spPr>
          <a:xfrm rot="16200000" flipV="1">
            <a:off x="8998183" y="3884247"/>
            <a:ext cx="962484" cy="851463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9841657" y="467104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12549710" y="6381155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8" name="Terminaison 297"/>
          <p:cNvSpPr/>
          <p:nvPr/>
        </p:nvSpPr>
        <p:spPr>
          <a:xfrm>
            <a:off x="13645004" y="70327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2" name="Terminaison 301"/>
          <p:cNvSpPr/>
          <p:nvPr/>
        </p:nvSpPr>
        <p:spPr>
          <a:xfrm>
            <a:off x="12636999" y="7686498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5" name="Décision 144"/>
          <p:cNvSpPr/>
          <p:nvPr/>
        </p:nvSpPr>
        <p:spPr>
          <a:xfrm>
            <a:off x="9550398" y="4791221"/>
            <a:ext cx="709516" cy="41655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13369309" y="7156927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3368848" y="715695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 flipV="1">
            <a:off x="13476779" y="710246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12859034" y="7431187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12803469" y="752876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2599075" y="742082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885105" y="449309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6" name="Décision 165"/>
          <p:cNvSpPr/>
          <p:nvPr/>
        </p:nvSpPr>
        <p:spPr>
          <a:xfrm>
            <a:off x="9379401" y="3556907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68" name="Connecteur droit 167"/>
          <p:cNvCxnSpPr/>
          <p:nvPr/>
        </p:nvCxnSpPr>
        <p:spPr>
          <a:xfrm flipV="1">
            <a:off x="9289410" y="376756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9173146" y="381197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flipV="1">
            <a:off x="10413729" y="3829470"/>
            <a:ext cx="242389" cy="12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V="1">
            <a:off x="10509671" y="377679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0395144" y="384018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656118" y="3675001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76" name="Connecteur droit avec flèche 175"/>
          <p:cNvCxnSpPr/>
          <p:nvPr/>
        </p:nvCxnSpPr>
        <p:spPr>
          <a:xfrm>
            <a:off x="11261636" y="3811979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Décision 176"/>
          <p:cNvSpPr/>
          <p:nvPr/>
        </p:nvSpPr>
        <p:spPr>
          <a:xfrm>
            <a:off x="11417228" y="3582806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78" name="Connecteur droit avec flèche 177"/>
          <p:cNvCxnSpPr/>
          <p:nvPr/>
        </p:nvCxnSpPr>
        <p:spPr>
          <a:xfrm>
            <a:off x="12189162" y="3811979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2188701" y="381200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12296632" y="375752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/>
          <p:cNvCxnSpPr/>
          <p:nvPr/>
        </p:nvCxnSpPr>
        <p:spPr>
          <a:xfrm flipV="1">
            <a:off x="11800579" y="3301170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1735170" y="347220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1540620" y="336561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1" name="Terminaison 210"/>
          <p:cNvSpPr/>
          <p:nvPr/>
        </p:nvSpPr>
        <p:spPr>
          <a:xfrm>
            <a:off x="11578544" y="3061514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12" name="Données stockées 211"/>
          <p:cNvSpPr/>
          <p:nvPr/>
        </p:nvSpPr>
        <p:spPr>
          <a:xfrm>
            <a:off x="11067460" y="3894669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3" name="Connecteur droit avec flèche 212"/>
          <p:cNvCxnSpPr/>
          <p:nvPr/>
        </p:nvCxnSpPr>
        <p:spPr>
          <a:xfrm>
            <a:off x="12809061" y="3954514"/>
            <a:ext cx="5945" cy="23430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en angle 213"/>
          <p:cNvCxnSpPr>
            <a:stCxn id="145" idx="3"/>
            <a:endCxn id="175" idx="2"/>
          </p:cNvCxnSpPr>
          <p:nvPr/>
        </p:nvCxnSpPr>
        <p:spPr>
          <a:xfrm flipV="1">
            <a:off x="10259914" y="3962560"/>
            <a:ext cx="698963" cy="1036938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10417806" y="4947132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0301542" y="4991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18" name="Connecteur droit avec flèche 217"/>
          <p:cNvCxnSpPr/>
          <p:nvPr/>
        </p:nvCxnSpPr>
        <p:spPr>
          <a:xfrm>
            <a:off x="12852469" y="6669106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er 10"/>
          <p:cNvGrpSpPr/>
          <p:nvPr/>
        </p:nvGrpSpPr>
        <p:grpSpPr>
          <a:xfrm>
            <a:off x="3182966" y="7737744"/>
            <a:ext cx="881254" cy="1473248"/>
            <a:chOff x="2935375" y="6828403"/>
            <a:chExt cx="881254" cy="1473248"/>
          </a:xfrm>
          <a:solidFill>
            <a:schemeClr val="bg1"/>
          </a:solidFill>
        </p:grpSpPr>
        <p:grpSp>
          <p:nvGrpSpPr>
            <p:cNvPr id="10" name="Grouper 9"/>
            <p:cNvGrpSpPr/>
            <p:nvPr/>
          </p:nvGrpSpPr>
          <p:grpSpPr>
            <a:xfrm>
              <a:off x="2937353" y="7669734"/>
              <a:ext cx="879276" cy="210639"/>
              <a:chOff x="2937353" y="7669734"/>
              <a:chExt cx="879276" cy="210639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1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2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3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595945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Grouper 222"/>
            <p:cNvGrpSpPr/>
            <p:nvPr/>
          </p:nvGrpSpPr>
          <p:grpSpPr>
            <a:xfrm>
              <a:off x="2936364" y="7880373"/>
              <a:ext cx="659333" cy="210639"/>
              <a:chOff x="2937353" y="7669734"/>
              <a:chExt cx="659333" cy="210639"/>
            </a:xfrm>
            <a:grpFill/>
          </p:grpSpPr>
          <p:sp>
            <p:nvSpPr>
              <p:cNvPr id="224" name="Rectangle 223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g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Grouper 228"/>
            <p:cNvGrpSpPr/>
            <p:nvPr/>
          </p:nvGrpSpPr>
          <p:grpSpPr>
            <a:xfrm>
              <a:off x="2935375" y="7460320"/>
              <a:ext cx="441368" cy="210639"/>
              <a:chOff x="2937353" y="7669734"/>
              <a:chExt cx="441368" cy="210639"/>
            </a:xfrm>
            <a:grpFill/>
          </p:grpSpPr>
          <p:sp>
            <p:nvSpPr>
              <p:cNvPr id="230" name="Rectangle 229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w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36" name="Grouper 235"/>
            <p:cNvGrpSpPr/>
            <p:nvPr/>
          </p:nvGrpSpPr>
          <p:grpSpPr>
            <a:xfrm>
              <a:off x="2936364" y="7039042"/>
              <a:ext cx="879276" cy="210639"/>
              <a:chOff x="2937353" y="7669734"/>
              <a:chExt cx="879276" cy="210639"/>
            </a:xfrm>
            <a:grpFill/>
          </p:grpSpPr>
          <p:sp>
            <p:nvSpPr>
              <p:cNvPr id="237" name="Rectangle 236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a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c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595945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r 241"/>
          <p:cNvGrpSpPr/>
          <p:nvPr/>
        </p:nvGrpSpPr>
        <p:grpSpPr>
          <a:xfrm>
            <a:off x="1137054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60" name="Rectangle 259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1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Grouper 266"/>
          <p:cNvGrpSpPr/>
          <p:nvPr/>
        </p:nvGrpSpPr>
        <p:grpSpPr>
          <a:xfrm>
            <a:off x="1891242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68" name="Rectangle 267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4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5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3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6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2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 rot="19365154">
            <a:off x="1117084" y="7410300"/>
            <a:ext cx="45695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</a:t>
            </a:r>
            <a:r>
              <a:rPr lang="fr-FR" sz="800" dirty="0" err="1" smtClean="0">
                <a:solidFill>
                  <a:schemeClr val="tx1"/>
                </a:solidFill>
              </a:rPr>
              <a:t>fdcheck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 rot="19365154">
            <a:off x="3205035" y="7439340"/>
            <a:ext cx="31281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>
              <a:solidFill>
                <a:schemeClr val="tx1"/>
              </a:solidFill>
            </a:endParaRPr>
          </a:p>
        </p:txBody>
      </p:sp>
      <p:grpSp>
        <p:nvGrpSpPr>
          <p:cNvPr id="290" name="Grouper 289"/>
          <p:cNvGrpSpPr/>
          <p:nvPr/>
        </p:nvGrpSpPr>
        <p:grpSpPr>
          <a:xfrm>
            <a:off x="2766701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91" name="Rectangle 290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303" name="Rectangle 302"/>
          <p:cNvSpPr/>
          <p:nvPr/>
        </p:nvSpPr>
        <p:spPr>
          <a:xfrm rot="19365154">
            <a:off x="2789458" y="7447221"/>
            <a:ext cx="28440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43808" y="7366156"/>
            <a:ext cx="555181" cy="1844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H="1">
            <a:off x="902171" y="7398162"/>
            <a:ext cx="689009" cy="1812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2498074" y="5870250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 ‘/n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’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2518484" y="4692320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2506010" y="418881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</a:p>
        </p:txBody>
      </p:sp>
      <p:cxnSp>
        <p:nvCxnSpPr>
          <p:cNvPr id="308" name="Connecteur droit avec flèche 307"/>
          <p:cNvCxnSpPr/>
          <p:nvPr/>
        </p:nvCxnSpPr>
        <p:spPr>
          <a:xfrm>
            <a:off x="12815006" y="447894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Décision 308"/>
          <p:cNvSpPr/>
          <p:nvPr/>
        </p:nvSpPr>
        <p:spPr>
          <a:xfrm>
            <a:off x="12442919" y="5188681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10" name="Connecteur droit avec flèche 309"/>
          <p:cNvCxnSpPr/>
          <p:nvPr/>
        </p:nvCxnSpPr>
        <p:spPr>
          <a:xfrm>
            <a:off x="12831152" y="5647027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>
            <a:off x="12769917" y="572419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12874237" y="56026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13" name="Connecteur droit avec flèche 312"/>
          <p:cNvCxnSpPr/>
          <p:nvPr/>
        </p:nvCxnSpPr>
        <p:spPr>
          <a:xfrm flipH="1">
            <a:off x="12171773" y="5420361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 flipV="1">
            <a:off x="12379986" y="535685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12265459" y="542024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6" name="Terminaison 315"/>
          <p:cNvSpPr/>
          <p:nvPr/>
        </p:nvSpPr>
        <p:spPr>
          <a:xfrm>
            <a:off x="11727704" y="5299478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317" name="Connecteur droit avec flèche 316"/>
          <p:cNvCxnSpPr/>
          <p:nvPr/>
        </p:nvCxnSpPr>
        <p:spPr>
          <a:xfrm>
            <a:off x="12824505" y="4979879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>
            <a:off x="12844826" y="6161264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Données stockées 318"/>
          <p:cNvSpPr/>
          <p:nvPr/>
        </p:nvSpPr>
        <p:spPr>
          <a:xfrm>
            <a:off x="12845942" y="4936094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8389133" y="4777054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lash 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8438600" y="551678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bigger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2" name="Données stockées 321"/>
          <p:cNvSpPr/>
          <p:nvPr/>
        </p:nvSpPr>
        <p:spPr>
          <a:xfrm>
            <a:off x="8849942" y="5778094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8440067" y="514007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4" name="Décision 323"/>
          <p:cNvSpPr/>
          <p:nvPr/>
        </p:nvSpPr>
        <p:spPr>
          <a:xfrm>
            <a:off x="8357561" y="6011940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25" name="Connecteur droit avec flèche 324"/>
          <p:cNvCxnSpPr/>
          <p:nvPr/>
        </p:nvCxnSpPr>
        <p:spPr>
          <a:xfrm>
            <a:off x="8745794" y="6470286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8684559" y="654744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8788879" y="642589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28" name="Connecteur droit avec flèche 327"/>
          <p:cNvCxnSpPr/>
          <p:nvPr/>
        </p:nvCxnSpPr>
        <p:spPr>
          <a:xfrm flipH="1">
            <a:off x="8086415" y="624362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 flipV="1">
            <a:off x="8294628" y="618011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8180101" y="624350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1" name="Terminaison 330"/>
          <p:cNvSpPr/>
          <p:nvPr/>
        </p:nvSpPr>
        <p:spPr>
          <a:xfrm>
            <a:off x="7642346" y="612273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332" name="Connecteur droit avec flèche 331"/>
          <p:cNvCxnSpPr/>
          <p:nvPr/>
        </p:nvCxnSpPr>
        <p:spPr>
          <a:xfrm>
            <a:off x="8739147" y="5803138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avec flèche 334"/>
          <p:cNvCxnSpPr/>
          <p:nvPr/>
        </p:nvCxnSpPr>
        <p:spPr>
          <a:xfrm flipH="1">
            <a:off x="8729830" y="50481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/>
          <p:cNvCxnSpPr/>
          <p:nvPr/>
        </p:nvCxnSpPr>
        <p:spPr>
          <a:xfrm flipH="1">
            <a:off x="8743392" y="5427637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2825569" y="3052693"/>
            <a:ext cx="1018708" cy="22282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fr-FR" sz="800" dirty="0" smtClean="0">
                <a:solidFill>
                  <a:schemeClr val="tx1"/>
                </a:solidFill>
              </a:rPr>
              <a:t>VARIABLES</a:t>
            </a:r>
          </a:p>
          <a:p>
            <a:endParaRPr lang="fr-FR" sz="800" dirty="0">
              <a:solidFill>
                <a:schemeClr val="tx1"/>
              </a:solidFill>
            </a:endParaRPr>
          </a:p>
          <a:p>
            <a:r>
              <a:rPr lang="fr-FR" sz="800" dirty="0" err="1" smtClean="0">
                <a:solidFill>
                  <a:schemeClr val="tx1"/>
                </a:solidFill>
              </a:rPr>
              <a:t>Void</a:t>
            </a:r>
            <a:r>
              <a:rPr lang="fr-FR" sz="800" dirty="0" smtClean="0">
                <a:solidFill>
                  <a:schemeClr val="tx1"/>
                </a:solidFill>
              </a:rPr>
              <a:t> *flash</a:t>
            </a:r>
          </a:p>
          <a:p>
            <a:r>
              <a:rPr lang="fr-FR" sz="800" dirty="0" smtClean="0">
                <a:solidFill>
                  <a:schemeClr val="tx1"/>
                </a:solidFill>
              </a:rPr>
              <a:t>Char *</a:t>
            </a:r>
            <a:r>
              <a:rPr lang="fr-FR" sz="800" dirty="0" err="1" smtClean="0">
                <a:solidFill>
                  <a:schemeClr val="tx1"/>
                </a:solidFill>
              </a:rPr>
              <a:t>tmp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smtClean="0">
                <a:solidFill>
                  <a:schemeClr val="tx1"/>
                </a:solidFill>
              </a:rPr>
              <a:t>char *</a:t>
            </a:r>
            <a:r>
              <a:rPr lang="fr-FR" sz="800" dirty="0" err="1" smtClean="0">
                <a:solidFill>
                  <a:schemeClr val="tx1"/>
                </a:solidFill>
              </a:rPr>
              <a:t>buff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smtClean="0">
                <a:solidFill>
                  <a:schemeClr val="tx1"/>
                </a:solidFill>
              </a:rPr>
              <a:t>Char **line</a:t>
            </a:r>
          </a:p>
          <a:p>
            <a:r>
              <a:rPr lang="fr-FR" sz="800" dirty="0" err="1" smtClean="0">
                <a:solidFill>
                  <a:schemeClr val="tx1"/>
                </a:solidFill>
              </a:rPr>
              <a:t>t_keep</a:t>
            </a:r>
            <a:r>
              <a:rPr lang="fr-FR" sz="800" dirty="0" smtClean="0">
                <a:solidFill>
                  <a:schemeClr val="tx1"/>
                </a:solidFill>
              </a:rPr>
              <a:t> char **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err="1" smtClean="0">
                <a:solidFill>
                  <a:schemeClr val="tx1"/>
                </a:solidFill>
              </a:rPr>
              <a:t>t_keep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800" dirty="0" err="1" smtClean="0">
                <a:solidFill>
                  <a:schemeClr val="tx1"/>
                </a:solidFill>
              </a:rPr>
              <a:t>int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800" dirty="0" err="1" smtClean="0">
                <a:solidFill>
                  <a:schemeClr val="tx1"/>
                </a:solidFill>
              </a:rPr>
              <a:t>fdmax</a:t>
            </a:r>
            <a:endParaRPr lang="fr-FR" sz="800" dirty="0">
              <a:solidFill>
                <a:schemeClr val="tx1"/>
              </a:solidFill>
            </a:endParaRPr>
          </a:p>
          <a:p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8409154" y="6693509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strcpy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flash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8401040" y="7052596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strcat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1" name="Connecteur droit avec flèche 340"/>
          <p:cNvCxnSpPr/>
          <p:nvPr/>
        </p:nvCxnSpPr>
        <p:spPr>
          <a:xfrm flipH="1">
            <a:off x="8758220" y="6964048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/>
          <p:cNvCxnSpPr>
            <a:stCxn id="340" idx="2"/>
            <a:endCxn id="145" idx="2"/>
          </p:cNvCxnSpPr>
          <p:nvPr/>
        </p:nvCxnSpPr>
        <p:spPr>
          <a:xfrm rot="5400000" flipH="1" flipV="1">
            <a:off x="8266129" y="5690140"/>
            <a:ext cx="2121391" cy="1156661"/>
          </a:xfrm>
          <a:prstGeom prst="bentConnector3">
            <a:avLst>
              <a:gd name="adj1" fmla="val -1077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4448386" y="4238631"/>
            <a:ext cx="2109771" cy="2004870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chemeClr val="accent3"/>
                </a:solidFill>
              </a:rPr>
              <a:t>fc1</a:t>
            </a:r>
            <a:endParaRPr lang="fr-FR" sz="1000" dirty="0">
              <a:solidFill>
                <a:schemeClr val="accent3"/>
              </a:solidFill>
            </a:endParaRPr>
          </a:p>
        </p:txBody>
      </p:sp>
      <p:sp>
        <p:nvSpPr>
          <p:cNvPr id="343" name="Rectangle à coins arrondis 342"/>
          <p:cNvSpPr/>
          <p:nvPr/>
        </p:nvSpPr>
        <p:spPr>
          <a:xfrm>
            <a:off x="7442660" y="5115146"/>
            <a:ext cx="2109771" cy="1895345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00" dirty="0" smtClean="0">
                <a:solidFill>
                  <a:schemeClr val="accent5"/>
                </a:solidFill>
              </a:rPr>
              <a:t>fc2</a:t>
            </a:r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344" name="Rectangle à coins arrondis 343"/>
          <p:cNvSpPr/>
          <p:nvPr/>
        </p:nvSpPr>
        <p:spPr>
          <a:xfrm>
            <a:off x="11599364" y="4157848"/>
            <a:ext cx="2200672" cy="2078712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00" dirty="0" smtClean="0">
                <a:solidFill>
                  <a:schemeClr val="accent5"/>
                </a:solidFill>
              </a:rPr>
              <a:t>fc2</a:t>
            </a:r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2464857" y="3666472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 or ‘/0’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57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720</Words>
  <Application>Microsoft Macintosh PowerPoint</Application>
  <PresentationFormat>Personnalisé</PresentationFormat>
  <Paragraphs>290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46</cp:revision>
  <dcterms:created xsi:type="dcterms:W3CDTF">2015-01-19T14:52:56Z</dcterms:created>
  <dcterms:modified xsi:type="dcterms:W3CDTF">2015-01-23T16:45:18Z</dcterms:modified>
</cp:coreProperties>
</file>