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8288000" cy="10296525"/>
  <p:notesSz cx="6858000" cy="9144000"/>
  <p:defaultTextStyle>
    <a:defPPr>
      <a:defRPr lang="fr-FR"/>
    </a:defPPr>
    <a:lvl1pPr marL="0" algn="l" defTabSz="91467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674" algn="l" defTabSz="91467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9349" algn="l" defTabSz="91467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4023" algn="l" defTabSz="91467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8697" algn="l" defTabSz="91467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3372" algn="l" defTabSz="91467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8046" algn="l" defTabSz="91467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2720" algn="l" defTabSz="91467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7395" algn="l" defTabSz="91467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744" autoAdjust="0"/>
  </p:normalViewPr>
  <p:slideViewPr>
    <p:cSldViewPr snapToGrid="0" snapToObjects="1">
      <p:cViewPr>
        <p:scale>
          <a:sx n="205" d="100"/>
          <a:sy n="205" d="100"/>
        </p:scale>
        <p:origin x="4016" y="696"/>
      </p:cViewPr>
      <p:guideLst>
        <p:guide orient="horz" pos="3243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71600" y="3198598"/>
            <a:ext cx="15544800" cy="2207080"/>
          </a:xfrm>
        </p:spPr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743200" y="5834698"/>
            <a:ext cx="12801600" cy="263133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93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40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86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33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80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2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73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44CB8-E67E-EC44-A516-3AB574453401}" type="datetimeFigureOut">
              <a:rPr lang="fr-FR" smtClean="0"/>
              <a:t>19/01/15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3994A-32DC-AC42-B47E-C216453E1DE7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6238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44CB8-E67E-EC44-A516-3AB574453401}" type="datetimeFigureOut">
              <a:rPr lang="fr-FR" smtClean="0"/>
              <a:t>19/01/15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3994A-32DC-AC42-B47E-C216453E1DE7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9493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3258800" y="412340"/>
            <a:ext cx="4114800" cy="8785415"/>
          </a:xfrm>
        </p:spPr>
        <p:txBody>
          <a:bodyPr vert="eaVert"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14400" y="412340"/>
            <a:ext cx="12039600" cy="8785415"/>
          </a:xfrm>
        </p:spPr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44CB8-E67E-EC44-A516-3AB574453401}" type="datetimeFigureOut">
              <a:rPr lang="fr-FR" smtClean="0"/>
              <a:t>19/01/15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3994A-32DC-AC42-B47E-C216453E1DE7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916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44CB8-E67E-EC44-A516-3AB574453401}" type="datetimeFigureOut">
              <a:rPr lang="fr-FR" smtClean="0"/>
              <a:t>19/01/15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3994A-32DC-AC42-B47E-C216453E1DE7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3726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44626" y="6616473"/>
            <a:ext cx="15544800" cy="2045004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444626" y="4364107"/>
            <a:ext cx="15544800" cy="2252364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674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934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4023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8697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3372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8046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272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7395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44CB8-E67E-EC44-A516-3AB574453401}" type="datetimeFigureOut">
              <a:rPr lang="fr-FR" smtClean="0"/>
              <a:t>19/01/15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3994A-32DC-AC42-B47E-C216453E1DE7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7195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914400" y="2402525"/>
            <a:ext cx="8077200" cy="6795230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9296400" y="2402525"/>
            <a:ext cx="8077200" cy="6795230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44CB8-E67E-EC44-A516-3AB574453401}" type="datetimeFigureOut">
              <a:rPr lang="fr-FR" smtClean="0"/>
              <a:t>19/01/15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3994A-32DC-AC42-B47E-C216453E1DE7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0700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14400" y="2304802"/>
            <a:ext cx="8080376" cy="960533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674" indent="0">
              <a:buNone/>
              <a:defRPr sz="4000" b="1"/>
            </a:lvl2pPr>
            <a:lvl3pPr marL="1829349" indent="0">
              <a:buNone/>
              <a:defRPr sz="3600" b="1"/>
            </a:lvl3pPr>
            <a:lvl4pPr marL="2744023" indent="0">
              <a:buNone/>
              <a:defRPr sz="3200" b="1"/>
            </a:lvl4pPr>
            <a:lvl5pPr marL="3658697" indent="0">
              <a:buNone/>
              <a:defRPr sz="3200" b="1"/>
            </a:lvl5pPr>
            <a:lvl6pPr marL="4573372" indent="0">
              <a:buNone/>
              <a:defRPr sz="3200" b="1"/>
            </a:lvl6pPr>
            <a:lvl7pPr marL="5488046" indent="0">
              <a:buNone/>
              <a:defRPr sz="3200" b="1"/>
            </a:lvl7pPr>
            <a:lvl8pPr marL="6402720" indent="0">
              <a:buNone/>
              <a:defRPr sz="3200" b="1"/>
            </a:lvl8pPr>
            <a:lvl9pPr marL="7317395" indent="0">
              <a:buNone/>
              <a:defRPr sz="32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914400" y="3265333"/>
            <a:ext cx="8080376" cy="5932420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9290053" y="2304802"/>
            <a:ext cx="8083550" cy="960533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674" indent="0">
              <a:buNone/>
              <a:defRPr sz="4000" b="1"/>
            </a:lvl2pPr>
            <a:lvl3pPr marL="1829349" indent="0">
              <a:buNone/>
              <a:defRPr sz="3600" b="1"/>
            </a:lvl3pPr>
            <a:lvl4pPr marL="2744023" indent="0">
              <a:buNone/>
              <a:defRPr sz="3200" b="1"/>
            </a:lvl4pPr>
            <a:lvl5pPr marL="3658697" indent="0">
              <a:buNone/>
              <a:defRPr sz="3200" b="1"/>
            </a:lvl5pPr>
            <a:lvl6pPr marL="4573372" indent="0">
              <a:buNone/>
              <a:defRPr sz="3200" b="1"/>
            </a:lvl6pPr>
            <a:lvl7pPr marL="5488046" indent="0">
              <a:buNone/>
              <a:defRPr sz="3200" b="1"/>
            </a:lvl7pPr>
            <a:lvl8pPr marL="6402720" indent="0">
              <a:buNone/>
              <a:defRPr sz="3200" b="1"/>
            </a:lvl8pPr>
            <a:lvl9pPr marL="7317395" indent="0">
              <a:buNone/>
              <a:defRPr sz="32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9290053" y="3265333"/>
            <a:ext cx="8083550" cy="5932420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44CB8-E67E-EC44-A516-3AB574453401}" type="datetimeFigureOut">
              <a:rPr lang="fr-FR" smtClean="0"/>
              <a:t>19/01/15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3994A-32DC-AC42-B47E-C216453E1DE7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03806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44CB8-E67E-EC44-A516-3AB574453401}" type="datetimeFigureOut">
              <a:rPr lang="fr-FR" smtClean="0"/>
              <a:t>19/01/15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3994A-32DC-AC42-B47E-C216453E1DE7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9693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44CB8-E67E-EC44-A516-3AB574453401}" type="datetimeFigureOut">
              <a:rPr lang="fr-FR" smtClean="0"/>
              <a:t>19/01/15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3994A-32DC-AC42-B47E-C216453E1DE7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8752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3" y="409953"/>
            <a:ext cx="6016626" cy="1744690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150100" y="409956"/>
            <a:ext cx="10223500" cy="8787799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4403" y="2154646"/>
            <a:ext cx="6016626" cy="7043109"/>
          </a:xfrm>
        </p:spPr>
        <p:txBody>
          <a:bodyPr/>
          <a:lstStyle>
            <a:lvl1pPr marL="0" indent="0">
              <a:buNone/>
              <a:defRPr sz="2800"/>
            </a:lvl1pPr>
            <a:lvl2pPr marL="914674" indent="0">
              <a:buNone/>
              <a:defRPr sz="2400"/>
            </a:lvl2pPr>
            <a:lvl3pPr marL="1829349" indent="0">
              <a:buNone/>
              <a:defRPr sz="2000"/>
            </a:lvl3pPr>
            <a:lvl4pPr marL="2744023" indent="0">
              <a:buNone/>
              <a:defRPr sz="1800"/>
            </a:lvl4pPr>
            <a:lvl5pPr marL="3658697" indent="0">
              <a:buNone/>
              <a:defRPr sz="1800"/>
            </a:lvl5pPr>
            <a:lvl6pPr marL="4573372" indent="0">
              <a:buNone/>
              <a:defRPr sz="1800"/>
            </a:lvl6pPr>
            <a:lvl7pPr marL="5488046" indent="0">
              <a:buNone/>
              <a:defRPr sz="1800"/>
            </a:lvl7pPr>
            <a:lvl8pPr marL="6402720" indent="0">
              <a:buNone/>
              <a:defRPr sz="1800"/>
            </a:lvl8pPr>
            <a:lvl9pPr marL="7317395" indent="0">
              <a:buNone/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44CB8-E67E-EC44-A516-3AB574453401}" type="datetimeFigureOut">
              <a:rPr lang="fr-FR" smtClean="0"/>
              <a:t>19/01/15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3994A-32DC-AC42-B47E-C216453E1DE7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2461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84576" y="7207568"/>
            <a:ext cx="10972800" cy="850895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3584576" y="920013"/>
            <a:ext cx="10972800" cy="6177915"/>
          </a:xfrm>
        </p:spPr>
        <p:txBody>
          <a:bodyPr/>
          <a:lstStyle>
            <a:lvl1pPr marL="0" indent="0">
              <a:buNone/>
              <a:defRPr sz="6400"/>
            </a:lvl1pPr>
            <a:lvl2pPr marL="914674" indent="0">
              <a:buNone/>
              <a:defRPr sz="5600"/>
            </a:lvl2pPr>
            <a:lvl3pPr marL="1829349" indent="0">
              <a:buNone/>
              <a:defRPr sz="4800"/>
            </a:lvl3pPr>
            <a:lvl4pPr marL="2744023" indent="0">
              <a:buNone/>
              <a:defRPr sz="4000"/>
            </a:lvl4pPr>
            <a:lvl5pPr marL="3658697" indent="0">
              <a:buNone/>
              <a:defRPr sz="4000"/>
            </a:lvl5pPr>
            <a:lvl6pPr marL="4573372" indent="0">
              <a:buNone/>
              <a:defRPr sz="4000"/>
            </a:lvl6pPr>
            <a:lvl7pPr marL="5488046" indent="0">
              <a:buNone/>
              <a:defRPr sz="4000"/>
            </a:lvl7pPr>
            <a:lvl8pPr marL="6402720" indent="0">
              <a:buNone/>
              <a:defRPr sz="4000"/>
            </a:lvl8pPr>
            <a:lvl9pPr marL="7317395" indent="0">
              <a:buNone/>
              <a:defRPr sz="4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584576" y="8058462"/>
            <a:ext cx="10972800" cy="1208412"/>
          </a:xfrm>
        </p:spPr>
        <p:txBody>
          <a:bodyPr/>
          <a:lstStyle>
            <a:lvl1pPr marL="0" indent="0">
              <a:buNone/>
              <a:defRPr sz="2800"/>
            </a:lvl1pPr>
            <a:lvl2pPr marL="914674" indent="0">
              <a:buNone/>
              <a:defRPr sz="2400"/>
            </a:lvl2pPr>
            <a:lvl3pPr marL="1829349" indent="0">
              <a:buNone/>
              <a:defRPr sz="2000"/>
            </a:lvl3pPr>
            <a:lvl4pPr marL="2744023" indent="0">
              <a:buNone/>
              <a:defRPr sz="1800"/>
            </a:lvl4pPr>
            <a:lvl5pPr marL="3658697" indent="0">
              <a:buNone/>
              <a:defRPr sz="1800"/>
            </a:lvl5pPr>
            <a:lvl6pPr marL="4573372" indent="0">
              <a:buNone/>
              <a:defRPr sz="1800"/>
            </a:lvl6pPr>
            <a:lvl7pPr marL="5488046" indent="0">
              <a:buNone/>
              <a:defRPr sz="1800"/>
            </a:lvl7pPr>
            <a:lvl8pPr marL="6402720" indent="0">
              <a:buNone/>
              <a:defRPr sz="1800"/>
            </a:lvl8pPr>
            <a:lvl9pPr marL="7317395" indent="0">
              <a:buNone/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44CB8-E67E-EC44-A516-3AB574453401}" type="datetimeFigureOut">
              <a:rPr lang="fr-FR" smtClean="0"/>
              <a:t>19/01/15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3994A-32DC-AC42-B47E-C216453E1DE7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2635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914400" y="412339"/>
            <a:ext cx="16459200" cy="1716088"/>
          </a:xfrm>
          <a:prstGeom prst="rect">
            <a:avLst/>
          </a:prstGeom>
        </p:spPr>
        <p:txBody>
          <a:bodyPr vert="horz" lIns="182935" tIns="91467" rIns="182935" bIns="91467" rtlCol="0" anchor="ctr">
            <a:normAutofit/>
          </a:bodyPr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14400" y="2402525"/>
            <a:ext cx="16459200" cy="6795230"/>
          </a:xfrm>
          <a:prstGeom prst="rect">
            <a:avLst/>
          </a:prstGeom>
        </p:spPr>
        <p:txBody>
          <a:bodyPr vert="horz" lIns="182935" tIns="91467" rIns="182935" bIns="91467" rtlCol="0">
            <a:normAutofit/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914400" y="9543354"/>
            <a:ext cx="4267200" cy="548195"/>
          </a:xfrm>
          <a:prstGeom prst="rect">
            <a:avLst/>
          </a:prstGeom>
        </p:spPr>
        <p:txBody>
          <a:bodyPr vert="horz" lIns="182935" tIns="91467" rIns="182935" bIns="91467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44CB8-E67E-EC44-A516-3AB574453401}" type="datetimeFigureOut">
              <a:rPr lang="fr-FR" smtClean="0"/>
              <a:t>19/01/15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6248400" y="9543354"/>
            <a:ext cx="5791200" cy="548195"/>
          </a:xfrm>
          <a:prstGeom prst="rect">
            <a:avLst/>
          </a:prstGeom>
        </p:spPr>
        <p:txBody>
          <a:bodyPr vert="horz" lIns="182935" tIns="91467" rIns="182935" bIns="91467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3106400" y="9543354"/>
            <a:ext cx="4267200" cy="548195"/>
          </a:xfrm>
          <a:prstGeom prst="rect">
            <a:avLst/>
          </a:prstGeom>
        </p:spPr>
        <p:txBody>
          <a:bodyPr vert="horz" lIns="182935" tIns="91467" rIns="182935" bIns="91467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3994A-32DC-AC42-B47E-C216453E1DE7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7754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674" rtl="0" eaLnBrk="1" latinLnBrk="0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6006" indent="-686006" algn="l" defTabSz="914674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6346" indent="-571671" algn="l" defTabSz="914674" rtl="0" eaLnBrk="1" latinLnBrk="0" hangingPunct="1">
        <a:spcBef>
          <a:spcPct val="20000"/>
        </a:spcBef>
        <a:buFont typeface="Arial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686" indent="-457337" algn="l" defTabSz="914674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1360" indent="-457337" algn="l" defTabSz="914674" rtl="0" eaLnBrk="1" latinLnBrk="0" hangingPunct="1">
        <a:spcBef>
          <a:spcPct val="20000"/>
        </a:spcBef>
        <a:buFont typeface="Arial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6034" indent="-457337" algn="l" defTabSz="914674" rtl="0" eaLnBrk="1" latinLnBrk="0" hangingPunct="1">
        <a:spcBef>
          <a:spcPct val="20000"/>
        </a:spcBef>
        <a:buFont typeface="Arial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30709" indent="-457337" algn="l" defTabSz="914674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5383" indent="-457337" algn="l" defTabSz="914674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60057" indent="-457337" algn="l" defTabSz="914674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4732" indent="-457337" algn="l" defTabSz="914674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67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674" algn="l" defTabSz="91467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9349" algn="l" defTabSz="91467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4023" algn="l" defTabSz="91467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8697" algn="l" defTabSz="91467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3372" algn="l" defTabSz="91467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8046" algn="l" defTabSz="91467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2720" algn="l" defTabSz="91467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7395" algn="l" defTabSz="91467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Multidocument 103"/>
          <p:cNvSpPr/>
          <p:nvPr/>
        </p:nvSpPr>
        <p:spPr>
          <a:xfrm>
            <a:off x="4279549" y="2006445"/>
            <a:ext cx="376464" cy="485322"/>
          </a:xfrm>
          <a:prstGeom prst="flowChartMultidocumen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latin typeface="Arial"/>
                <a:cs typeface="Arial"/>
              </a:rPr>
              <a:t>File</a:t>
            </a:r>
          </a:p>
          <a:p>
            <a:pPr algn="ctr"/>
            <a:r>
              <a:rPr lang="fr-FR" sz="600" dirty="0" smtClean="0">
                <a:latin typeface="Arial"/>
                <a:cs typeface="Arial"/>
              </a:rPr>
              <a:t>(fd = n)</a:t>
            </a:r>
            <a:endParaRPr lang="fr-FR" sz="600" dirty="0">
              <a:latin typeface="Arial"/>
              <a:cs typeface="Arial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5340423" y="3906178"/>
            <a:ext cx="616857" cy="29101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Copy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keep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to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cpy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6" name="Décision 105"/>
          <p:cNvSpPr/>
          <p:nvPr/>
        </p:nvSpPr>
        <p:spPr>
          <a:xfrm>
            <a:off x="5023256" y="1963411"/>
            <a:ext cx="1263668" cy="584994"/>
          </a:xfrm>
          <a:prstGeom prst="flowChartDecision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n &lt;=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keep.fdmax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</a:p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&amp;&amp;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keep.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fdcheck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[n] = 1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07" name="Connecteur droit avec flèche 106"/>
          <p:cNvCxnSpPr>
            <a:stCxn id="104" idx="3"/>
            <a:endCxn id="106" idx="1"/>
          </p:cNvCxnSpPr>
          <p:nvPr/>
        </p:nvCxnSpPr>
        <p:spPr>
          <a:xfrm>
            <a:off x="4656013" y="2249106"/>
            <a:ext cx="367243" cy="6802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avec flèche 107"/>
          <p:cNvCxnSpPr>
            <a:stCxn id="106" idx="2"/>
            <a:endCxn id="109" idx="0"/>
          </p:cNvCxnSpPr>
          <p:nvPr/>
        </p:nvCxnSpPr>
        <p:spPr>
          <a:xfrm>
            <a:off x="5655090" y="2548405"/>
            <a:ext cx="0" cy="272658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5352331" y="2821063"/>
            <a:ext cx="605518" cy="28755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Malloc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</a:p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t_keep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cpy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10" name="Connecteur droit 109"/>
          <p:cNvCxnSpPr/>
          <p:nvPr/>
        </p:nvCxnSpPr>
        <p:spPr>
          <a:xfrm>
            <a:off x="5599525" y="2645981"/>
            <a:ext cx="127000" cy="1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5395131" y="2538040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endParaRPr lang="fr-FR" sz="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cxnSp>
        <p:nvCxnSpPr>
          <p:cNvPr id="112" name="Connecteur droit avec flèche 111"/>
          <p:cNvCxnSpPr/>
          <p:nvPr/>
        </p:nvCxnSpPr>
        <p:spPr>
          <a:xfrm>
            <a:off x="5643182" y="3104085"/>
            <a:ext cx="5670" cy="113391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Décision 112"/>
          <p:cNvSpPr/>
          <p:nvPr/>
        </p:nvSpPr>
        <p:spPr>
          <a:xfrm>
            <a:off x="5266289" y="3224609"/>
            <a:ext cx="771934" cy="458346"/>
          </a:xfrm>
          <a:prstGeom prst="flowChartDecision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Malloc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OK ?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14" name="Connecteur droit avec flèche 113"/>
          <p:cNvCxnSpPr/>
          <p:nvPr/>
        </p:nvCxnSpPr>
        <p:spPr>
          <a:xfrm>
            <a:off x="5654522" y="3682955"/>
            <a:ext cx="6237" cy="223223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/>
          <p:cNvCxnSpPr/>
          <p:nvPr/>
        </p:nvCxnSpPr>
        <p:spPr>
          <a:xfrm>
            <a:off x="5593287" y="3760118"/>
            <a:ext cx="127000" cy="1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5697607" y="3638568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008000"/>
                </a:solidFill>
                <a:latin typeface="Arial"/>
                <a:cs typeface="Arial"/>
              </a:rPr>
              <a:t>YES</a:t>
            </a:r>
            <a:endParaRPr lang="fr-FR" sz="60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cxnSp>
        <p:nvCxnSpPr>
          <p:cNvPr id="117" name="Connecteur droit avec flèche 116"/>
          <p:cNvCxnSpPr/>
          <p:nvPr/>
        </p:nvCxnSpPr>
        <p:spPr>
          <a:xfrm flipH="1">
            <a:off x="4995143" y="3456289"/>
            <a:ext cx="279788" cy="0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/>
          <p:nvPr/>
        </p:nvCxnSpPr>
        <p:spPr>
          <a:xfrm flipV="1">
            <a:off x="5203356" y="3392785"/>
            <a:ext cx="0" cy="108916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5088829" y="3456169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endParaRPr lang="fr-FR" sz="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20" name="Terminaison 119"/>
          <p:cNvSpPr/>
          <p:nvPr/>
        </p:nvSpPr>
        <p:spPr>
          <a:xfrm>
            <a:off x="4551074" y="3335406"/>
            <a:ext cx="444069" cy="244929"/>
          </a:xfrm>
          <a:prstGeom prst="flowChartTerminator">
            <a:avLst/>
          </a:prstGeom>
          <a:solidFill>
            <a:srgbClr val="FFFFFF"/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600" dirty="0" smtClean="0">
                <a:solidFill>
                  <a:srgbClr val="800000"/>
                </a:solidFill>
                <a:latin typeface="Arial"/>
                <a:cs typeface="Arial"/>
              </a:rPr>
              <a:t>Return -1</a:t>
            </a:r>
            <a:endParaRPr lang="fr-FR" sz="600" dirty="0">
              <a:solidFill>
                <a:srgbClr val="800000"/>
              </a:solidFill>
              <a:latin typeface="Arial"/>
              <a:cs typeface="Arial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5059345" y="4627182"/>
            <a:ext cx="1179014" cy="35015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Malloc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</a:p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t_keep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keep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</a:p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(new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length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for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keep.str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[n])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5340423" y="4276116"/>
            <a:ext cx="605518" cy="28755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Free</a:t>
            </a:r>
          </a:p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t_keep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keep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24" name="Connecteur droit avec flèche 123"/>
          <p:cNvCxnSpPr>
            <a:endCxn id="123" idx="0"/>
          </p:cNvCxnSpPr>
          <p:nvPr/>
        </p:nvCxnSpPr>
        <p:spPr>
          <a:xfrm flipH="1">
            <a:off x="5643182" y="4197192"/>
            <a:ext cx="5103" cy="78924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avec flèche 124"/>
          <p:cNvCxnSpPr/>
          <p:nvPr/>
        </p:nvCxnSpPr>
        <p:spPr>
          <a:xfrm flipH="1">
            <a:off x="5649987" y="4563675"/>
            <a:ext cx="5103" cy="78924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avec flèche 125"/>
          <p:cNvCxnSpPr>
            <a:stCxn id="122" idx="2"/>
          </p:cNvCxnSpPr>
          <p:nvPr/>
        </p:nvCxnSpPr>
        <p:spPr>
          <a:xfrm flipH="1">
            <a:off x="5646583" y="4977335"/>
            <a:ext cx="2269" cy="112944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Décision 126"/>
          <p:cNvSpPr/>
          <p:nvPr/>
        </p:nvSpPr>
        <p:spPr>
          <a:xfrm>
            <a:off x="5264020" y="5097412"/>
            <a:ext cx="771934" cy="458346"/>
          </a:xfrm>
          <a:prstGeom prst="flowChartDecision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Malloc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OK ?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28" name="Connecteur droit avec flèche 127"/>
          <p:cNvCxnSpPr/>
          <p:nvPr/>
        </p:nvCxnSpPr>
        <p:spPr>
          <a:xfrm>
            <a:off x="5652253" y="5555758"/>
            <a:ext cx="6237" cy="168791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/>
          <p:cNvCxnSpPr/>
          <p:nvPr/>
        </p:nvCxnSpPr>
        <p:spPr>
          <a:xfrm>
            <a:off x="5591018" y="5605705"/>
            <a:ext cx="127000" cy="1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5695338" y="5497763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008000"/>
                </a:solidFill>
                <a:latin typeface="Arial"/>
                <a:cs typeface="Arial"/>
              </a:rPr>
              <a:t>YES</a:t>
            </a:r>
            <a:endParaRPr lang="fr-FR" sz="60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cxnSp>
        <p:nvCxnSpPr>
          <p:cNvPr id="131" name="Connecteur droit avec flèche 130"/>
          <p:cNvCxnSpPr/>
          <p:nvPr/>
        </p:nvCxnSpPr>
        <p:spPr>
          <a:xfrm flipH="1">
            <a:off x="4992874" y="5329092"/>
            <a:ext cx="279788" cy="0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 flipV="1">
            <a:off x="5201087" y="5265588"/>
            <a:ext cx="0" cy="108916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5086560" y="5328972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endParaRPr lang="fr-FR" sz="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34" name="Terminaison 133"/>
          <p:cNvSpPr/>
          <p:nvPr/>
        </p:nvSpPr>
        <p:spPr>
          <a:xfrm>
            <a:off x="4548805" y="5208209"/>
            <a:ext cx="444069" cy="244929"/>
          </a:xfrm>
          <a:prstGeom prst="flowChartTerminator">
            <a:avLst/>
          </a:prstGeom>
          <a:solidFill>
            <a:srgbClr val="FFFFFF"/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600" dirty="0" smtClean="0">
                <a:solidFill>
                  <a:srgbClr val="800000"/>
                </a:solidFill>
                <a:latin typeface="Arial"/>
                <a:cs typeface="Arial"/>
              </a:rPr>
              <a:t>Return -1</a:t>
            </a:r>
            <a:endParaRPr lang="fr-FR" sz="600" dirty="0">
              <a:solidFill>
                <a:srgbClr val="800000"/>
              </a:solidFill>
              <a:latin typeface="Arial"/>
              <a:cs typeface="Arial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5343824" y="5724549"/>
            <a:ext cx="616857" cy="29101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Copy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cpy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to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keep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5343824" y="6094487"/>
            <a:ext cx="605518" cy="28755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Free</a:t>
            </a:r>
          </a:p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t_keep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cpy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37" name="Connecteur droit avec flèche 136"/>
          <p:cNvCxnSpPr>
            <a:endCxn id="136" idx="0"/>
          </p:cNvCxnSpPr>
          <p:nvPr/>
        </p:nvCxnSpPr>
        <p:spPr>
          <a:xfrm flipH="1">
            <a:off x="5646583" y="6015563"/>
            <a:ext cx="5103" cy="78924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avec flèche 137"/>
          <p:cNvCxnSpPr/>
          <p:nvPr/>
        </p:nvCxnSpPr>
        <p:spPr>
          <a:xfrm>
            <a:off x="6282463" y="2256838"/>
            <a:ext cx="275695" cy="0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6211773" y="2043660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008000"/>
                </a:solidFill>
                <a:latin typeface="Arial"/>
                <a:cs typeface="Arial"/>
              </a:rPr>
              <a:t>YES</a:t>
            </a:r>
            <a:endParaRPr lang="fr-FR" sz="60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cxnSp>
        <p:nvCxnSpPr>
          <p:cNvPr id="140" name="Connecteur droit 139"/>
          <p:cNvCxnSpPr/>
          <p:nvPr/>
        </p:nvCxnSpPr>
        <p:spPr>
          <a:xfrm flipV="1">
            <a:off x="6350557" y="2202380"/>
            <a:ext cx="0" cy="108916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en angle 140"/>
          <p:cNvCxnSpPr>
            <a:stCxn id="143" idx="2"/>
          </p:cNvCxnSpPr>
          <p:nvPr/>
        </p:nvCxnSpPr>
        <p:spPr>
          <a:xfrm rot="5400000" flipH="1" flipV="1">
            <a:off x="3823680" y="4123066"/>
            <a:ext cx="4436647" cy="797644"/>
          </a:xfrm>
          <a:prstGeom prst="bentConnector3">
            <a:avLst>
              <a:gd name="adj1" fmla="val -2046"/>
            </a:avLst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Rectangle 141"/>
          <p:cNvSpPr/>
          <p:nvPr/>
        </p:nvSpPr>
        <p:spPr>
          <a:xfrm>
            <a:off x="8366897" y="2103599"/>
            <a:ext cx="694910" cy="29101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Copy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keep.str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[n] to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tmp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5340423" y="6452652"/>
            <a:ext cx="605518" cy="2875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Set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keep.fdcheck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[n] </a:t>
            </a:r>
            <a:r>
              <a:rPr lang="fr-FR" sz="6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1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44" name="Connecteur droit avec flèche 143"/>
          <p:cNvCxnSpPr/>
          <p:nvPr/>
        </p:nvCxnSpPr>
        <p:spPr>
          <a:xfrm flipH="1">
            <a:off x="5655090" y="6382046"/>
            <a:ext cx="5103" cy="78924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" name="Rectangle 153"/>
          <p:cNvSpPr/>
          <p:nvPr/>
        </p:nvSpPr>
        <p:spPr>
          <a:xfrm>
            <a:off x="6558158" y="2112128"/>
            <a:ext cx="605518" cy="28755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Malloc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</a:p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tmp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55" name="Connecteur droit avec flèche 154"/>
          <p:cNvCxnSpPr/>
          <p:nvPr/>
        </p:nvCxnSpPr>
        <p:spPr>
          <a:xfrm>
            <a:off x="7163676" y="2249106"/>
            <a:ext cx="170087" cy="0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Décision 156"/>
          <p:cNvSpPr/>
          <p:nvPr/>
        </p:nvSpPr>
        <p:spPr>
          <a:xfrm>
            <a:off x="7319268" y="2019933"/>
            <a:ext cx="771934" cy="458346"/>
          </a:xfrm>
          <a:prstGeom prst="flowChartDecision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Malloc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OK ?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59" name="Connecteur droit avec flèche 158"/>
          <p:cNvCxnSpPr/>
          <p:nvPr/>
        </p:nvCxnSpPr>
        <p:spPr>
          <a:xfrm>
            <a:off x="8091202" y="2249106"/>
            <a:ext cx="275695" cy="0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Rectangle 159"/>
          <p:cNvSpPr/>
          <p:nvPr/>
        </p:nvSpPr>
        <p:spPr>
          <a:xfrm>
            <a:off x="8090741" y="2249134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008000"/>
                </a:solidFill>
                <a:latin typeface="Arial"/>
                <a:cs typeface="Arial"/>
              </a:rPr>
              <a:t>YES</a:t>
            </a:r>
            <a:endParaRPr lang="fr-FR" sz="60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cxnSp>
        <p:nvCxnSpPr>
          <p:cNvPr id="161" name="Connecteur droit 160"/>
          <p:cNvCxnSpPr/>
          <p:nvPr/>
        </p:nvCxnSpPr>
        <p:spPr>
          <a:xfrm flipV="1">
            <a:off x="8198672" y="2194648"/>
            <a:ext cx="0" cy="108916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droit avec flèche 161"/>
          <p:cNvCxnSpPr/>
          <p:nvPr/>
        </p:nvCxnSpPr>
        <p:spPr>
          <a:xfrm flipV="1">
            <a:off x="7702619" y="1738297"/>
            <a:ext cx="0" cy="281636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162"/>
          <p:cNvCxnSpPr/>
          <p:nvPr/>
        </p:nvCxnSpPr>
        <p:spPr>
          <a:xfrm>
            <a:off x="7637210" y="1909329"/>
            <a:ext cx="127000" cy="1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Rectangle 163"/>
          <p:cNvSpPr/>
          <p:nvPr/>
        </p:nvSpPr>
        <p:spPr>
          <a:xfrm>
            <a:off x="7442660" y="1802740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endParaRPr lang="fr-FR" sz="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65" name="Terminaison 164"/>
          <p:cNvSpPr/>
          <p:nvPr/>
        </p:nvSpPr>
        <p:spPr>
          <a:xfrm>
            <a:off x="7480584" y="1498641"/>
            <a:ext cx="444069" cy="244929"/>
          </a:xfrm>
          <a:prstGeom prst="flowChartTerminator">
            <a:avLst/>
          </a:prstGeom>
          <a:solidFill>
            <a:srgbClr val="FFFFFF"/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600" dirty="0" smtClean="0">
                <a:solidFill>
                  <a:srgbClr val="800000"/>
                </a:solidFill>
                <a:latin typeface="Arial"/>
                <a:cs typeface="Arial"/>
              </a:rPr>
              <a:t>Return -1</a:t>
            </a:r>
            <a:endParaRPr lang="fr-FR" sz="600" dirty="0">
              <a:solidFill>
                <a:srgbClr val="800000"/>
              </a:solidFill>
              <a:latin typeface="Arial"/>
              <a:cs typeface="Arial"/>
            </a:endParaRPr>
          </a:p>
        </p:txBody>
      </p:sp>
      <p:sp>
        <p:nvSpPr>
          <p:cNvPr id="180" name="Données stockées 179"/>
          <p:cNvSpPr/>
          <p:nvPr/>
        </p:nvSpPr>
        <p:spPr>
          <a:xfrm>
            <a:off x="6969500" y="2331796"/>
            <a:ext cx="347356" cy="125634"/>
          </a:xfrm>
          <a:prstGeom prst="flowChartOnlineStorage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500" dirty="0" err="1" smtClean="0">
                <a:solidFill>
                  <a:schemeClr val="bg1"/>
                </a:solidFill>
                <a:latin typeface="Arial"/>
                <a:cs typeface="Arial"/>
              </a:rPr>
              <a:t>tmp</a:t>
            </a:r>
            <a:endParaRPr lang="fr-FR" sz="5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8358783" y="3684957"/>
            <a:ext cx="694910" cy="2875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Read n (BUFF_SIZE) </a:t>
            </a:r>
          </a:p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to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buff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86" name="Décision 185"/>
          <p:cNvSpPr/>
          <p:nvPr/>
        </p:nvSpPr>
        <p:spPr>
          <a:xfrm>
            <a:off x="8321524" y="4095485"/>
            <a:ext cx="771934" cy="458346"/>
          </a:xfrm>
          <a:prstGeom prst="flowChartDecision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Read OK ?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87" name="Connecteur droit avec flèche 186"/>
          <p:cNvCxnSpPr/>
          <p:nvPr/>
        </p:nvCxnSpPr>
        <p:spPr>
          <a:xfrm>
            <a:off x="8700790" y="3972516"/>
            <a:ext cx="5670" cy="113391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Connecteur droit avec flèche 187"/>
          <p:cNvCxnSpPr/>
          <p:nvPr/>
        </p:nvCxnSpPr>
        <p:spPr>
          <a:xfrm flipH="1">
            <a:off x="8043992" y="4326570"/>
            <a:ext cx="279788" cy="0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Connecteur droit 188"/>
          <p:cNvCxnSpPr/>
          <p:nvPr/>
        </p:nvCxnSpPr>
        <p:spPr>
          <a:xfrm flipV="1">
            <a:off x="8252205" y="4263066"/>
            <a:ext cx="0" cy="108916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0" name="Rectangle 189"/>
          <p:cNvSpPr/>
          <p:nvPr/>
        </p:nvSpPr>
        <p:spPr>
          <a:xfrm>
            <a:off x="8137678" y="4326450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endParaRPr lang="fr-FR" sz="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91" name="Terminaison 190"/>
          <p:cNvSpPr/>
          <p:nvPr/>
        </p:nvSpPr>
        <p:spPr>
          <a:xfrm>
            <a:off x="7599923" y="4205687"/>
            <a:ext cx="444069" cy="244929"/>
          </a:xfrm>
          <a:prstGeom prst="flowChartTerminator">
            <a:avLst/>
          </a:prstGeom>
          <a:solidFill>
            <a:srgbClr val="FFFFFF"/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600" dirty="0" smtClean="0">
                <a:solidFill>
                  <a:srgbClr val="800000"/>
                </a:solidFill>
                <a:latin typeface="Arial"/>
                <a:cs typeface="Arial"/>
              </a:rPr>
              <a:t>Return -1</a:t>
            </a:r>
            <a:endParaRPr lang="fr-FR" sz="600" dirty="0">
              <a:solidFill>
                <a:srgbClr val="800000"/>
              </a:solidFill>
              <a:latin typeface="Arial"/>
              <a:cs typeface="Arial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8366731" y="4785532"/>
            <a:ext cx="694910" cy="48005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 cmpd="sng">
            <a:solidFill>
              <a:srgbClr val="8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Realloc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tmp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&amp;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concat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from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buff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8398151" y="2607438"/>
            <a:ext cx="605518" cy="28755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Malloc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</a:p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buff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94" name="Connecteur droit avec flèche 193"/>
          <p:cNvCxnSpPr/>
          <p:nvPr/>
        </p:nvCxnSpPr>
        <p:spPr>
          <a:xfrm>
            <a:off x="8689002" y="2890460"/>
            <a:ext cx="5670" cy="113391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" name="Décision 194"/>
          <p:cNvSpPr/>
          <p:nvPr/>
        </p:nvSpPr>
        <p:spPr>
          <a:xfrm>
            <a:off x="8312109" y="3010984"/>
            <a:ext cx="771934" cy="458346"/>
          </a:xfrm>
          <a:prstGeom prst="flowChartDecision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Malloc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OK ?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96" name="Connecteur droit avec flèche 195"/>
          <p:cNvCxnSpPr/>
          <p:nvPr/>
        </p:nvCxnSpPr>
        <p:spPr>
          <a:xfrm>
            <a:off x="8700342" y="3469330"/>
            <a:ext cx="6237" cy="223223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Connecteur droit 196"/>
          <p:cNvCxnSpPr/>
          <p:nvPr/>
        </p:nvCxnSpPr>
        <p:spPr>
          <a:xfrm>
            <a:off x="8639107" y="3546493"/>
            <a:ext cx="127000" cy="1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8" name="Rectangle 197"/>
          <p:cNvSpPr/>
          <p:nvPr/>
        </p:nvSpPr>
        <p:spPr>
          <a:xfrm>
            <a:off x="8743427" y="3424943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008000"/>
                </a:solidFill>
                <a:latin typeface="Arial"/>
                <a:cs typeface="Arial"/>
              </a:rPr>
              <a:t>YES</a:t>
            </a:r>
            <a:endParaRPr lang="fr-FR" sz="60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cxnSp>
        <p:nvCxnSpPr>
          <p:cNvPr id="199" name="Connecteur droit avec flèche 198"/>
          <p:cNvCxnSpPr/>
          <p:nvPr/>
        </p:nvCxnSpPr>
        <p:spPr>
          <a:xfrm flipH="1">
            <a:off x="8040963" y="3242664"/>
            <a:ext cx="279788" cy="0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Connecteur droit 199"/>
          <p:cNvCxnSpPr/>
          <p:nvPr/>
        </p:nvCxnSpPr>
        <p:spPr>
          <a:xfrm flipV="1">
            <a:off x="8249176" y="3179160"/>
            <a:ext cx="0" cy="108916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Rectangle 200"/>
          <p:cNvSpPr/>
          <p:nvPr/>
        </p:nvSpPr>
        <p:spPr>
          <a:xfrm>
            <a:off x="8134649" y="3242544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endParaRPr lang="fr-FR" sz="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02" name="Terminaison 201"/>
          <p:cNvSpPr/>
          <p:nvPr/>
        </p:nvSpPr>
        <p:spPr>
          <a:xfrm>
            <a:off x="7596894" y="3121781"/>
            <a:ext cx="444069" cy="244929"/>
          </a:xfrm>
          <a:prstGeom prst="flowChartTerminator">
            <a:avLst/>
          </a:prstGeom>
          <a:solidFill>
            <a:srgbClr val="FFFFFF"/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600" dirty="0" smtClean="0">
                <a:solidFill>
                  <a:srgbClr val="800000"/>
                </a:solidFill>
                <a:latin typeface="Arial"/>
                <a:cs typeface="Arial"/>
              </a:rPr>
              <a:t>Return -1</a:t>
            </a:r>
            <a:endParaRPr lang="fr-FR" sz="600" dirty="0">
              <a:solidFill>
                <a:srgbClr val="800000"/>
              </a:solidFill>
              <a:latin typeface="Arial"/>
              <a:cs typeface="Arial"/>
            </a:endParaRPr>
          </a:p>
        </p:txBody>
      </p:sp>
      <p:cxnSp>
        <p:nvCxnSpPr>
          <p:cNvPr id="203" name="Connecteur droit avec flèche 202"/>
          <p:cNvCxnSpPr/>
          <p:nvPr/>
        </p:nvCxnSpPr>
        <p:spPr>
          <a:xfrm flipH="1">
            <a:off x="8708682" y="2394613"/>
            <a:ext cx="222" cy="212825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Connecteur droit avec flèche 203"/>
          <p:cNvCxnSpPr/>
          <p:nvPr/>
        </p:nvCxnSpPr>
        <p:spPr>
          <a:xfrm>
            <a:off x="8710067" y="4553831"/>
            <a:ext cx="6237" cy="223223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Connecteur droit 204"/>
          <p:cNvCxnSpPr/>
          <p:nvPr/>
        </p:nvCxnSpPr>
        <p:spPr>
          <a:xfrm>
            <a:off x="8648832" y="4630994"/>
            <a:ext cx="127000" cy="1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6" name="Rectangle 205"/>
          <p:cNvSpPr/>
          <p:nvPr/>
        </p:nvSpPr>
        <p:spPr>
          <a:xfrm>
            <a:off x="8753152" y="4509444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008000"/>
                </a:solidFill>
                <a:latin typeface="Arial"/>
                <a:cs typeface="Arial"/>
              </a:rPr>
              <a:t>YES</a:t>
            </a:r>
            <a:endParaRPr lang="fr-FR" sz="60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sp>
        <p:nvSpPr>
          <p:cNvPr id="207" name="Données stockées 206"/>
          <p:cNvSpPr/>
          <p:nvPr/>
        </p:nvSpPr>
        <p:spPr>
          <a:xfrm>
            <a:off x="8829991" y="5202771"/>
            <a:ext cx="347356" cy="125634"/>
          </a:xfrm>
          <a:prstGeom prst="flowChartOnlineStorage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500" dirty="0" err="1" smtClean="0">
                <a:solidFill>
                  <a:schemeClr val="bg1"/>
                </a:solidFill>
                <a:latin typeface="Arial"/>
                <a:cs typeface="Arial"/>
              </a:rPr>
              <a:t>tmp</a:t>
            </a:r>
            <a:endParaRPr lang="fr-FR" sz="5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08" name="Données stockées 207"/>
          <p:cNvSpPr/>
          <p:nvPr/>
        </p:nvSpPr>
        <p:spPr>
          <a:xfrm>
            <a:off x="8775832" y="2829271"/>
            <a:ext cx="347356" cy="125634"/>
          </a:xfrm>
          <a:prstGeom prst="flowChartOnlineStorage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500" dirty="0" err="1" smtClean="0">
                <a:solidFill>
                  <a:schemeClr val="bg1"/>
                </a:solidFill>
                <a:latin typeface="Arial"/>
                <a:cs typeface="Arial"/>
              </a:rPr>
              <a:t>buff</a:t>
            </a:r>
            <a:endParaRPr lang="fr-FR" sz="5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09" name="Données stockées 208"/>
          <p:cNvSpPr/>
          <p:nvPr/>
        </p:nvSpPr>
        <p:spPr>
          <a:xfrm>
            <a:off x="6065778" y="1977705"/>
            <a:ext cx="570197" cy="125634"/>
          </a:xfrm>
          <a:prstGeom prst="flowChartOnlineStorage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500" dirty="0" err="1" smtClean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lang="fr-FR" sz="500" dirty="0" err="1" smtClean="0">
                <a:solidFill>
                  <a:schemeClr val="bg1"/>
                </a:solidFill>
                <a:latin typeface="Arial"/>
                <a:cs typeface="Arial"/>
              </a:rPr>
              <a:t>eep.str</a:t>
            </a:r>
            <a:r>
              <a:rPr lang="fr-FR" sz="500" dirty="0" smtClean="0">
                <a:solidFill>
                  <a:schemeClr val="bg1"/>
                </a:solidFill>
                <a:latin typeface="Arial"/>
                <a:cs typeface="Arial"/>
              </a:rPr>
              <a:t>[n]</a:t>
            </a:r>
            <a:endParaRPr lang="fr-FR" sz="5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4503084" y="2751218"/>
            <a:ext cx="1823216" cy="3665282"/>
          </a:xfrm>
          <a:prstGeom prst="rect">
            <a:avLst/>
          </a:prstGeom>
          <a:noFill/>
          <a:ln w="28575" cmpd="sng">
            <a:solidFill>
              <a:srgbClr val="8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11" name="Décision 210"/>
          <p:cNvSpPr/>
          <p:nvPr/>
        </p:nvSpPr>
        <p:spPr>
          <a:xfrm>
            <a:off x="8340648" y="5408702"/>
            <a:ext cx="771934" cy="458346"/>
          </a:xfrm>
          <a:prstGeom prst="flowChartDecision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‘/n’ ?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212" name="Connecteur droit avec flèche 211"/>
          <p:cNvCxnSpPr/>
          <p:nvPr/>
        </p:nvCxnSpPr>
        <p:spPr>
          <a:xfrm>
            <a:off x="8719914" y="5285733"/>
            <a:ext cx="5670" cy="113391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" name="Rectangle 214"/>
          <p:cNvSpPr/>
          <p:nvPr/>
        </p:nvSpPr>
        <p:spPr>
          <a:xfrm>
            <a:off x="8755162" y="5828214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endParaRPr lang="fr-FR" sz="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cxnSp>
        <p:nvCxnSpPr>
          <p:cNvPr id="217" name="Connecteur droit avec flèche 216"/>
          <p:cNvCxnSpPr/>
          <p:nvPr/>
        </p:nvCxnSpPr>
        <p:spPr>
          <a:xfrm>
            <a:off x="8729191" y="5867048"/>
            <a:ext cx="6237" cy="223223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Connecteur droit 217"/>
          <p:cNvCxnSpPr/>
          <p:nvPr/>
        </p:nvCxnSpPr>
        <p:spPr>
          <a:xfrm>
            <a:off x="8667956" y="5944211"/>
            <a:ext cx="127000" cy="1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Décision 219"/>
          <p:cNvSpPr/>
          <p:nvPr/>
        </p:nvSpPr>
        <p:spPr>
          <a:xfrm>
            <a:off x="8217094" y="6097319"/>
            <a:ext cx="1036668" cy="541278"/>
          </a:xfrm>
          <a:prstGeom prst="flowChartDecision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Ret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read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) </a:t>
            </a:r>
          </a:p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= BUFF_SIZE ?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222" name="Connecteur droit 221"/>
          <p:cNvCxnSpPr/>
          <p:nvPr/>
        </p:nvCxnSpPr>
        <p:spPr>
          <a:xfrm flipV="1">
            <a:off x="8146195" y="6303776"/>
            <a:ext cx="0" cy="108916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4" name="Rectangle 223"/>
          <p:cNvSpPr/>
          <p:nvPr/>
        </p:nvSpPr>
        <p:spPr>
          <a:xfrm>
            <a:off x="8033590" y="6357897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008000"/>
                </a:solidFill>
                <a:latin typeface="Arial"/>
                <a:cs typeface="Arial"/>
              </a:rPr>
              <a:t>YES</a:t>
            </a:r>
            <a:endParaRPr lang="fr-FR" sz="60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cxnSp>
        <p:nvCxnSpPr>
          <p:cNvPr id="225" name="Connecteur en angle 224"/>
          <p:cNvCxnSpPr>
            <a:stCxn id="220" idx="1"/>
            <a:endCxn id="183" idx="1"/>
          </p:cNvCxnSpPr>
          <p:nvPr/>
        </p:nvCxnSpPr>
        <p:spPr>
          <a:xfrm rot="10800000" flipH="1">
            <a:off x="8217093" y="3828738"/>
            <a:ext cx="141689" cy="2539221"/>
          </a:xfrm>
          <a:prstGeom prst="bentConnector3">
            <a:avLst>
              <a:gd name="adj1" fmla="val -557386"/>
            </a:avLst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6" name="Rectangle 245"/>
          <p:cNvSpPr/>
          <p:nvPr/>
        </p:nvSpPr>
        <p:spPr>
          <a:xfrm>
            <a:off x="9112582" y="5654711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008000"/>
                </a:solidFill>
                <a:latin typeface="Arial"/>
                <a:cs typeface="Arial"/>
              </a:rPr>
              <a:t>YES</a:t>
            </a:r>
            <a:endParaRPr lang="fr-FR" sz="60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9398901" y="7361990"/>
            <a:ext cx="694910" cy="2875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Copy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tmp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to line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8442513" y="6870664"/>
            <a:ext cx="605518" cy="28755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Malloc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</a:p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line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251" name="Connecteur droit avec flèche 250"/>
          <p:cNvCxnSpPr/>
          <p:nvPr/>
        </p:nvCxnSpPr>
        <p:spPr>
          <a:xfrm>
            <a:off x="8733364" y="7153686"/>
            <a:ext cx="5670" cy="113391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2" name="Décision 251"/>
          <p:cNvSpPr/>
          <p:nvPr/>
        </p:nvSpPr>
        <p:spPr>
          <a:xfrm>
            <a:off x="8356471" y="7274210"/>
            <a:ext cx="771934" cy="458346"/>
          </a:xfrm>
          <a:prstGeom prst="flowChartDecision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Malloc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OK ?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256" name="Connecteur droit avec flèche 255"/>
          <p:cNvCxnSpPr/>
          <p:nvPr/>
        </p:nvCxnSpPr>
        <p:spPr>
          <a:xfrm flipH="1">
            <a:off x="8085325" y="7505890"/>
            <a:ext cx="279788" cy="0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Connecteur droit 256"/>
          <p:cNvCxnSpPr/>
          <p:nvPr/>
        </p:nvCxnSpPr>
        <p:spPr>
          <a:xfrm flipV="1">
            <a:off x="8293538" y="7442386"/>
            <a:ext cx="0" cy="108916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8" name="Rectangle 257"/>
          <p:cNvSpPr/>
          <p:nvPr/>
        </p:nvSpPr>
        <p:spPr>
          <a:xfrm>
            <a:off x="8179011" y="7505770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endParaRPr lang="fr-FR" sz="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59" name="Terminaison 258"/>
          <p:cNvSpPr/>
          <p:nvPr/>
        </p:nvSpPr>
        <p:spPr>
          <a:xfrm>
            <a:off x="7641256" y="7385007"/>
            <a:ext cx="444069" cy="244929"/>
          </a:xfrm>
          <a:prstGeom prst="flowChartTerminator">
            <a:avLst/>
          </a:prstGeom>
          <a:solidFill>
            <a:srgbClr val="FFFFFF"/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600" dirty="0" smtClean="0">
                <a:solidFill>
                  <a:srgbClr val="800000"/>
                </a:solidFill>
                <a:latin typeface="Arial"/>
                <a:cs typeface="Arial"/>
              </a:rPr>
              <a:t>Return -1</a:t>
            </a:r>
            <a:endParaRPr lang="fr-FR" sz="600" dirty="0">
              <a:solidFill>
                <a:srgbClr val="800000"/>
              </a:solidFill>
              <a:latin typeface="Arial"/>
              <a:cs typeface="Arial"/>
            </a:endParaRPr>
          </a:p>
        </p:txBody>
      </p:sp>
      <p:sp>
        <p:nvSpPr>
          <p:cNvPr id="260" name="Données stockées 259"/>
          <p:cNvSpPr/>
          <p:nvPr/>
        </p:nvSpPr>
        <p:spPr>
          <a:xfrm>
            <a:off x="8820194" y="7092497"/>
            <a:ext cx="347356" cy="125634"/>
          </a:xfrm>
          <a:prstGeom prst="flowChartOnlineStorage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500" dirty="0" smtClean="0">
                <a:solidFill>
                  <a:schemeClr val="bg1"/>
                </a:solidFill>
                <a:latin typeface="Arial"/>
                <a:cs typeface="Arial"/>
              </a:rPr>
              <a:t>line</a:t>
            </a:r>
            <a:endParaRPr lang="fr-FR" sz="5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61" name="Rectangle 260"/>
          <p:cNvSpPr/>
          <p:nvPr/>
        </p:nvSpPr>
        <p:spPr>
          <a:xfrm>
            <a:off x="8765187" y="6599763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endParaRPr lang="fr-FR" sz="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cxnSp>
        <p:nvCxnSpPr>
          <p:cNvPr id="262" name="Connecteur droit avec flèche 261"/>
          <p:cNvCxnSpPr/>
          <p:nvPr/>
        </p:nvCxnSpPr>
        <p:spPr>
          <a:xfrm>
            <a:off x="8739216" y="6638597"/>
            <a:ext cx="6237" cy="223223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3" name="Connecteur droit 262"/>
          <p:cNvCxnSpPr/>
          <p:nvPr/>
        </p:nvCxnSpPr>
        <p:spPr>
          <a:xfrm>
            <a:off x="8677981" y="6715760"/>
            <a:ext cx="127000" cy="1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5" name="Connecteur droit avec flèche 264"/>
          <p:cNvCxnSpPr/>
          <p:nvPr/>
        </p:nvCxnSpPr>
        <p:spPr>
          <a:xfrm flipV="1">
            <a:off x="9098055" y="5630006"/>
            <a:ext cx="300846" cy="4413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6" name="Connecteur droit 265"/>
          <p:cNvCxnSpPr/>
          <p:nvPr/>
        </p:nvCxnSpPr>
        <p:spPr>
          <a:xfrm flipV="1">
            <a:off x="9212582" y="5585685"/>
            <a:ext cx="0" cy="108916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0" name="Rectangle 269"/>
          <p:cNvSpPr/>
          <p:nvPr/>
        </p:nvSpPr>
        <p:spPr>
          <a:xfrm>
            <a:off x="11216114" y="5482790"/>
            <a:ext cx="694910" cy="29101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Copy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tmp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to line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until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‘/n’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71" name="Rectangle 270"/>
          <p:cNvSpPr/>
          <p:nvPr/>
        </p:nvSpPr>
        <p:spPr>
          <a:xfrm>
            <a:off x="9407375" y="5491319"/>
            <a:ext cx="605518" cy="28755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Malloc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</a:p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line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272" name="Connecteur droit avec flèche 271"/>
          <p:cNvCxnSpPr/>
          <p:nvPr/>
        </p:nvCxnSpPr>
        <p:spPr>
          <a:xfrm>
            <a:off x="10012893" y="5628297"/>
            <a:ext cx="170087" cy="0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3" name="Décision 272"/>
          <p:cNvSpPr/>
          <p:nvPr/>
        </p:nvSpPr>
        <p:spPr>
          <a:xfrm>
            <a:off x="10168485" y="5399124"/>
            <a:ext cx="771934" cy="458346"/>
          </a:xfrm>
          <a:prstGeom prst="flowChartDecision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Malloc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OK ?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274" name="Connecteur droit avec flèche 273"/>
          <p:cNvCxnSpPr/>
          <p:nvPr/>
        </p:nvCxnSpPr>
        <p:spPr>
          <a:xfrm>
            <a:off x="10940419" y="5628297"/>
            <a:ext cx="275695" cy="0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5" name="Rectangle 274"/>
          <p:cNvSpPr/>
          <p:nvPr/>
        </p:nvSpPr>
        <p:spPr>
          <a:xfrm>
            <a:off x="10939958" y="5628325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008000"/>
                </a:solidFill>
                <a:latin typeface="Arial"/>
                <a:cs typeface="Arial"/>
              </a:rPr>
              <a:t>YES</a:t>
            </a:r>
            <a:endParaRPr lang="fr-FR" sz="60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cxnSp>
        <p:nvCxnSpPr>
          <p:cNvPr id="276" name="Connecteur droit 275"/>
          <p:cNvCxnSpPr/>
          <p:nvPr/>
        </p:nvCxnSpPr>
        <p:spPr>
          <a:xfrm flipV="1">
            <a:off x="11047889" y="5573839"/>
            <a:ext cx="0" cy="108916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7" name="Connecteur droit avec flèche 276"/>
          <p:cNvCxnSpPr/>
          <p:nvPr/>
        </p:nvCxnSpPr>
        <p:spPr>
          <a:xfrm flipV="1">
            <a:off x="10551836" y="5117488"/>
            <a:ext cx="0" cy="281636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8" name="Connecteur droit 277"/>
          <p:cNvCxnSpPr/>
          <p:nvPr/>
        </p:nvCxnSpPr>
        <p:spPr>
          <a:xfrm>
            <a:off x="10486427" y="5288520"/>
            <a:ext cx="127000" cy="1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9" name="Rectangle 278"/>
          <p:cNvSpPr/>
          <p:nvPr/>
        </p:nvSpPr>
        <p:spPr>
          <a:xfrm>
            <a:off x="10291877" y="5181931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endParaRPr lang="fr-FR" sz="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80" name="Terminaison 279"/>
          <p:cNvSpPr/>
          <p:nvPr/>
        </p:nvSpPr>
        <p:spPr>
          <a:xfrm>
            <a:off x="10329801" y="4877832"/>
            <a:ext cx="444069" cy="244929"/>
          </a:xfrm>
          <a:prstGeom prst="flowChartTerminator">
            <a:avLst/>
          </a:prstGeom>
          <a:solidFill>
            <a:srgbClr val="FFFFFF"/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600" dirty="0" smtClean="0">
                <a:solidFill>
                  <a:srgbClr val="800000"/>
                </a:solidFill>
                <a:latin typeface="Arial"/>
                <a:cs typeface="Arial"/>
              </a:rPr>
              <a:t>Return -1</a:t>
            </a:r>
            <a:endParaRPr lang="fr-FR" sz="600" dirty="0">
              <a:solidFill>
                <a:srgbClr val="800000"/>
              </a:solidFill>
              <a:latin typeface="Arial"/>
              <a:cs typeface="Arial"/>
            </a:endParaRPr>
          </a:p>
        </p:txBody>
      </p:sp>
      <p:sp>
        <p:nvSpPr>
          <p:cNvPr id="281" name="Données stockées 280"/>
          <p:cNvSpPr/>
          <p:nvPr/>
        </p:nvSpPr>
        <p:spPr>
          <a:xfrm>
            <a:off x="9818717" y="5710987"/>
            <a:ext cx="347356" cy="125634"/>
          </a:xfrm>
          <a:prstGeom prst="flowChartOnlineStorage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500" dirty="0" smtClean="0">
                <a:solidFill>
                  <a:schemeClr val="bg1"/>
                </a:solidFill>
                <a:latin typeface="Arial"/>
                <a:cs typeface="Arial"/>
              </a:rPr>
              <a:t>line</a:t>
            </a:r>
            <a:endParaRPr lang="fr-FR" sz="5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282" name="Connecteur droit avec flèche 281"/>
          <p:cNvCxnSpPr/>
          <p:nvPr/>
        </p:nvCxnSpPr>
        <p:spPr>
          <a:xfrm>
            <a:off x="11914246" y="5624282"/>
            <a:ext cx="170087" cy="0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4" name="Rectangle 293"/>
          <p:cNvSpPr/>
          <p:nvPr/>
        </p:nvSpPr>
        <p:spPr>
          <a:xfrm>
            <a:off x="12084333" y="5377414"/>
            <a:ext cx="694910" cy="48005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 cmpd="sng">
            <a:solidFill>
              <a:srgbClr val="8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Realloc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keep.str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[n] &amp;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concat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from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tmp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at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‘/n’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95" name="Rectangle 294"/>
          <p:cNvSpPr/>
          <p:nvPr/>
        </p:nvSpPr>
        <p:spPr>
          <a:xfrm>
            <a:off x="12958880" y="5461925"/>
            <a:ext cx="605518" cy="28755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Free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tmp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&amp;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buff</a:t>
            </a:r>
            <a:endParaRPr lang="fr-FR" sz="6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296" name="Connecteur droit avec flèche 295"/>
          <p:cNvCxnSpPr/>
          <p:nvPr/>
        </p:nvCxnSpPr>
        <p:spPr>
          <a:xfrm>
            <a:off x="12788793" y="5605705"/>
            <a:ext cx="170087" cy="0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Connecteur droit avec flèche 296"/>
          <p:cNvCxnSpPr/>
          <p:nvPr/>
        </p:nvCxnSpPr>
        <p:spPr>
          <a:xfrm>
            <a:off x="13565438" y="5612895"/>
            <a:ext cx="170087" cy="0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8" name="Terminaison 297"/>
          <p:cNvSpPr/>
          <p:nvPr/>
        </p:nvSpPr>
        <p:spPr>
          <a:xfrm>
            <a:off x="13735525" y="5489181"/>
            <a:ext cx="444069" cy="244929"/>
          </a:xfrm>
          <a:prstGeom prst="flowChartTerminator">
            <a:avLst/>
          </a:prstGeom>
          <a:solidFill>
            <a:srgbClr val="FFFFFF"/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600" dirty="0" smtClean="0">
                <a:solidFill>
                  <a:srgbClr val="800000"/>
                </a:solidFill>
                <a:latin typeface="Arial"/>
                <a:cs typeface="Arial"/>
              </a:rPr>
              <a:t>Return 1</a:t>
            </a:r>
            <a:endParaRPr lang="fr-FR" sz="600" dirty="0">
              <a:solidFill>
                <a:srgbClr val="800000"/>
              </a:solidFill>
              <a:latin typeface="Arial"/>
              <a:cs typeface="Arial"/>
            </a:endParaRPr>
          </a:p>
        </p:txBody>
      </p:sp>
      <p:sp>
        <p:nvSpPr>
          <p:cNvPr id="299" name="Rectangle 298"/>
          <p:cNvSpPr/>
          <p:nvPr/>
        </p:nvSpPr>
        <p:spPr>
          <a:xfrm>
            <a:off x="10271519" y="7361990"/>
            <a:ext cx="605518" cy="28755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Free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tmp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&amp;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buff</a:t>
            </a:r>
            <a:endParaRPr lang="fr-FR" sz="6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300" name="Connecteur droit avec flèche 299"/>
          <p:cNvCxnSpPr/>
          <p:nvPr/>
        </p:nvCxnSpPr>
        <p:spPr>
          <a:xfrm>
            <a:off x="10101432" y="7505770"/>
            <a:ext cx="170087" cy="0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1" name="Connecteur droit avec flèche 300"/>
          <p:cNvCxnSpPr/>
          <p:nvPr/>
        </p:nvCxnSpPr>
        <p:spPr>
          <a:xfrm>
            <a:off x="10878077" y="7512960"/>
            <a:ext cx="170087" cy="0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2" name="Terminaison 301"/>
          <p:cNvSpPr/>
          <p:nvPr/>
        </p:nvSpPr>
        <p:spPr>
          <a:xfrm>
            <a:off x="11048164" y="7389246"/>
            <a:ext cx="444069" cy="244929"/>
          </a:xfrm>
          <a:prstGeom prst="flowChartTerminator">
            <a:avLst/>
          </a:prstGeom>
          <a:solidFill>
            <a:srgbClr val="FFFFFF"/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600" dirty="0" smtClean="0">
                <a:solidFill>
                  <a:srgbClr val="800000"/>
                </a:solidFill>
                <a:latin typeface="Arial"/>
                <a:cs typeface="Arial"/>
              </a:rPr>
              <a:t>Return 0</a:t>
            </a:r>
            <a:endParaRPr lang="fr-FR" sz="600" dirty="0">
              <a:solidFill>
                <a:srgbClr val="800000"/>
              </a:solidFill>
              <a:latin typeface="Arial"/>
              <a:cs typeface="Arial"/>
            </a:endParaRPr>
          </a:p>
        </p:txBody>
      </p:sp>
      <p:sp>
        <p:nvSpPr>
          <p:cNvPr id="303" name="Rectangle 302"/>
          <p:cNvSpPr/>
          <p:nvPr/>
        </p:nvSpPr>
        <p:spPr>
          <a:xfrm>
            <a:off x="9128473" y="7524759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008000"/>
                </a:solidFill>
                <a:latin typeface="Arial"/>
                <a:cs typeface="Arial"/>
              </a:rPr>
              <a:t>YES</a:t>
            </a:r>
            <a:endParaRPr lang="fr-FR" sz="60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cxnSp>
        <p:nvCxnSpPr>
          <p:cNvPr id="304" name="Connecteur droit avec flèche 303"/>
          <p:cNvCxnSpPr/>
          <p:nvPr/>
        </p:nvCxnSpPr>
        <p:spPr>
          <a:xfrm flipV="1">
            <a:off x="9113946" y="7500054"/>
            <a:ext cx="300846" cy="4413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5" name="Connecteur droit 304"/>
          <p:cNvCxnSpPr/>
          <p:nvPr/>
        </p:nvCxnSpPr>
        <p:spPr>
          <a:xfrm flipV="1">
            <a:off x="9228473" y="7461114"/>
            <a:ext cx="0" cy="108916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928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Multidocument 103"/>
          <p:cNvSpPr/>
          <p:nvPr/>
        </p:nvSpPr>
        <p:spPr>
          <a:xfrm>
            <a:off x="4279549" y="2006445"/>
            <a:ext cx="376464" cy="485322"/>
          </a:xfrm>
          <a:prstGeom prst="flowChartMultidocumen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latin typeface="Arial"/>
                <a:cs typeface="Arial"/>
              </a:rPr>
              <a:t>File</a:t>
            </a:r>
          </a:p>
          <a:p>
            <a:pPr algn="ctr"/>
            <a:r>
              <a:rPr lang="fr-FR" sz="600" dirty="0" smtClean="0">
                <a:latin typeface="Arial"/>
                <a:cs typeface="Arial"/>
              </a:rPr>
              <a:t>(fd = n)</a:t>
            </a:r>
            <a:endParaRPr lang="fr-FR" sz="600" dirty="0">
              <a:latin typeface="Arial"/>
              <a:cs typeface="Arial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5340423" y="3906178"/>
            <a:ext cx="616857" cy="29101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Copy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keep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to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cpy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6" name="Décision 105"/>
          <p:cNvSpPr/>
          <p:nvPr/>
        </p:nvSpPr>
        <p:spPr>
          <a:xfrm>
            <a:off x="5023256" y="1963411"/>
            <a:ext cx="1263668" cy="584994"/>
          </a:xfrm>
          <a:prstGeom prst="flowChartDecision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n &lt;=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keep.fdmax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</a:p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&amp;&amp;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keep.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fdcheck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[n] = 1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07" name="Connecteur droit avec flèche 106"/>
          <p:cNvCxnSpPr>
            <a:stCxn id="104" idx="3"/>
            <a:endCxn id="106" idx="1"/>
          </p:cNvCxnSpPr>
          <p:nvPr/>
        </p:nvCxnSpPr>
        <p:spPr>
          <a:xfrm>
            <a:off x="4656013" y="2249106"/>
            <a:ext cx="367243" cy="6802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avec flèche 107"/>
          <p:cNvCxnSpPr>
            <a:stCxn id="106" idx="2"/>
            <a:endCxn id="109" idx="0"/>
          </p:cNvCxnSpPr>
          <p:nvPr/>
        </p:nvCxnSpPr>
        <p:spPr>
          <a:xfrm>
            <a:off x="5655090" y="2548405"/>
            <a:ext cx="0" cy="272658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5352331" y="2821063"/>
            <a:ext cx="605518" cy="28755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Malloc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</a:p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t_keep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cpy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10" name="Connecteur droit 109"/>
          <p:cNvCxnSpPr/>
          <p:nvPr/>
        </p:nvCxnSpPr>
        <p:spPr>
          <a:xfrm>
            <a:off x="5599525" y="2645981"/>
            <a:ext cx="127000" cy="1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5395131" y="2538040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endParaRPr lang="fr-FR" sz="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cxnSp>
        <p:nvCxnSpPr>
          <p:cNvPr id="112" name="Connecteur droit avec flèche 111"/>
          <p:cNvCxnSpPr/>
          <p:nvPr/>
        </p:nvCxnSpPr>
        <p:spPr>
          <a:xfrm>
            <a:off x="5643182" y="3104085"/>
            <a:ext cx="5670" cy="113391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Décision 112"/>
          <p:cNvSpPr/>
          <p:nvPr/>
        </p:nvSpPr>
        <p:spPr>
          <a:xfrm>
            <a:off x="5266289" y="3224609"/>
            <a:ext cx="771934" cy="458346"/>
          </a:xfrm>
          <a:prstGeom prst="flowChartDecision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Malloc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OK ?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14" name="Connecteur droit avec flèche 113"/>
          <p:cNvCxnSpPr/>
          <p:nvPr/>
        </p:nvCxnSpPr>
        <p:spPr>
          <a:xfrm>
            <a:off x="5654522" y="3682955"/>
            <a:ext cx="6237" cy="223223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/>
          <p:cNvCxnSpPr/>
          <p:nvPr/>
        </p:nvCxnSpPr>
        <p:spPr>
          <a:xfrm>
            <a:off x="5593287" y="3760118"/>
            <a:ext cx="127000" cy="1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5697607" y="3638568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008000"/>
                </a:solidFill>
                <a:latin typeface="Arial"/>
                <a:cs typeface="Arial"/>
              </a:rPr>
              <a:t>YES</a:t>
            </a:r>
            <a:endParaRPr lang="fr-FR" sz="60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cxnSp>
        <p:nvCxnSpPr>
          <p:cNvPr id="117" name="Connecteur droit avec flèche 116"/>
          <p:cNvCxnSpPr/>
          <p:nvPr/>
        </p:nvCxnSpPr>
        <p:spPr>
          <a:xfrm flipH="1">
            <a:off x="4995143" y="3456289"/>
            <a:ext cx="279788" cy="0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/>
          <p:nvPr/>
        </p:nvCxnSpPr>
        <p:spPr>
          <a:xfrm flipV="1">
            <a:off x="5203356" y="3392785"/>
            <a:ext cx="0" cy="108916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5088829" y="3456169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endParaRPr lang="fr-FR" sz="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20" name="Terminaison 119"/>
          <p:cNvSpPr/>
          <p:nvPr/>
        </p:nvSpPr>
        <p:spPr>
          <a:xfrm>
            <a:off x="4551074" y="3335406"/>
            <a:ext cx="444069" cy="244929"/>
          </a:xfrm>
          <a:prstGeom prst="flowChartTerminator">
            <a:avLst/>
          </a:prstGeom>
          <a:solidFill>
            <a:srgbClr val="FFFFFF"/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600" dirty="0" smtClean="0">
                <a:solidFill>
                  <a:srgbClr val="800000"/>
                </a:solidFill>
                <a:latin typeface="Arial"/>
                <a:cs typeface="Arial"/>
              </a:rPr>
              <a:t>Return -1</a:t>
            </a:r>
            <a:endParaRPr lang="fr-FR" sz="600" dirty="0">
              <a:solidFill>
                <a:srgbClr val="800000"/>
              </a:solidFill>
              <a:latin typeface="Arial"/>
              <a:cs typeface="Arial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5059345" y="4627182"/>
            <a:ext cx="1179014" cy="35015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Malloc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</a:p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t_keep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keep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</a:p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(new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length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for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keep.str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[n])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5340423" y="4276116"/>
            <a:ext cx="605518" cy="28755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Free</a:t>
            </a:r>
          </a:p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t_keep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keep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24" name="Connecteur droit avec flèche 123"/>
          <p:cNvCxnSpPr>
            <a:endCxn id="123" idx="0"/>
          </p:cNvCxnSpPr>
          <p:nvPr/>
        </p:nvCxnSpPr>
        <p:spPr>
          <a:xfrm flipH="1">
            <a:off x="5643182" y="4197192"/>
            <a:ext cx="5103" cy="78924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avec flèche 124"/>
          <p:cNvCxnSpPr/>
          <p:nvPr/>
        </p:nvCxnSpPr>
        <p:spPr>
          <a:xfrm flipH="1">
            <a:off x="5649987" y="4563675"/>
            <a:ext cx="5103" cy="78924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avec flèche 125"/>
          <p:cNvCxnSpPr>
            <a:stCxn id="122" idx="2"/>
          </p:cNvCxnSpPr>
          <p:nvPr/>
        </p:nvCxnSpPr>
        <p:spPr>
          <a:xfrm flipH="1">
            <a:off x="5646583" y="4977335"/>
            <a:ext cx="2269" cy="112944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Décision 126"/>
          <p:cNvSpPr/>
          <p:nvPr/>
        </p:nvSpPr>
        <p:spPr>
          <a:xfrm>
            <a:off x="5264020" y="5097412"/>
            <a:ext cx="771934" cy="458346"/>
          </a:xfrm>
          <a:prstGeom prst="flowChartDecision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Malloc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OK ?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28" name="Connecteur droit avec flèche 127"/>
          <p:cNvCxnSpPr/>
          <p:nvPr/>
        </p:nvCxnSpPr>
        <p:spPr>
          <a:xfrm>
            <a:off x="5652253" y="5555758"/>
            <a:ext cx="6237" cy="168791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/>
          <p:cNvCxnSpPr/>
          <p:nvPr/>
        </p:nvCxnSpPr>
        <p:spPr>
          <a:xfrm>
            <a:off x="5591018" y="5605705"/>
            <a:ext cx="127000" cy="1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5695338" y="5497763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008000"/>
                </a:solidFill>
                <a:latin typeface="Arial"/>
                <a:cs typeface="Arial"/>
              </a:rPr>
              <a:t>YES</a:t>
            </a:r>
            <a:endParaRPr lang="fr-FR" sz="60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cxnSp>
        <p:nvCxnSpPr>
          <p:cNvPr id="131" name="Connecteur droit avec flèche 130"/>
          <p:cNvCxnSpPr/>
          <p:nvPr/>
        </p:nvCxnSpPr>
        <p:spPr>
          <a:xfrm flipH="1">
            <a:off x="4992874" y="5329092"/>
            <a:ext cx="279788" cy="0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 flipV="1">
            <a:off x="5201087" y="5265588"/>
            <a:ext cx="0" cy="108916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5086560" y="5328972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endParaRPr lang="fr-FR" sz="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34" name="Terminaison 133"/>
          <p:cNvSpPr/>
          <p:nvPr/>
        </p:nvSpPr>
        <p:spPr>
          <a:xfrm>
            <a:off x="4548805" y="5208209"/>
            <a:ext cx="444069" cy="244929"/>
          </a:xfrm>
          <a:prstGeom prst="flowChartTerminator">
            <a:avLst/>
          </a:prstGeom>
          <a:solidFill>
            <a:srgbClr val="FFFFFF"/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600" dirty="0" smtClean="0">
                <a:solidFill>
                  <a:srgbClr val="800000"/>
                </a:solidFill>
                <a:latin typeface="Arial"/>
                <a:cs typeface="Arial"/>
              </a:rPr>
              <a:t>Return -1</a:t>
            </a:r>
            <a:endParaRPr lang="fr-FR" sz="600" dirty="0">
              <a:solidFill>
                <a:srgbClr val="800000"/>
              </a:solidFill>
              <a:latin typeface="Arial"/>
              <a:cs typeface="Arial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5343824" y="5724549"/>
            <a:ext cx="616857" cy="29101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Copy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cpy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to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keep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5343824" y="6094487"/>
            <a:ext cx="605518" cy="28755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Free</a:t>
            </a:r>
          </a:p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t_keep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cpy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37" name="Connecteur droit avec flèche 136"/>
          <p:cNvCxnSpPr>
            <a:endCxn id="136" idx="0"/>
          </p:cNvCxnSpPr>
          <p:nvPr/>
        </p:nvCxnSpPr>
        <p:spPr>
          <a:xfrm flipH="1">
            <a:off x="5646583" y="6015563"/>
            <a:ext cx="5103" cy="78924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avec flèche 137"/>
          <p:cNvCxnSpPr/>
          <p:nvPr/>
        </p:nvCxnSpPr>
        <p:spPr>
          <a:xfrm>
            <a:off x="6282463" y="2256838"/>
            <a:ext cx="275695" cy="0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6211773" y="2043660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008000"/>
                </a:solidFill>
                <a:latin typeface="Arial"/>
                <a:cs typeface="Arial"/>
              </a:rPr>
              <a:t>YES</a:t>
            </a:r>
            <a:endParaRPr lang="fr-FR" sz="60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cxnSp>
        <p:nvCxnSpPr>
          <p:cNvPr id="140" name="Connecteur droit 139"/>
          <p:cNvCxnSpPr/>
          <p:nvPr/>
        </p:nvCxnSpPr>
        <p:spPr>
          <a:xfrm flipV="1">
            <a:off x="6350557" y="2202380"/>
            <a:ext cx="0" cy="108916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en angle 140"/>
          <p:cNvCxnSpPr>
            <a:stCxn id="143" idx="2"/>
          </p:cNvCxnSpPr>
          <p:nvPr/>
        </p:nvCxnSpPr>
        <p:spPr>
          <a:xfrm rot="5400000" flipH="1" flipV="1">
            <a:off x="3823680" y="4123066"/>
            <a:ext cx="4436647" cy="797644"/>
          </a:xfrm>
          <a:prstGeom prst="bentConnector3">
            <a:avLst>
              <a:gd name="adj1" fmla="val -2046"/>
            </a:avLst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Rectangle 141"/>
          <p:cNvSpPr/>
          <p:nvPr/>
        </p:nvSpPr>
        <p:spPr>
          <a:xfrm>
            <a:off x="8366897" y="2103599"/>
            <a:ext cx="694910" cy="29101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Copy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keep.str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[n] to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tmp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5340423" y="6452652"/>
            <a:ext cx="605518" cy="2875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Set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keep.fdcheck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[n] </a:t>
            </a:r>
            <a:r>
              <a:rPr lang="fr-FR" sz="6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1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44" name="Connecteur droit avec flèche 143"/>
          <p:cNvCxnSpPr/>
          <p:nvPr/>
        </p:nvCxnSpPr>
        <p:spPr>
          <a:xfrm flipH="1">
            <a:off x="5655090" y="6382046"/>
            <a:ext cx="5103" cy="78924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" name="Rectangle 153"/>
          <p:cNvSpPr/>
          <p:nvPr/>
        </p:nvSpPr>
        <p:spPr>
          <a:xfrm>
            <a:off x="6558158" y="2112128"/>
            <a:ext cx="605518" cy="28755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Malloc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</a:p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tmp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55" name="Connecteur droit avec flèche 154"/>
          <p:cNvCxnSpPr/>
          <p:nvPr/>
        </p:nvCxnSpPr>
        <p:spPr>
          <a:xfrm>
            <a:off x="7163676" y="2249106"/>
            <a:ext cx="170087" cy="0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Décision 156"/>
          <p:cNvSpPr/>
          <p:nvPr/>
        </p:nvSpPr>
        <p:spPr>
          <a:xfrm>
            <a:off x="7319268" y="2019933"/>
            <a:ext cx="771934" cy="458346"/>
          </a:xfrm>
          <a:prstGeom prst="flowChartDecision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Malloc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OK ?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59" name="Connecteur droit avec flèche 158"/>
          <p:cNvCxnSpPr/>
          <p:nvPr/>
        </p:nvCxnSpPr>
        <p:spPr>
          <a:xfrm>
            <a:off x="8091202" y="2249106"/>
            <a:ext cx="275695" cy="0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Rectangle 159"/>
          <p:cNvSpPr/>
          <p:nvPr/>
        </p:nvSpPr>
        <p:spPr>
          <a:xfrm>
            <a:off x="8090741" y="2249134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008000"/>
                </a:solidFill>
                <a:latin typeface="Arial"/>
                <a:cs typeface="Arial"/>
              </a:rPr>
              <a:t>YES</a:t>
            </a:r>
            <a:endParaRPr lang="fr-FR" sz="60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cxnSp>
        <p:nvCxnSpPr>
          <p:cNvPr id="161" name="Connecteur droit 160"/>
          <p:cNvCxnSpPr/>
          <p:nvPr/>
        </p:nvCxnSpPr>
        <p:spPr>
          <a:xfrm flipV="1">
            <a:off x="8198672" y="2194648"/>
            <a:ext cx="0" cy="108916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droit avec flèche 161"/>
          <p:cNvCxnSpPr/>
          <p:nvPr/>
        </p:nvCxnSpPr>
        <p:spPr>
          <a:xfrm flipV="1">
            <a:off x="7702619" y="1738297"/>
            <a:ext cx="0" cy="281636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162"/>
          <p:cNvCxnSpPr/>
          <p:nvPr/>
        </p:nvCxnSpPr>
        <p:spPr>
          <a:xfrm>
            <a:off x="7637210" y="1909329"/>
            <a:ext cx="127000" cy="1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Rectangle 163"/>
          <p:cNvSpPr/>
          <p:nvPr/>
        </p:nvSpPr>
        <p:spPr>
          <a:xfrm>
            <a:off x="7442660" y="1802740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endParaRPr lang="fr-FR" sz="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65" name="Terminaison 164"/>
          <p:cNvSpPr/>
          <p:nvPr/>
        </p:nvSpPr>
        <p:spPr>
          <a:xfrm>
            <a:off x="7480584" y="1498641"/>
            <a:ext cx="444069" cy="244929"/>
          </a:xfrm>
          <a:prstGeom prst="flowChartTerminator">
            <a:avLst/>
          </a:prstGeom>
          <a:solidFill>
            <a:srgbClr val="FFFFFF"/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600" dirty="0" smtClean="0">
                <a:solidFill>
                  <a:srgbClr val="800000"/>
                </a:solidFill>
                <a:latin typeface="Arial"/>
                <a:cs typeface="Arial"/>
              </a:rPr>
              <a:t>Return -1</a:t>
            </a:r>
            <a:endParaRPr lang="fr-FR" sz="600" dirty="0">
              <a:solidFill>
                <a:srgbClr val="800000"/>
              </a:solidFill>
              <a:latin typeface="Arial"/>
              <a:cs typeface="Arial"/>
            </a:endParaRPr>
          </a:p>
        </p:txBody>
      </p:sp>
      <p:sp>
        <p:nvSpPr>
          <p:cNvPr id="180" name="Données stockées 179"/>
          <p:cNvSpPr/>
          <p:nvPr/>
        </p:nvSpPr>
        <p:spPr>
          <a:xfrm>
            <a:off x="6969500" y="2331796"/>
            <a:ext cx="347356" cy="125634"/>
          </a:xfrm>
          <a:prstGeom prst="flowChartOnlineStorage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500" dirty="0" err="1" smtClean="0">
                <a:solidFill>
                  <a:schemeClr val="bg1"/>
                </a:solidFill>
                <a:latin typeface="Arial"/>
                <a:cs typeface="Arial"/>
              </a:rPr>
              <a:t>tmp</a:t>
            </a:r>
            <a:endParaRPr lang="fr-FR" sz="5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8358783" y="3684957"/>
            <a:ext cx="694910" cy="2875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Read n (BUFF_SIZE) </a:t>
            </a:r>
          </a:p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to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buff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86" name="Décision 185"/>
          <p:cNvSpPr/>
          <p:nvPr/>
        </p:nvSpPr>
        <p:spPr>
          <a:xfrm>
            <a:off x="8321524" y="4095485"/>
            <a:ext cx="771934" cy="458346"/>
          </a:xfrm>
          <a:prstGeom prst="flowChartDecision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Read OK ?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87" name="Connecteur droit avec flèche 186"/>
          <p:cNvCxnSpPr/>
          <p:nvPr/>
        </p:nvCxnSpPr>
        <p:spPr>
          <a:xfrm>
            <a:off x="8700790" y="3972516"/>
            <a:ext cx="5670" cy="113391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Connecteur droit avec flèche 187"/>
          <p:cNvCxnSpPr/>
          <p:nvPr/>
        </p:nvCxnSpPr>
        <p:spPr>
          <a:xfrm flipH="1">
            <a:off x="8043992" y="4326570"/>
            <a:ext cx="279788" cy="0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Connecteur droit 188"/>
          <p:cNvCxnSpPr/>
          <p:nvPr/>
        </p:nvCxnSpPr>
        <p:spPr>
          <a:xfrm flipV="1">
            <a:off x="8252205" y="4263066"/>
            <a:ext cx="0" cy="108916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0" name="Rectangle 189"/>
          <p:cNvSpPr/>
          <p:nvPr/>
        </p:nvSpPr>
        <p:spPr>
          <a:xfrm>
            <a:off x="8137678" y="4326450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endParaRPr lang="fr-FR" sz="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91" name="Terminaison 190"/>
          <p:cNvSpPr/>
          <p:nvPr/>
        </p:nvSpPr>
        <p:spPr>
          <a:xfrm>
            <a:off x="7599923" y="4205687"/>
            <a:ext cx="444069" cy="244929"/>
          </a:xfrm>
          <a:prstGeom prst="flowChartTerminator">
            <a:avLst/>
          </a:prstGeom>
          <a:solidFill>
            <a:srgbClr val="FFFFFF"/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600" dirty="0" smtClean="0">
                <a:solidFill>
                  <a:srgbClr val="800000"/>
                </a:solidFill>
                <a:latin typeface="Arial"/>
                <a:cs typeface="Arial"/>
              </a:rPr>
              <a:t>Return -1</a:t>
            </a:r>
            <a:endParaRPr lang="fr-FR" sz="600" dirty="0">
              <a:solidFill>
                <a:srgbClr val="800000"/>
              </a:solidFill>
              <a:latin typeface="Arial"/>
              <a:cs typeface="Arial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8366731" y="4785532"/>
            <a:ext cx="694910" cy="48005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 cmpd="sng">
            <a:solidFill>
              <a:srgbClr val="8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Realloc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tmp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&amp;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concat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from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buff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8398151" y="2607438"/>
            <a:ext cx="605518" cy="28755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Malloc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</a:p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buff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94" name="Connecteur droit avec flèche 193"/>
          <p:cNvCxnSpPr/>
          <p:nvPr/>
        </p:nvCxnSpPr>
        <p:spPr>
          <a:xfrm>
            <a:off x="8689002" y="2890460"/>
            <a:ext cx="5670" cy="113391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" name="Décision 194"/>
          <p:cNvSpPr/>
          <p:nvPr/>
        </p:nvSpPr>
        <p:spPr>
          <a:xfrm>
            <a:off x="8312109" y="3010984"/>
            <a:ext cx="771934" cy="458346"/>
          </a:xfrm>
          <a:prstGeom prst="flowChartDecision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Malloc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OK ?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96" name="Connecteur droit avec flèche 195"/>
          <p:cNvCxnSpPr/>
          <p:nvPr/>
        </p:nvCxnSpPr>
        <p:spPr>
          <a:xfrm>
            <a:off x="8700342" y="3469330"/>
            <a:ext cx="6237" cy="223223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Connecteur droit 196"/>
          <p:cNvCxnSpPr/>
          <p:nvPr/>
        </p:nvCxnSpPr>
        <p:spPr>
          <a:xfrm>
            <a:off x="8639107" y="3546493"/>
            <a:ext cx="127000" cy="1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8" name="Rectangle 197"/>
          <p:cNvSpPr/>
          <p:nvPr/>
        </p:nvSpPr>
        <p:spPr>
          <a:xfrm>
            <a:off x="8743427" y="3424943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008000"/>
                </a:solidFill>
                <a:latin typeface="Arial"/>
                <a:cs typeface="Arial"/>
              </a:rPr>
              <a:t>YES</a:t>
            </a:r>
            <a:endParaRPr lang="fr-FR" sz="60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cxnSp>
        <p:nvCxnSpPr>
          <p:cNvPr id="199" name="Connecteur droit avec flèche 198"/>
          <p:cNvCxnSpPr/>
          <p:nvPr/>
        </p:nvCxnSpPr>
        <p:spPr>
          <a:xfrm flipH="1">
            <a:off x="8040963" y="3242664"/>
            <a:ext cx="279788" cy="0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Connecteur droit 199"/>
          <p:cNvCxnSpPr/>
          <p:nvPr/>
        </p:nvCxnSpPr>
        <p:spPr>
          <a:xfrm flipV="1">
            <a:off x="8249176" y="3179160"/>
            <a:ext cx="0" cy="108916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Rectangle 200"/>
          <p:cNvSpPr/>
          <p:nvPr/>
        </p:nvSpPr>
        <p:spPr>
          <a:xfrm>
            <a:off x="8134649" y="3242544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endParaRPr lang="fr-FR" sz="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02" name="Terminaison 201"/>
          <p:cNvSpPr/>
          <p:nvPr/>
        </p:nvSpPr>
        <p:spPr>
          <a:xfrm>
            <a:off x="7596894" y="3121781"/>
            <a:ext cx="444069" cy="244929"/>
          </a:xfrm>
          <a:prstGeom prst="flowChartTerminator">
            <a:avLst/>
          </a:prstGeom>
          <a:solidFill>
            <a:srgbClr val="FFFFFF"/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600" dirty="0" smtClean="0">
                <a:solidFill>
                  <a:srgbClr val="800000"/>
                </a:solidFill>
                <a:latin typeface="Arial"/>
                <a:cs typeface="Arial"/>
              </a:rPr>
              <a:t>Return -1</a:t>
            </a:r>
            <a:endParaRPr lang="fr-FR" sz="600" dirty="0">
              <a:solidFill>
                <a:srgbClr val="800000"/>
              </a:solidFill>
              <a:latin typeface="Arial"/>
              <a:cs typeface="Arial"/>
            </a:endParaRPr>
          </a:p>
        </p:txBody>
      </p:sp>
      <p:cxnSp>
        <p:nvCxnSpPr>
          <p:cNvPr id="203" name="Connecteur droit avec flèche 202"/>
          <p:cNvCxnSpPr/>
          <p:nvPr/>
        </p:nvCxnSpPr>
        <p:spPr>
          <a:xfrm flipH="1">
            <a:off x="8708682" y="2394613"/>
            <a:ext cx="222" cy="212825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Connecteur droit avec flèche 203"/>
          <p:cNvCxnSpPr/>
          <p:nvPr/>
        </p:nvCxnSpPr>
        <p:spPr>
          <a:xfrm>
            <a:off x="8710067" y="4553831"/>
            <a:ext cx="6237" cy="223223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Connecteur droit 204"/>
          <p:cNvCxnSpPr/>
          <p:nvPr/>
        </p:nvCxnSpPr>
        <p:spPr>
          <a:xfrm>
            <a:off x="8648832" y="4630994"/>
            <a:ext cx="127000" cy="1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6" name="Rectangle 205"/>
          <p:cNvSpPr/>
          <p:nvPr/>
        </p:nvSpPr>
        <p:spPr>
          <a:xfrm>
            <a:off x="8753152" y="4509444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008000"/>
                </a:solidFill>
                <a:latin typeface="Arial"/>
                <a:cs typeface="Arial"/>
              </a:rPr>
              <a:t>YES</a:t>
            </a:r>
            <a:endParaRPr lang="fr-FR" sz="60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sp>
        <p:nvSpPr>
          <p:cNvPr id="207" name="Données stockées 206"/>
          <p:cNvSpPr/>
          <p:nvPr/>
        </p:nvSpPr>
        <p:spPr>
          <a:xfrm>
            <a:off x="8829991" y="5202771"/>
            <a:ext cx="347356" cy="125634"/>
          </a:xfrm>
          <a:prstGeom prst="flowChartOnlineStorage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500" dirty="0" err="1" smtClean="0">
                <a:solidFill>
                  <a:schemeClr val="bg1"/>
                </a:solidFill>
                <a:latin typeface="Arial"/>
                <a:cs typeface="Arial"/>
              </a:rPr>
              <a:t>tmp</a:t>
            </a:r>
            <a:endParaRPr lang="fr-FR" sz="5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08" name="Données stockées 207"/>
          <p:cNvSpPr/>
          <p:nvPr/>
        </p:nvSpPr>
        <p:spPr>
          <a:xfrm>
            <a:off x="8775832" y="2829271"/>
            <a:ext cx="347356" cy="125634"/>
          </a:xfrm>
          <a:prstGeom prst="flowChartOnlineStorage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500" dirty="0" err="1" smtClean="0">
                <a:solidFill>
                  <a:schemeClr val="bg1"/>
                </a:solidFill>
                <a:latin typeface="Arial"/>
                <a:cs typeface="Arial"/>
              </a:rPr>
              <a:t>buff</a:t>
            </a:r>
            <a:endParaRPr lang="fr-FR" sz="5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09" name="Données stockées 208"/>
          <p:cNvSpPr/>
          <p:nvPr/>
        </p:nvSpPr>
        <p:spPr>
          <a:xfrm>
            <a:off x="6065778" y="1977705"/>
            <a:ext cx="570197" cy="125634"/>
          </a:xfrm>
          <a:prstGeom prst="flowChartOnlineStorage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500" dirty="0" err="1" smtClean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lang="fr-FR" sz="500" dirty="0" err="1" smtClean="0">
                <a:solidFill>
                  <a:schemeClr val="bg1"/>
                </a:solidFill>
                <a:latin typeface="Arial"/>
                <a:cs typeface="Arial"/>
              </a:rPr>
              <a:t>eep.str</a:t>
            </a:r>
            <a:r>
              <a:rPr lang="fr-FR" sz="500" dirty="0" smtClean="0">
                <a:solidFill>
                  <a:schemeClr val="bg1"/>
                </a:solidFill>
                <a:latin typeface="Arial"/>
                <a:cs typeface="Arial"/>
              </a:rPr>
              <a:t>[n]</a:t>
            </a:r>
            <a:endParaRPr lang="fr-FR" sz="5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4503084" y="2751218"/>
            <a:ext cx="1823216" cy="3665282"/>
          </a:xfrm>
          <a:prstGeom prst="rect">
            <a:avLst/>
          </a:prstGeom>
          <a:noFill/>
          <a:ln w="28575" cmpd="sng">
            <a:solidFill>
              <a:srgbClr val="8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20" name="Décision 219"/>
          <p:cNvSpPr/>
          <p:nvPr/>
        </p:nvSpPr>
        <p:spPr>
          <a:xfrm>
            <a:off x="13750964" y="4736097"/>
            <a:ext cx="1036668" cy="541278"/>
          </a:xfrm>
          <a:prstGeom prst="flowChartDecision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Ret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read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) </a:t>
            </a:r>
          </a:p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= BUFF_SIZE ?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225" name="Connecteur en angle 224"/>
          <p:cNvCxnSpPr>
            <a:stCxn id="145" idx="0"/>
            <a:endCxn id="183" idx="3"/>
          </p:cNvCxnSpPr>
          <p:nvPr/>
        </p:nvCxnSpPr>
        <p:spPr>
          <a:xfrm rot="16200000" flipV="1">
            <a:off x="10234401" y="2648029"/>
            <a:ext cx="957480" cy="3318895"/>
          </a:xfrm>
          <a:prstGeom prst="bentConnector2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6" name="Rectangle 245"/>
          <p:cNvSpPr/>
          <p:nvPr/>
        </p:nvSpPr>
        <p:spPr>
          <a:xfrm>
            <a:off x="9068220" y="5024923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008000"/>
                </a:solidFill>
                <a:latin typeface="Arial"/>
                <a:cs typeface="Arial"/>
              </a:rPr>
              <a:t>YES</a:t>
            </a:r>
            <a:endParaRPr lang="fr-FR" sz="60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cxnSp>
        <p:nvCxnSpPr>
          <p:cNvPr id="263" name="Connecteur droit 262"/>
          <p:cNvCxnSpPr/>
          <p:nvPr/>
        </p:nvCxnSpPr>
        <p:spPr>
          <a:xfrm>
            <a:off x="12309089" y="4666039"/>
            <a:ext cx="127000" cy="1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5" name="Connecteur droit avec flèche 264"/>
          <p:cNvCxnSpPr/>
          <p:nvPr/>
        </p:nvCxnSpPr>
        <p:spPr>
          <a:xfrm flipV="1">
            <a:off x="9053693" y="5000218"/>
            <a:ext cx="300846" cy="4413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6" name="Connecteur droit 265"/>
          <p:cNvCxnSpPr/>
          <p:nvPr/>
        </p:nvCxnSpPr>
        <p:spPr>
          <a:xfrm flipV="1">
            <a:off x="9168220" y="4955897"/>
            <a:ext cx="0" cy="108916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0" name="Rectangle 269"/>
          <p:cNvSpPr/>
          <p:nvPr/>
        </p:nvSpPr>
        <p:spPr>
          <a:xfrm>
            <a:off x="11171752" y="4853002"/>
            <a:ext cx="694910" cy="29101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Copy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tmp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to line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until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‘/n’ or ‘/0’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71" name="Rectangle 270"/>
          <p:cNvSpPr/>
          <p:nvPr/>
        </p:nvSpPr>
        <p:spPr>
          <a:xfrm>
            <a:off x="9363013" y="4861531"/>
            <a:ext cx="605518" cy="28755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Malloc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</a:p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line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272" name="Connecteur droit avec flèche 271"/>
          <p:cNvCxnSpPr/>
          <p:nvPr/>
        </p:nvCxnSpPr>
        <p:spPr>
          <a:xfrm>
            <a:off x="9968531" y="4998509"/>
            <a:ext cx="170087" cy="0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3" name="Décision 272"/>
          <p:cNvSpPr/>
          <p:nvPr/>
        </p:nvSpPr>
        <p:spPr>
          <a:xfrm>
            <a:off x="10124123" y="4769336"/>
            <a:ext cx="771934" cy="458346"/>
          </a:xfrm>
          <a:prstGeom prst="flowChartDecision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Malloc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OK ?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274" name="Connecteur droit avec flèche 273"/>
          <p:cNvCxnSpPr/>
          <p:nvPr/>
        </p:nvCxnSpPr>
        <p:spPr>
          <a:xfrm>
            <a:off x="10896057" y="4998509"/>
            <a:ext cx="275695" cy="0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5" name="Rectangle 274"/>
          <p:cNvSpPr/>
          <p:nvPr/>
        </p:nvSpPr>
        <p:spPr>
          <a:xfrm>
            <a:off x="10895596" y="4998537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008000"/>
                </a:solidFill>
                <a:latin typeface="Arial"/>
                <a:cs typeface="Arial"/>
              </a:rPr>
              <a:t>YES</a:t>
            </a:r>
            <a:endParaRPr lang="fr-FR" sz="60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cxnSp>
        <p:nvCxnSpPr>
          <p:cNvPr id="276" name="Connecteur droit 275"/>
          <p:cNvCxnSpPr/>
          <p:nvPr/>
        </p:nvCxnSpPr>
        <p:spPr>
          <a:xfrm flipV="1">
            <a:off x="11003527" y="4944051"/>
            <a:ext cx="0" cy="108916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7" name="Connecteur droit avec flèche 276"/>
          <p:cNvCxnSpPr/>
          <p:nvPr/>
        </p:nvCxnSpPr>
        <p:spPr>
          <a:xfrm flipV="1">
            <a:off x="10507474" y="4487700"/>
            <a:ext cx="0" cy="281636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8" name="Connecteur droit 277"/>
          <p:cNvCxnSpPr/>
          <p:nvPr/>
        </p:nvCxnSpPr>
        <p:spPr>
          <a:xfrm>
            <a:off x="10442065" y="4658732"/>
            <a:ext cx="127000" cy="1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9" name="Rectangle 278"/>
          <p:cNvSpPr/>
          <p:nvPr/>
        </p:nvSpPr>
        <p:spPr>
          <a:xfrm>
            <a:off x="10247515" y="4552143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endParaRPr lang="fr-FR" sz="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80" name="Terminaison 279"/>
          <p:cNvSpPr/>
          <p:nvPr/>
        </p:nvSpPr>
        <p:spPr>
          <a:xfrm>
            <a:off x="10285439" y="4248044"/>
            <a:ext cx="444069" cy="244929"/>
          </a:xfrm>
          <a:prstGeom prst="flowChartTerminator">
            <a:avLst/>
          </a:prstGeom>
          <a:solidFill>
            <a:srgbClr val="FFFFFF"/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600" dirty="0" smtClean="0">
                <a:solidFill>
                  <a:srgbClr val="800000"/>
                </a:solidFill>
                <a:latin typeface="Arial"/>
                <a:cs typeface="Arial"/>
              </a:rPr>
              <a:t>Return -1</a:t>
            </a:r>
            <a:endParaRPr lang="fr-FR" sz="600" dirty="0">
              <a:solidFill>
                <a:srgbClr val="800000"/>
              </a:solidFill>
              <a:latin typeface="Arial"/>
              <a:cs typeface="Arial"/>
            </a:endParaRPr>
          </a:p>
        </p:txBody>
      </p:sp>
      <p:sp>
        <p:nvSpPr>
          <p:cNvPr id="281" name="Données stockées 280"/>
          <p:cNvSpPr/>
          <p:nvPr/>
        </p:nvSpPr>
        <p:spPr>
          <a:xfrm>
            <a:off x="9774355" y="5081199"/>
            <a:ext cx="347356" cy="125634"/>
          </a:xfrm>
          <a:prstGeom prst="flowChartOnlineStorage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500" dirty="0" smtClean="0">
                <a:solidFill>
                  <a:schemeClr val="bg1"/>
                </a:solidFill>
                <a:latin typeface="Arial"/>
                <a:cs typeface="Arial"/>
              </a:rPr>
              <a:t>line</a:t>
            </a:r>
            <a:endParaRPr lang="fr-FR" sz="5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282" name="Connecteur droit avec flèche 281"/>
          <p:cNvCxnSpPr/>
          <p:nvPr/>
        </p:nvCxnSpPr>
        <p:spPr>
          <a:xfrm>
            <a:off x="11869884" y="4994494"/>
            <a:ext cx="170087" cy="0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4" name="Rectangle 293"/>
          <p:cNvSpPr/>
          <p:nvPr/>
        </p:nvSpPr>
        <p:spPr>
          <a:xfrm>
            <a:off x="12017830" y="3580751"/>
            <a:ext cx="694910" cy="48005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 cmpd="sng">
            <a:solidFill>
              <a:srgbClr val="8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Realloc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keep.str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[n] &amp;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concat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from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tmp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at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‘/n’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95" name="Rectangle 294"/>
          <p:cNvSpPr/>
          <p:nvPr/>
        </p:nvSpPr>
        <p:spPr>
          <a:xfrm>
            <a:off x="12975436" y="4850714"/>
            <a:ext cx="605518" cy="28755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Free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tmp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&amp;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buff</a:t>
            </a:r>
            <a:endParaRPr lang="fr-FR" sz="6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297" name="Connecteur droit avec flèche 296"/>
          <p:cNvCxnSpPr/>
          <p:nvPr/>
        </p:nvCxnSpPr>
        <p:spPr>
          <a:xfrm>
            <a:off x="13590641" y="5000537"/>
            <a:ext cx="170087" cy="0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8" name="Terminaison 297"/>
          <p:cNvSpPr/>
          <p:nvPr/>
        </p:nvSpPr>
        <p:spPr>
          <a:xfrm>
            <a:off x="15058203" y="4882166"/>
            <a:ext cx="444069" cy="244929"/>
          </a:xfrm>
          <a:prstGeom prst="flowChartTerminator">
            <a:avLst/>
          </a:prstGeom>
          <a:solidFill>
            <a:srgbClr val="FFFFFF"/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600" dirty="0" smtClean="0">
                <a:solidFill>
                  <a:srgbClr val="800000"/>
                </a:solidFill>
                <a:latin typeface="Arial"/>
                <a:cs typeface="Arial"/>
              </a:rPr>
              <a:t>Return 1</a:t>
            </a:r>
            <a:endParaRPr lang="fr-FR" sz="600" dirty="0">
              <a:solidFill>
                <a:srgbClr val="800000"/>
              </a:solidFill>
              <a:latin typeface="Arial"/>
              <a:cs typeface="Arial"/>
            </a:endParaRPr>
          </a:p>
        </p:txBody>
      </p:sp>
      <p:sp>
        <p:nvSpPr>
          <p:cNvPr id="302" name="Terminaison 301"/>
          <p:cNvSpPr/>
          <p:nvPr/>
        </p:nvSpPr>
        <p:spPr>
          <a:xfrm>
            <a:off x="14050198" y="5535955"/>
            <a:ext cx="444069" cy="244929"/>
          </a:xfrm>
          <a:prstGeom prst="flowChartTerminator">
            <a:avLst/>
          </a:prstGeom>
          <a:solidFill>
            <a:srgbClr val="FFFFFF"/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600" dirty="0" smtClean="0">
                <a:solidFill>
                  <a:srgbClr val="800000"/>
                </a:solidFill>
                <a:latin typeface="Arial"/>
                <a:cs typeface="Arial"/>
              </a:rPr>
              <a:t>Return 0</a:t>
            </a:r>
            <a:endParaRPr lang="fr-FR" sz="600" dirty="0">
              <a:solidFill>
                <a:srgbClr val="800000"/>
              </a:solidFill>
              <a:latin typeface="Arial"/>
              <a:cs typeface="Arial"/>
            </a:endParaRPr>
          </a:p>
        </p:txBody>
      </p:sp>
      <p:sp>
        <p:nvSpPr>
          <p:cNvPr id="145" name="Décision 144"/>
          <p:cNvSpPr/>
          <p:nvPr/>
        </p:nvSpPr>
        <p:spPr>
          <a:xfrm>
            <a:off x="12017830" y="4786217"/>
            <a:ext cx="709516" cy="416554"/>
          </a:xfrm>
          <a:prstGeom prst="flowChartDecision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‘/n’ ?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46" name="Connecteur droit avec flèche 145"/>
          <p:cNvCxnSpPr/>
          <p:nvPr/>
        </p:nvCxnSpPr>
        <p:spPr>
          <a:xfrm flipV="1">
            <a:off x="12733047" y="4996142"/>
            <a:ext cx="242389" cy="120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/>
          <p:cNvCxnSpPr/>
          <p:nvPr/>
        </p:nvCxnSpPr>
        <p:spPr>
          <a:xfrm flipV="1">
            <a:off x="12828989" y="4943471"/>
            <a:ext cx="0" cy="108916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Rectangle 147"/>
          <p:cNvSpPr/>
          <p:nvPr/>
        </p:nvSpPr>
        <p:spPr>
          <a:xfrm>
            <a:off x="12714462" y="5006855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endParaRPr lang="fr-FR" sz="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12378036" y="4452862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008000"/>
                </a:solidFill>
                <a:latin typeface="Arial"/>
                <a:cs typeface="Arial"/>
              </a:rPr>
              <a:t>YES</a:t>
            </a:r>
            <a:endParaRPr lang="fr-FR" sz="60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cxnSp>
        <p:nvCxnSpPr>
          <p:cNvPr id="150" name="Connecteur droit avec flèche 149"/>
          <p:cNvCxnSpPr/>
          <p:nvPr/>
        </p:nvCxnSpPr>
        <p:spPr>
          <a:xfrm>
            <a:off x="14782508" y="5006384"/>
            <a:ext cx="275695" cy="0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14782047" y="5006412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008000"/>
                </a:solidFill>
                <a:latin typeface="Arial"/>
                <a:cs typeface="Arial"/>
              </a:rPr>
              <a:t>YES</a:t>
            </a:r>
            <a:endParaRPr lang="fr-FR" sz="60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cxnSp>
        <p:nvCxnSpPr>
          <p:cNvPr id="152" name="Connecteur droit 151"/>
          <p:cNvCxnSpPr/>
          <p:nvPr/>
        </p:nvCxnSpPr>
        <p:spPr>
          <a:xfrm flipV="1">
            <a:off x="14889978" y="4951926"/>
            <a:ext cx="0" cy="108916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droit avec flèche 152"/>
          <p:cNvCxnSpPr/>
          <p:nvPr/>
        </p:nvCxnSpPr>
        <p:spPr>
          <a:xfrm>
            <a:off x="14272233" y="5280644"/>
            <a:ext cx="0" cy="272658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droit 155"/>
          <p:cNvCxnSpPr/>
          <p:nvPr/>
        </p:nvCxnSpPr>
        <p:spPr>
          <a:xfrm>
            <a:off x="14216668" y="5378220"/>
            <a:ext cx="127000" cy="1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14012274" y="5270279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endParaRPr lang="fr-FR" sz="6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3671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395</Words>
  <Application>Microsoft Macintosh PowerPoint</Application>
  <PresentationFormat>Personnalisé</PresentationFormat>
  <Paragraphs>148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test</dc:creator>
  <cp:lastModifiedBy>test</cp:lastModifiedBy>
  <cp:revision>28</cp:revision>
  <dcterms:created xsi:type="dcterms:W3CDTF">2015-01-19T14:52:56Z</dcterms:created>
  <dcterms:modified xsi:type="dcterms:W3CDTF">2015-01-19T17:21:01Z</dcterms:modified>
</cp:coreProperties>
</file>