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3" r:id="rId7"/>
    <p:sldId id="285" r:id="rId8"/>
    <p:sldId id="284" r:id="rId9"/>
    <p:sldId id="286" r:id="rId10"/>
    <p:sldId id="287" r:id="rId11"/>
    <p:sldId id="288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216988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/>
              <a:t>FPB dan KPK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3890512"/>
            <a:ext cx="3485072" cy="1293965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300" dirty="0" err="1">
                <a:solidFill>
                  <a:srgbClr val="5792BA"/>
                </a:solidFill>
              </a:rPr>
              <a:t>Lefrand</a:t>
            </a:r>
            <a:r>
              <a:rPr lang="en-US" sz="2300" dirty="0">
                <a:solidFill>
                  <a:srgbClr val="5792BA"/>
                </a:solidFill>
              </a:rPr>
              <a:t> Joy Susanto</a:t>
            </a:r>
            <a:br>
              <a:rPr lang="en-US" sz="2300" dirty="0">
                <a:solidFill>
                  <a:srgbClr val="5792BA"/>
                </a:solidFill>
              </a:rPr>
            </a:br>
            <a:endParaRPr lang="en-US" sz="2300" dirty="0">
              <a:solidFill>
                <a:srgbClr val="5792BA"/>
              </a:solidFill>
            </a:endParaRPr>
          </a:p>
          <a:p>
            <a:pPr algn="l"/>
            <a:r>
              <a:rPr lang="en-US" dirty="0">
                <a:solidFill>
                  <a:srgbClr val="5792BA"/>
                </a:solidFill>
              </a:rPr>
              <a:t>Programmer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B3A9-8AD3-FE3B-9D8F-0CCD1AEC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9F8FB-561A-1540-B42D-7DFCEFAB2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 </a:t>
            </a:r>
            <a:r>
              <a:rPr lang="en-US" dirty="0" err="1"/>
              <a:t>dari</a:t>
            </a:r>
            <a:r>
              <a:rPr lang="en-US" dirty="0"/>
              <a:t> program yang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FPB dan KPK.</a:t>
            </a:r>
          </a:p>
          <a:p>
            <a:r>
              <a:rPr lang="en-US" dirty="0"/>
              <a:t>Saya </a:t>
            </a:r>
            <a:r>
              <a:rPr lang="en-US" dirty="0" err="1"/>
              <a:t>memilih</a:t>
            </a:r>
            <a:r>
              <a:rPr lang="en-US" dirty="0"/>
              <a:t> FPB dan KPK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oleh </a:t>
            </a:r>
            <a:r>
              <a:rPr lang="en-US" dirty="0" err="1"/>
              <a:t>siswa</a:t>
            </a:r>
            <a:r>
              <a:rPr lang="en-US" dirty="0"/>
              <a:t> SD, SMP, SMA,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perguruan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  <a:p>
            <a:r>
              <a:rPr lang="en-US" dirty="0"/>
              <a:t>FPB dan KPK juga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di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sehari-hari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pecahan</a:t>
            </a:r>
            <a:r>
              <a:rPr lang="en-US" dirty="0"/>
              <a:t> yang paling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FPB</a:t>
            </a:r>
          </a:p>
          <a:p>
            <a:pPr lvl="1"/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yang </a:t>
            </a:r>
            <a:r>
              <a:rPr lang="en-US" dirty="0" err="1"/>
              <a:t>waktunya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KPK</a:t>
            </a:r>
          </a:p>
        </p:txBody>
      </p:sp>
    </p:spTree>
    <p:extLst>
      <p:ext uri="{BB962C8B-B14F-4D97-AF65-F5344CB8AC3E}">
        <p14:creationId xmlns:p14="http://schemas.microsoft.com/office/powerpoint/2010/main" val="174428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D06F-F909-FBCC-C37F-10CC3BDEE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8ECF-D633-B8E0-66E9-C78FA8BE5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mengingatkan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user </a:t>
            </a:r>
            <a:r>
              <a:rPr lang="en-US" dirty="0" err="1"/>
              <a:t>cara</a:t>
            </a:r>
            <a:r>
              <a:rPr lang="en-US" dirty="0"/>
              <a:t> yang paling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FPB dan KPK</a:t>
            </a:r>
          </a:p>
          <a:p>
            <a:r>
              <a:rPr lang="en-US" dirty="0" err="1"/>
              <a:t>Untuk</a:t>
            </a:r>
            <a:r>
              <a:rPr lang="en-US" dirty="0"/>
              <a:t> FPB,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bilangan</a:t>
            </a:r>
            <a:endParaRPr lang="en-US" dirty="0"/>
          </a:p>
          <a:p>
            <a:r>
              <a:rPr lang="en-US" dirty="0" err="1"/>
              <a:t>Untuk</a:t>
            </a:r>
            <a:r>
              <a:rPr lang="en-US" dirty="0"/>
              <a:t> KPK,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/>
              <a:t>kelipatan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bilangan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7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9F37BDE-D3B4-51AB-E885-11361D1A9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69524"/>
            <a:ext cx="10353762" cy="1918951"/>
          </a:xfrm>
        </p:spPr>
        <p:txBody>
          <a:bodyPr/>
          <a:lstStyle/>
          <a:p>
            <a:r>
              <a:rPr lang="en-US" b="1" dirty="0"/>
              <a:t>ALUR DAN SKENARIO</a:t>
            </a:r>
          </a:p>
        </p:txBody>
      </p:sp>
    </p:spTree>
    <p:extLst>
      <p:ext uri="{BB962C8B-B14F-4D97-AF65-F5344CB8AC3E}">
        <p14:creationId xmlns:p14="http://schemas.microsoft.com/office/powerpoint/2010/main" val="1104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2A1BEF-40AA-62E6-B397-8B782473C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322231"/>
          </a:xfrm>
        </p:spPr>
        <p:txBody>
          <a:bodyPr anchor="ctr"/>
          <a:lstStyle/>
          <a:p>
            <a:r>
              <a:rPr lang="en-US" dirty="0" err="1"/>
              <a:t>Home.php</a:t>
            </a:r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D156D62-FFFE-E3DF-D6C9-ED5A97761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5402" y="1168399"/>
            <a:ext cx="7533314" cy="3944514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E2A5844-EDE2-88EA-FD69-CF6B8C647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931831"/>
            <a:ext cx="3706889" cy="3757770"/>
          </a:xfrm>
        </p:spPr>
        <p:txBody>
          <a:bodyPr/>
          <a:lstStyle/>
          <a:p>
            <a:pPr algn="l"/>
            <a:r>
              <a:rPr lang="en-US" dirty="0" err="1"/>
              <a:t>Dalam</a:t>
            </a:r>
            <a:r>
              <a:rPr lang="en-US" dirty="0"/>
              <a:t> page home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2 link yang </a:t>
            </a:r>
            <a:r>
              <a:rPr lang="en-US" dirty="0" err="1"/>
              <a:t>mengarah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: </a:t>
            </a:r>
          </a:p>
          <a:p>
            <a:pPr marL="342900" indent="-342900" algn="l">
              <a:buAutoNum type="arabicPeriod"/>
            </a:pPr>
            <a:r>
              <a:rPr lang="en-US" dirty="0"/>
              <a:t>Halaman </a:t>
            </a:r>
            <a:r>
              <a:rPr lang="en-US" dirty="0" err="1"/>
              <a:t>FPB.php</a:t>
            </a:r>
            <a:endParaRPr lang="en-US" dirty="0"/>
          </a:p>
          <a:p>
            <a:pPr marL="342900" indent="-342900" algn="l">
              <a:buAutoNum type="arabicPeriod"/>
            </a:pPr>
            <a:r>
              <a:rPr lang="en-US" dirty="0"/>
              <a:t>Halaman </a:t>
            </a:r>
            <a:r>
              <a:rPr lang="en-US" dirty="0" err="1"/>
              <a:t>KPK.php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 err="1"/>
              <a:t>Pembahasan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FPB dan KPK </a:t>
            </a:r>
            <a:r>
              <a:rPr lang="en-US" dirty="0" err="1"/>
              <a:t>sengaja</a:t>
            </a:r>
            <a:r>
              <a:rPr lang="en-US" dirty="0"/>
              <a:t> </a:t>
            </a:r>
            <a:r>
              <a:rPr lang="en-US" dirty="0" err="1"/>
              <a:t>dipisah</a:t>
            </a:r>
            <a:r>
              <a:rPr lang="en-US" dirty="0"/>
              <a:t> agar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pembahasan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00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2A1BEF-40AA-62E6-B397-8B782473C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322231"/>
          </a:xfrm>
        </p:spPr>
        <p:txBody>
          <a:bodyPr anchor="ctr"/>
          <a:lstStyle/>
          <a:p>
            <a:r>
              <a:rPr lang="en-US" dirty="0" err="1"/>
              <a:t>FPB.php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4FE32B1-82B9-7229-9163-C9419E91F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7094" y="1168399"/>
            <a:ext cx="7534652" cy="4760752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E2A5844-EDE2-88EA-FD69-CF6B8C647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931831"/>
            <a:ext cx="3706889" cy="3757770"/>
          </a:xfrm>
        </p:spPr>
        <p:txBody>
          <a:bodyPr/>
          <a:lstStyle/>
          <a:p>
            <a:pPr algn="l"/>
            <a:r>
              <a:rPr lang="en-US" dirty="0" err="1"/>
              <a:t>Dalam</a:t>
            </a:r>
            <a:r>
              <a:rPr lang="en-US" dirty="0"/>
              <a:t> page FPB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home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melanjutkan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action FPB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bilangan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 err="1"/>
              <a:t>Disi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FBF </a:t>
            </a:r>
            <a:r>
              <a:rPr lang="en-US" dirty="0" err="1"/>
              <a:t>kemudian</a:t>
            </a:r>
            <a:r>
              <a:rPr lang="en-US" dirty="0"/>
              <a:t> 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sendiri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7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2A1BEF-40AA-62E6-B397-8B782473C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322231"/>
          </a:xfrm>
        </p:spPr>
        <p:txBody>
          <a:bodyPr anchor="ctr"/>
          <a:lstStyle/>
          <a:p>
            <a:r>
              <a:rPr lang="en-US" dirty="0"/>
              <a:t>Action </a:t>
            </a:r>
            <a:r>
              <a:rPr lang="en-US" dirty="0" err="1"/>
              <a:t>FPB.php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B0E50C-7002-AAD7-67C2-040A15E37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0684" y="1270715"/>
            <a:ext cx="7319708" cy="4249593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E2A5844-EDE2-88EA-FD69-CF6B8C647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931831"/>
            <a:ext cx="3706889" cy="3757770"/>
          </a:xfrm>
        </p:spPr>
        <p:txBody>
          <a:bodyPr/>
          <a:lstStyle/>
          <a:p>
            <a:pPr algn="l"/>
            <a:r>
              <a:rPr lang="en-US" dirty="0" err="1"/>
              <a:t>Dalam</a:t>
            </a:r>
            <a:r>
              <a:rPr lang="en-US" dirty="0"/>
              <a:t> page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link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page </a:t>
            </a:r>
            <a:r>
              <a:rPr lang="en-US" dirty="0" err="1"/>
              <a:t>induknya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page </a:t>
            </a:r>
            <a:r>
              <a:rPr lang="en-US" dirty="0" err="1"/>
              <a:t>FPB.php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Di page action,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FPB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 oleh  user </a:t>
            </a:r>
          </a:p>
        </p:txBody>
      </p:sp>
    </p:spTree>
    <p:extLst>
      <p:ext uri="{BB962C8B-B14F-4D97-AF65-F5344CB8AC3E}">
        <p14:creationId xmlns:p14="http://schemas.microsoft.com/office/powerpoint/2010/main" val="255015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2A1BEF-40AA-62E6-B397-8B782473C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322231"/>
          </a:xfrm>
        </p:spPr>
        <p:txBody>
          <a:bodyPr anchor="ctr"/>
          <a:lstStyle/>
          <a:p>
            <a:r>
              <a:rPr lang="en-US" dirty="0" err="1"/>
              <a:t>KPK.php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9DC3089-D309-08A1-63A1-B6ED3AB66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0684" y="609600"/>
            <a:ext cx="7362841" cy="5765441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E2A5844-EDE2-88EA-FD69-CF6B8C647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931831"/>
            <a:ext cx="3706889" cy="3757770"/>
          </a:xfrm>
        </p:spPr>
        <p:txBody>
          <a:bodyPr/>
          <a:lstStyle/>
          <a:p>
            <a:pPr algn="l"/>
            <a:r>
              <a:rPr lang="en-US" dirty="0" err="1"/>
              <a:t>Dalam</a:t>
            </a:r>
            <a:r>
              <a:rPr lang="en-US" dirty="0"/>
              <a:t> page KPK </a:t>
            </a:r>
            <a:r>
              <a:rPr lang="en-US" dirty="0" err="1"/>
              <a:t>kita</a:t>
            </a:r>
            <a:r>
              <a:rPr lang="en-US" dirty="0"/>
              <a:t>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home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melanjutkan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action KPK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,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page FPB</a:t>
            </a:r>
          </a:p>
          <a:p>
            <a:pPr algn="l"/>
            <a:endParaRPr lang="en-US" dirty="0"/>
          </a:p>
          <a:p>
            <a:pPr algn="l"/>
            <a:r>
              <a:rPr lang="en-US" dirty="0" err="1"/>
              <a:t>Disi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KPK </a:t>
            </a:r>
            <a:r>
              <a:rPr lang="en-US" dirty="0" err="1"/>
              <a:t>kemudian</a:t>
            </a:r>
            <a:r>
              <a:rPr lang="en-US" dirty="0"/>
              <a:t> user </a:t>
            </a:r>
            <a:r>
              <a:rPr lang="en-US" dirty="0" err="1"/>
              <a:t>dpat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sendiri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73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2A1BEF-40AA-62E6-B397-8B782473C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322231"/>
          </a:xfrm>
        </p:spPr>
        <p:txBody>
          <a:bodyPr anchor="ctr"/>
          <a:lstStyle/>
          <a:p>
            <a:r>
              <a:rPr lang="en-US" dirty="0"/>
              <a:t>Action </a:t>
            </a:r>
            <a:r>
              <a:rPr lang="en-US" dirty="0" err="1"/>
              <a:t>KPK.php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8B9A1C9-A590-40D4-EF0D-AB075D516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163" y="1352973"/>
            <a:ext cx="7191964" cy="4030395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E2A5844-EDE2-88EA-FD69-CF6B8C647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931831"/>
            <a:ext cx="3706889" cy="3757770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 err="1"/>
              <a:t>Dalam</a:t>
            </a:r>
            <a:r>
              <a:rPr lang="en-US" dirty="0"/>
              <a:t> page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link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page </a:t>
            </a:r>
            <a:r>
              <a:rPr lang="en-US" dirty="0" err="1"/>
              <a:t>induknya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page </a:t>
            </a:r>
            <a:r>
              <a:rPr lang="en-US" dirty="0" err="1"/>
              <a:t>KPK.php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Di page action,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KPK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 oleh  user </a:t>
            </a:r>
          </a:p>
        </p:txBody>
      </p:sp>
    </p:spTree>
    <p:extLst>
      <p:ext uri="{BB962C8B-B14F-4D97-AF65-F5344CB8AC3E}">
        <p14:creationId xmlns:p14="http://schemas.microsoft.com/office/powerpoint/2010/main" val="1739903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{7E0FEDD6-35F7-48CC-B7D0-6B35E19E3B1B}tf11665031_win32</Template>
  <TotalTime>405</TotalTime>
  <Words>288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Nova</vt:lpstr>
      <vt:lpstr>Arial Nova Light</vt:lpstr>
      <vt:lpstr>Wingdings 2</vt:lpstr>
      <vt:lpstr>SlateVTI</vt:lpstr>
      <vt:lpstr>FPB dan KPK</vt:lpstr>
      <vt:lpstr>Ide</vt:lpstr>
      <vt:lpstr>Goal</vt:lpstr>
      <vt:lpstr>ALUR DAN SKENARIO</vt:lpstr>
      <vt:lpstr>Home.php</vt:lpstr>
      <vt:lpstr>FPB.php</vt:lpstr>
      <vt:lpstr>Action FPB.php</vt:lpstr>
      <vt:lpstr>KPK.php</vt:lpstr>
      <vt:lpstr>Action KPK.php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FPB dan KPK</dc:title>
  <dc:creator>ResiPamu99</dc:creator>
  <cp:lastModifiedBy>ResiPamu99</cp:lastModifiedBy>
  <cp:revision>1</cp:revision>
  <dcterms:created xsi:type="dcterms:W3CDTF">2022-06-25T08:55:43Z</dcterms:created>
  <dcterms:modified xsi:type="dcterms:W3CDTF">2022-06-25T15:40:47Z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