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595E-8C49-4611-9821-584990233F53}" type="datetimeFigureOut">
              <a:rPr lang="ru-RU" smtClean="0"/>
              <a:t>25.05.2019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3856-81CC-4A35-8EB4-8DAE20F88983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590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595E-8C49-4611-9821-584990233F53}" type="datetimeFigureOut">
              <a:rPr lang="ru-RU" smtClean="0"/>
              <a:t>25.05.2019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3856-81CC-4A35-8EB4-8DAE20F88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140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595E-8C49-4611-9821-584990233F53}" type="datetimeFigureOut">
              <a:rPr lang="ru-RU" smtClean="0"/>
              <a:t>25.05.2019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3856-81CC-4A35-8EB4-8DAE20F88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726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595E-8C49-4611-9821-584990233F53}" type="datetimeFigureOut">
              <a:rPr lang="ru-RU" smtClean="0"/>
              <a:t>25.05.2019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3856-81CC-4A35-8EB4-8DAE20F88983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9641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595E-8C49-4611-9821-584990233F53}" type="datetimeFigureOut">
              <a:rPr lang="ru-RU" smtClean="0"/>
              <a:t>25.05.2019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3856-81CC-4A35-8EB4-8DAE20F88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787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595E-8C49-4611-9821-584990233F53}" type="datetimeFigureOut">
              <a:rPr lang="ru-RU" smtClean="0"/>
              <a:t>25.05.2019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3856-81CC-4A35-8EB4-8DAE20F88983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2876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595E-8C49-4611-9821-584990233F53}" type="datetimeFigureOut">
              <a:rPr lang="ru-RU" smtClean="0"/>
              <a:t>25.05.2019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3856-81CC-4A35-8EB4-8DAE20F88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624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595E-8C49-4611-9821-584990233F53}" type="datetimeFigureOut">
              <a:rPr lang="ru-RU" smtClean="0"/>
              <a:t>25.05.2019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3856-81CC-4A35-8EB4-8DAE20F88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939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595E-8C49-4611-9821-584990233F53}" type="datetimeFigureOut">
              <a:rPr lang="ru-RU" smtClean="0"/>
              <a:t>25.05.2019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3856-81CC-4A35-8EB4-8DAE20F88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80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595E-8C49-4611-9821-584990233F53}" type="datetimeFigureOut">
              <a:rPr lang="ru-RU" smtClean="0"/>
              <a:t>25.05.2019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3856-81CC-4A35-8EB4-8DAE20F88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39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595E-8C49-4611-9821-584990233F53}" type="datetimeFigureOut">
              <a:rPr lang="ru-RU" smtClean="0"/>
              <a:t>25.05.2019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3856-81CC-4A35-8EB4-8DAE20F88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53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595E-8C49-4611-9821-584990233F53}" type="datetimeFigureOut">
              <a:rPr lang="ru-RU" smtClean="0"/>
              <a:t>25.05.2019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3856-81CC-4A35-8EB4-8DAE20F88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605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595E-8C49-4611-9821-584990233F53}" type="datetimeFigureOut">
              <a:rPr lang="ru-RU" smtClean="0"/>
              <a:t>25.05.2019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3856-81CC-4A35-8EB4-8DAE20F88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30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595E-8C49-4611-9821-584990233F53}" type="datetimeFigureOut">
              <a:rPr lang="ru-RU" smtClean="0"/>
              <a:t>25.05.2019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3856-81CC-4A35-8EB4-8DAE20F88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62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595E-8C49-4611-9821-584990233F53}" type="datetimeFigureOut">
              <a:rPr lang="ru-RU" smtClean="0"/>
              <a:t>25.05.2019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3856-81CC-4A35-8EB4-8DAE20F88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135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595E-8C49-4611-9821-584990233F53}" type="datetimeFigureOut">
              <a:rPr lang="ru-RU" smtClean="0"/>
              <a:t>25.05.2019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3856-81CC-4A35-8EB4-8DAE20F88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08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595E-8C49-4611-9821-584990233F53}" type="datetimeFigureOut">
              <a:rPr lang="ru-RU" smtClean="0"/>
              <a:t>25.05.2019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3856-81CC-4A35-8EB4-8DAE20F88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08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B1595E-8C49-4611-9821-584990233F53}" type="datetimeFigureOut">
              <a:rPr lang="ru-RU" smtClean="0"/>
              <a:t>25.05.2019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1E33856-81CC-4A35-8EB4-8DAE20F88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399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67053"/>
            <a:ext cx="8563708" cy="297180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Программы </a:t>
            </a:r>
            <a:r>
              <a:rPr lang="ru-RU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шифровки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дешифровки текста матричным методом.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61120" y="5482167"/>
            <a:ext cx="6400800" cy="1947333"/>
          </a:xfrm>
        </p:spPr>
        <p:txBody>
          <a:bodyPr/>
          <a:lstStyle/>
          <a:p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Выполнил: </a:t>
            </a:r>
            <a:r>
              <a:rPr lang="ru-RU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Гоман</a:t>
            </a:r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Валерий.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0628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3186" y="82840"/>
            <a:ext cx="8534400" cy="1507067"/>
          </a:xfrm>
        </p:spPr>
        <p:txBody>
          <a:bodyPr/>
          <a:lstStyle/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Принцип работы программы.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89512" y="2528603"/>
            <a:ext cx="4318612" cy="3615267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</a:rPr>
              <a:t>1. Для начала работы с программой достаточно запустить соответствующий файл.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4298643" y="4162669"/>
            <a:ext cx="15034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582" y="3857869"/>
            <a:ext cx="5572125" cy="609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652160" y="2248323"/>
            <a:ext cx="10147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0. Ссылка для </a:t>
            </a:r>
            <a:r>
              <a:rPr lang="ru-RU" dirty="0" err="1" smtClean="0">
                <a:solidFill>
                  <a:schemeClr val="accent1">
                    <a:lumMod val="50000"/>
                  </a:schemeClr>
                </a:solidFill>
              </a:rPr>
              <a:t>скачавания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 файла: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https://github.com/Lefroel/MyPuthon/raw/master/Operation_%D0%AB.exe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921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1515" y="2062117"/>
            <a:ext cx="36839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2. Затем следует немного подождать, пока программа открывается. После полной загрузки вы увидите данное окно.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4167554" y="2717092"/>
            <a:ext cx="15034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536" y="1468278"/>
            <a:ext cx="3627990" cy="26650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1515" y="4472762"/>
            <a:ext cx="37902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3. А также, после запуска программы в папке, где находится ваша программа, появятся два текстовых файла: </a:t>
            </a:r>
            <a:r>
              <a:rPr lang="en-US" dirty="0" smtClean="0"/>
              <a:t>poslanie.txt </a:t>
            </a:r>
            <a:r>
              <a:rPr lang="ru-RU" dirty="0" smtClean="0"/>
              <a:t>и </a:t>
            </a:r>
            <a:r>
              <a:rPr lang="en-US" dirty="0" smtClean="0"/>
              <a:t>zashifr.txt</a:t>
            </a:r>
            <a:r>
              <a:rPr lang="ru-RU" dirty="0" smtClean="0"/>
              <a:t>, - необходимые для корректной работы программы.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4298644" y="5938007"/>
            <a:ext cx="15034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498" y="5488425"/>
            <a:ext cx="5591175" cy="962025"/>
          </a:xfrm>
          <a:prstGeom prst="rect">
            <a:avLst/>
          </a:prstGeom>
        </p:spPr>
      </p:pic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783186" y="82840"/>
            <a:ext cx="8534400" cy="1507067"/>
          </a:xfrm>
        </p:spPr>
        <p:txBody>
          <a:bodyPr/>
          <a:lstStyle/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Принцип работы программы.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436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652194" y="-52427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Интерфейс программы.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315" y="1020722"/>
            <a:ext cx="7335563" cy="5388470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>
            <a:off x="2444262" y="2074985"/>
            <a:ext cx="1987061" cy="39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2444262" y="3446349"/>
            <a:ext cx="993530" cy="969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2754885" y="4343085"/>
            <a:ext cx="660925" cy="8083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2444261" y="5683737"/>
            <a:ext cx="15034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10014439" y="5558218"/>
            <a:ext cx="726869" cy="435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2562" y="1802423"/>
            <a:ext cx="2171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Поле для ввода текста для шифровки.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6862" y="2791627"/>
            <a:ext cx="2118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Поле для вывода расшифрованного текста.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84639" y="3823920"/>
            <a:ext cx="3165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Кнопка, по нажатии которой запускается алгоритм дешифровки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-38004" y="5070297"/>
            <a:ext cx="2963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Кнопка, по нажатии которой запускается алгоритм шифровки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10349934" y="4377800"/>
            <a:ext cx="19693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Кнопка, по нажатии которой в поле для ввода вставляется текст из буфера обмена.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611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783186" y="8284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Принцип работы программы.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174258" y="334108"/>
            <a:ext cx="4318612" cy="3615267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4. После шифровки необходимого вам текста необходимо отправить ваш файл </a:t>
            </a:r>
            <a:r>
              <a:rPr lang="en-US" dirty="0" smtClean="0"/>
              <a:t>zashif.txt </a:t>
            </a:r>
            <a:r>
              <a:rPr lang="ru-RU" dirty="0" smtClean="0"/>
              <a:t>тому, кому вы хотите передать информацию.</a:t>
            </a:r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4232367" y="2150534"/>
            <a:ext cx="1987061" cy="39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007" y="2040996"/>
            <a:ext cx="5562600" cy="2190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0146" y="3112477"/>
            <a:ext cx="4202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5. Получателю следует поместить этот файл в одну папку с его программой, открыть её, а затем</a:t>
            </a:r>
            <a:r>
              <a:rPr lang="en-US" dirty="0" smtClean="0"/>
              <a:t> </a:t>
            </a:r>
            <a:r>
              <a:rPr lang="ru-RU" dirty="0" smtClean="0"/>
              <a:t>нажать кнопку «Дешифровать».</a:t>
            </a:r>
            <a:endParaRPr lang="ru-RU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4346666" y="3957508"/>
            <a:ext cx="1987061" cy="39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619" y="3443158"/>
            <a:ext cx="4905375" cy="5143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378" y="5027882"/>
            <a:ext cx="4397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6. Затем вы увидите уже расшифрованный текст в специально отведённом для этого поле.</a:t>
            </a:r>
            <a:endParaRPr lang="ru-RU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4232367" y="5628047"/>
            <a:ext cx="1987061" cy="39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727" y="5443004"/>
            <a:ext cx="5858273" cy="54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92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917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07127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46</TotalTime>
  <Words>208</Words>
  <Application>Microsoft Office PowerPoint</Application>
  <PresentationFormat>Широкоэкранный</PresentationFormat>
  <Paragraphs>18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Сектор</vt:lpstr>
      <vt:lpstr>Создание Программы длЯ шифровки/дешифровки текста матричным методом.</vt:lpstr>
      <vt:lpstr>Принцип работы программы.</vt:lpstr>
      <vt:lpstr>Принцип работы программы.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Программы длЯ шифровки/дешифровки текста матричным методом.</dc:title>
  <dc:creator>user</dc:creator>
  <cp:lastModifiedBy>user</cp:lastModifiedBy>
  <cp:revision>6</cp:revision>
  <dcterms:created xsi:type="dcterms:W3CDTF">2019-05-25T03:35:24Z</dcterms:created>
  <dcterms:modified xsi:type="dcterms:W3CDTF">2019-05-25T04:22:11Z</dcterms:modified>
</cp:coreProperties>
</file>