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637548177"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824243971"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778280908"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18687351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139987442"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685219155"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6022824" name="Slide Image Placeholder 1"/>
          <p:cNvSpPr>
            <a:spLocks noChangeAspect="1" noGrp="1" noRot="1"/>
          </p:cNvSpPr>
          <p:nvPr>
            <p:ph type="sldImg"/>
          </p:nvPr>
        </p:nvSpPr>
        <p:spPr bwMode="auto">
          <a:xfrm>
            <a:off x="685800" y="1143000"/>
            <a:ext cx="5486400" cy="3086100"/>
          </a:xfrm>
        </p:spPr>
      </p:sp>
      <p:sp>
        <p:nvSpPr>
          <p:cNvPr id="1306232703" name="Notes Placeholder 2"/>
          <p:cNvSpPr>
            <a:spLocks noGrp="1"/>
          </p:cNvSpPr>
          <p:nvPr>
            <p:ph type="body" idx="1"/>
          </p:nvPr>
        </p:nvSpPr>
        <p:spPr bwMode="auto"/>
        <p:txBody>
          <a:bodyPr/>
          <a:lstStyle/>
          <a:p>
            <a:pPr>
              <a:defRPr/>
            </a:pPr>
            <a:endParaRPr lang="en-US">
              <a:latin typeface="Arial"/>
              <a:cs typeface="Arial"/>
            </a:endParaRPr>
          </a:p>
        </p:txBody>
      </p:sp>
      <p:sp>
        <p:nvSpPr>
          <p:cNvPr id="1384902526"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73394822" name="Slide Image Placeholder 1"/>
          <p:cNvSpPr>
            <a:spLocks noChangeAspect="1" noGrp="1" noRot="1"/>
          </p:cNvSpPr>
          <p:nvPr>
            <p:ph type="sldImg"/>
          </p:nvPr>
        </p:nvSpPr>
        <p:spPr bwMode="auto"/>
      </p:sp>
      <p:sp>
        <p:nvSpPr>
          <p:cNvPr id="1761680521" name="Notes Placeholder 2"/>
          <p:cNvSpPr>
            <a:spLocks noGrp="1"/>
          </p:cNvSpPr>
          <p:nvPr>
            <p:ph type="body" idx="1"/>
          </p:nvPr>
        </p:nvSpPr>
        <p:spPr bwMode="auto"/>
        <p:txBody>
          <a:bodyPr/>
          <a:lstStyle/>
          <a:p>
            <a:pPr>
              <a:defRPr/>
            </a:pPr>
            <a:endParaRPr/>
          </a:p>
        </p:txBody>
      </p:sp>
      <p:sp>
        <p:nvSpPr>
          <p:cNvPr id="32383451" name="Slide Number Placeholder 3"/>
          <p:cNvSpPr>
            <a:spLocks noGrp="1"/>
          </p:cNvSpPr>
          <p:nvPr>
            <p:ph type="sldNum" sz="quarter" idx="10"/>
          </p:nvPr>
        </p:nvSpPr>
        <p:spPr bwMode="auto"/>
        <p:txBody>
          <a:bodyPr/>
          <a:lstStyle/>
          <a:p>
            <a:pPr>
              <a:defRPr/>
            </a:pPr>
            <a:fld id="{D903BF56-A6F9-F503-3B0B-D49EBE81BF15}"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94243386" name="Slide Image Placeholder 1"/>
          <p:cNvSpPr>
            <a:spLocks noChangeAspect="1" noGrp="1" noRot="1"/>
          </p:cNvSpPr>
          <p:nvPr>
            <p:ph type="sldImg"/>
          </p:nvPr>
        </p:nvSpPr>
        <p:spPr bwMode="auto"/>
      </p:sp>
      <p:sp>
        <p:nvSpPr>
          <p:cNvPr id="130917418" name="Notes Placeholder 2"/>
          <p:cNvSpPr>
            <a:spLocks noGrp="1"/>
          </p:cNvSpPr>
          <p:nvPr>
            <p:ph type="body" idx="1"/>
          </p:nvPr>
        </p:nvSpPr>
        <p:spPr bwMode="auto"/>
        <p:txBody>
          <a:bodyPr/>
          <a:lstStyle/>
          <a:p>
            <a:pPr>
              <a:defRPr/>
            </a:pPr>
            <a:endParaRPr/>
          </a:p>
        </p:txBody>
      </p:sp>
      <p:sp>
        <p:nvSpPr>
          <p:cNvPr id="1682561845" name="Slide Number Placeholder 3"/>
          <p:cNvSpPr>
            <a:spLocks noGrp="1"/>
          </p:cNvSpPr>
          <p:nvPr>
            <p:ph type="sldNum" sz="quarter" idx="10"/>
          </p:nvPr>
        </p:nvSpPr>
        <p:spPr bwMode="auto"/>
        <p:txBody>
          <a:bodyPr/>
          <a:lstStyle/>
          <a:p>
            <a:pPr>
              <a:defRPr/>
            </a:pPr>
            <a:fld id="{DE4C1E52-96DD-17FC-0244-7213015ADB51}"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1564457" name="Slide Image Placeholder 1"/>
          <p:cNvSpPr>
            <a:spLocks noChangeAspect="1" noGrp="1" noRot="1"/>
          </p:cNvSpPr>
          <p:nvPr>
            <p:ph type="sldImg"/>
          </p:nvPr>
        </p:nvSpPr>
        <p:spPr bwMode="auto"/>
      </p:sp>
      <p:sp>
        <p:nvSpPr>
          <p:cNvPr id="1909604301" name="Notes Placeholder 2"/>
          <p:cNvSpPr>
            <a:spLocks noGrp="1"/>
          </p:cNvSpPr>
          <p:nvPr>
            <p:ph type="body" idx="1"/>
          </p:nvPr>
        </p:nvSpPr>
        <p:spPr bwMode="auto"/>
        <p:txBody>
          <a:bodyPr/>
          <a:lstStyle/>
          <a:p>
            <a:pPr>
              <a:defRPr/>
            </a:pPr>
            <a:endParaRPr/>
          </a:p>
        </p:txBody>
      </p:sp>
      <p:sp>
        <p:nvSpPr>
          <p:cNvPr id="963149210" name="Slide Number Placeholder 3"/>
          <p:cNvSpPr>
            <a:spLocks noGrp="1"/>
          </p:cNvSpPr>
          <p:nvPr>
            <p:ph type="sldNum" sz="quarter" idx="10"/>
          </p:nvPr>
        </p:nvSpPr>
        <p:spPr bwMode="auto"/>
        <p:txBody>
          <a:bodyPr/>
          <a:lstStyle/>
          <a:p>
            <a:pPr>
              <a:defRPr/>
            </a:pPr>
            <a:fld id="{D29A982D-4FF6-ADBB-41D5-6044D4C515FE}"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1390574" name="Slide Image Placeholder 1"/>
          <p:cNvSpPr>
            <a:spLocks noChangeAspect="1" noGrp="1" noRot="1"/>
          </p:cNvSpPr>
          <p:nvPr>
            <p:ph type="sldImg"/>
          </p:nvPr>
        </p:nvSpPr>
        <p:spPr bwMode="auto"/>
      </p:sp>
      <p:sp>
        <p:nvSpPr>
          <p:cNvPr id="1906438756" name="Notes Placeholder 2"/>
          <p:cNvSpPr>
            <a:spLocks noGrp="1"/>
          </p:cNvSpPr>
          <p:nvPr>
            <p:ph type="body" idx="1"/>
          </p:nvPr>
        </p:nvSpPr>
        <p:spPr bwMode="auto"/>
        <p:txBody>
          <a:bodyPr/>
          <a:lstStyle/>
          <a:p>
            <a:pPr>
              <a:defRPr/>
            </a:pPr>
            <a:endParaRPr/>
          </a:p>
        </p:txBody>
      </p:sp>
      <p:sp>
        <p:nvSpPr>
          <p:cNvPr id="729256653" name="Slide Number Placeholder 3"/>
          <p:cNvSpPr>
            <a:spLocks noGrp="1"/>
          </p:cNvSpPr>
          <p:nvPr>
            <p:ph type="sldNum" sz="quarter" idx="10"/>
          </p:nvPr>
        </p:nvSpPr>
        <p:spPr bwMode="auto"/>
        <p:txBody>
          <a:bodyPr/>
          <a:lstStyle/>
          <a:p>
            <a:pPr>
              <a:defRPr/>
            </a:pPr>
            <a:fld id="{DEA49EEE-FDB6-8E06-A2DE-626A5AFB56D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0747736" name="Slide Image Placeholder 1"/>
          <p:cNvSpPr>
            <a:spLocks noChangeAspect="1" noGrp="1" noRot="1"/>
          </p:cNvSpPr>
          <p:nvPr>
            <p:ph type="sldImg"/>
          </p:nvPr>
        </p:nvSpPr>
        <p:spPr bwMode="auto"/>
      </p:sp>
      <p:sp>
        <p:nvSpPr>
          <p:cNvPr id="1930555977" name="Notes Placeholder 2"/>
          <p:cNvSpPr>
            <a:spLocks noGrp="1"/>
          </p:cNvSpPr>
          <p:nvPr>
            <p:ph type="body" idx="1"/>
          </p:nvPr>
        </p:nvSpPr>
        <p:spPr bwMode="auto"/>
        <p:txBody>
          <a:bodyPr/>
          <a:lstStyle/>
          <a:p>
            <a:pPr>
              <a:defRPr/>
            </a:pPr>
            <a:endParaRPr/>
          </a:p>
        </p:txBody>
      </p:sp>
      <p:sp>
        <p:nvSpPr>
          <p:cNvPr id="204640760" name="Slide Number Placeholder 3"/>
          <p:cNvSpPr>
            <a:spLocks noGrp="1"/>
          </p:cNvSpPr>
          <p:nvPr>
            <p:ph type="sldNum" sz="quarter" idx="10"/>
          </p:nvPr>
        </p:nvSpPr>
        <p:spPr bwMode="auto"/>
        <p:txBody>
          <a:bodyPr/>
          <a:lstStyle/>
          <a:p>
            <a:pPr>
              <a:defRPr/>
            </a:pPr>
            <a:fld id="{99869C42-D9E3-2EC9-859A-85A0E087BB9F}"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78734026" name="Slide Image Placeholder 1"/>
          <p:cNvSpPr>
            <a:spLocks noChangeAspect="1" noGrp="1" noRot="1"/>
          </p:cNvSpPr>
          <p:nvPr>
            <p:ph type="sldImg"/>
          </p:nvPr>
        </p:nvSpPr>
        <p:spPr bwMode="auto"/>
      </p:sp>
      <p:sp>
        <p:nvSpPr>
          <p:cNvPr id="57172689" name="Notes Placeholder 2"/>
          <p:cNvSpPr>
            <a:spLocks noGrp="1"/>
          </p:cNvSpPr>
          <p:nvPr>
            <p:ph type="body" idx="1"/>
          </p:nvPr>
        </p:nvSpPr>
        <p:spPr bwMode="auto"/>
        <p:txBody>
          <a:bodyPr/>
          <a:lstStyle/>
          <a:p>
            <a:pPr>
              <a:defRPr/>
            </a:pPr>
            <a:endParaRPr/>
          </a:p>
        </p:txBody>
      </p:sp>
      <p:sp>
        <p:nvSpPr>
          <p:cNvPr id="1249024817" name="Slide Number Placeholder 3"/>
          <p:cNvSpPr>
            <a:spLocks noGrp="1"/>
          </p:cNvSpPr>
          <p:nvPr>
            <p:ph type="sldNum" sz="quarter" idx="10"/>
          </p:nvPr>
        </p:nvSpPr>
        <p:spPr bwMode="auto"/>
        <p:txBody>
          <a:bodyPr/>
          <a:lstStyle/>
          <a:p>
            <a:pPr>
              <a:defRPr/>
            </a:pPr>
            <a:fld id="{A069E4D6-12CA-BA76-D2DE-05EF0E1C4A95}"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3858976" name="Slide Image Placeholder 1"/>
          <p:cNvSpPr>
            <a:spLocks noChangeAspect="1" noGrp="1" noRot="1"/>
          </p:cNvSpPr>
          <p:nvPr>
            <p:ph type="sldImg"/>
          </p:nvPr>
        </p:nvSpPr>
        <p:spPr bwMode="auto"/>
      </p:sp>
      <p:sp>
        <p:nvSpPr>
          <p:cNvPr id="1443162313" name="Notes Placeholder 2"/>
          <p:cNvSpPr>
            <a:spLocks noGrp="1"/>
          </p:cNvSpPr>
          <p:nvPr>
            <p:ph type="body" idx="1"/>
          </p:nvPr>
        </p:nvSpPr>
        <p:spPr bwMode="auto"/>
        <p:txBody>
          <a:bodyPr/>
          <a:lstStyle/>
          <a:p>
            <a:pPr>
              <a:defRPr/>
            </a:pPr>
            <a:endParaRPr/>
          </a:p>
        </p:txBody>
      </p:sp>
      <p:sp>
        <p:nvSpPr>
          <p:cNvPr id="2115641694" name="Slide Number Placeholder 3"/>
          <p:cNvSpPr>
            <a:spLocks noGrp="1"/>
          </p:cNvSpPr>
          <p:nvPr>
            <p:ph type="sldNum" sz="quarter" idx="10"/>
          </p:nvPr>
        </p:nvSpPr>
        <p:spPr bwMode="auto"/>
        <p:txBody>
          <a:bodyPr/>
          <a:lstStyle/>
          <a:p>
            <a:pPr>
              <a:defRPr/>
            </a:pPr>
            <a:fld id="{569E394D-8CBE-80EE-830A-BAF4A9601047}"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806441" name="Slide Image Placeholder 1"/>
          <p:cNvSpPr>
            <a:spLocks noChangeAspect="1" noGrp="1" noRot="1"/>
          </p:cNvSpPr>
          <p:nvPr>
            <p:ph type="sldImg"/>
          </p:nvPr>
        </p:nvSpPr>
        <p:spPr bwMode="auto"/>
      </p:sp>
      <p:sp>
        <p:nvSpPr>
          <p:cNvPr id="1724646037" name="Notes Placeholder 2"/>
          <p:cNvSpPr>
            <a:spLocks noGrp="1"/>
          </p:cNvSpPr>
          <p:nvPr>
            <p:ph type="body" idx="1"/>
          </p:nvPr>
        </p:nvSpPr>
        <p:spPr bwMode="auto"/>
        <p:txBody>
          <a:bodyPr/>
          <a:lstStyle/>
          <a:p>
            <a:pPr>
              <a:defRPr/>
            </a:pPr>
            <a:endParaRPr/>
          </a:p>
        </p:txBody>
      </p:sp>
      <p:sp>
        <p:nvSpPr>
          <p:cNvPr id="109477084" name="Slide Number Placeholder 3"/>
          <p:cNvSpPr>
            <a:spLocks noGrp="1"/>
          </p:cNvSpPr>
          <p:nvPr>
            <p:ph type="sldNum" sz="quarter" idx="10"/>
          </p:nvPr>
        </p:nvSpPr>
        <p:spPr bwMode="auto"/>
        <p:txBody>
          <a:bodyPr/>
          <a:lstStyle/>
          <a:p>
            <a:pPr>
              <a:defRPr/>
            </a:pPr>
            <a:fld id="{BF6D5127-0342-FDFF-738C-B6E7C4ECF01E}"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03289979" name="Slide Image Placeholder 1"/>
          <p:cNvSpPr>
            <a:spLocks noChangeAspect="1" noGrp="1" noRot="1"/>
          </p:cNvSpPr>
          <p:nvPr>
            <p:ph type="sldImg"/>
          </p:nvPr>
        </p:nvSpPr>
        <p:spPr bwMode="auto"/>
      </p:sp>
      <p:sp>
        <p:nvSpPr>
          <p:cNvPr id="756789963" name="Notes Placeholder 2"/>
          <p:cNvSpPr>
            <a:spLocks noGrp="1"/>
          </p:cNvSpPr>
          <p:nvPr>
            <p:ph type="body" idx="1"/>
          </p:nvPr>
        </p:nvSpPr>
        <p:spPr bwMode="auto"/>
        <p:txBody>
          <a:bodyPr/>
          <a:lstStyle/>
          <a:p>
            <a:pPr>
              <a:defRPr/>
            </a:pPr>
            <a:endParaRPr/>
          </a:p>
        </p:txBody>
      </p:sp>
      <p:sp>
        <p:nvSpPr>
          <p:cNvPr id="1564721599" name="Slide Number Placeholder 3"/>
          <p:cNvSpPr>
            <a:spLocks noGrp="1"/>
          </p:cNvSpPr>
          <p:nvPr>
            <p:ph type="sldNum" sz="quarter" idx="10"/>
          </p:nvPr>
        </p:nvSpPr>
        <p:spPr bwMode="auto"/>
        <p:txBody>
          <a:bodyPr/>
          <a:lstStyle/>
          <a:p>
            <a:pPr>
              <a:defRPr/>
            </a:pPr>
            <a:fld id="{462CEC2D-8CB2-9844-F275-DE637711377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28808391" name="Slide Image Placeholder 1"/>
          <p:cNvSpPr>
            <a:spLocks noChangeAspect="1" noGrp="1" noRot="1"/>
          </p:cNvSpPr>
          <p:nvPr>
            <p:ph type="sldImg"/>
          </p:nvPr>
        </p:nvSpPr>
        <p:spPr bwMode="auto"/>
      </p:sp>
      <p:sp>
        <p:nvSpPr>
          <p:cNvPr id="1359590452" name="Notes Placeholder 2"/>
          <p:cNvSpPr>
            <a:spLocks noGrp="1"/>
          </p:cNvSpPr>
          <p:nvPr>
            <p:ph type="body" idx="1"/>
          </p:nvPr>
        </p:nvSpPr>
        <p:spPr bwMode="auto"/>
        <p:txBody>
          <a:bodyPr/>
          <a:lstStyle/>
          <a:p>
            <a:pPr>
              <a:defRPr/>
            </a:pPr>
            <a:endParaRPr/>
          </a:p>
        </p:txBody>
      </p:sp>
      <p:sp>
        <p:nvSpPr>
          <p:cNvPr id="668675614" name="Slide Number Placeholder 3"/>
          <p:cNvSpPr>
            <a:spLocks noGrp="1"/>
          </p:cNvSpPr>
          <p:nvPr>
            <p:ph type="sldNum" sz="quarter" idx="10"/>
          </p:nvPr>
        </p:nvSpPr>
        <p:spPr bwMode="auto"/>
        <p:txBody>
          <a:bodyPr/>
          <a:lstStyle/>
          <a:p>
            <a:pPr>
              <a:defRPr/>
            </a:pPr>
            <a:fld id="{D1DFF23C-308A-A702-1870-2C3EEB68606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4675984" name="Slide Image Placeholder 1"/>
          <p:cNvSpPr>
            <a:spLocks noChangeAspect="1" noGrp="1" noRot="1"/>
          </p:cNvSpPr>
          <p:nvPr>
            <p:ph type="sldImg"/>
          </p:nvPr>
        </p:nvSpPr>
        <p:spPr bwMode="auto"/>
      </p:sp>
      <p:sp>
        <p:nvSpPr>
          <p:cNvPr id="1687452684" name="Notes Placeholder 2"/>
          <p:cNvSpPr>
            <a:spLocks noGrp="1"/>
          </p:cNvSpPr>
          <p:nvPr>
            <p:ph type="body" idx="1"/>
          </p:nvPr>
        </p:nvSpPr>
        <p:spPr bwMode="auto"/>
        <p:txBody>
          <a:bodyPr/>
          <a:lstStyle/>
          <a:p>
            <a:pPr>
              <a:defRPr/>
            </a:pPr>
            <a:endParaRPr/>
          </a:p>
        </p:txBody>
      </p:sp>
      <p:sp>
        <p:nvSpPr>
          <p:cNvPr id="1120919357" name="Slide Number Placeholder 3"/>
          <p:cNvSpPr>
            <a:spLocks noGrp="1"/>
          </p:cNvSpPr>
          <p:nvPr>
            <p:ph type="sldNum" sz="quarter" idx="10"/>
          </p:nvPr>
        </p:nvSpPr>
        <p:spPr bwMode="auto"/>
        <p:txBody>
          <a:bodyPr/>
          <a:lstStyle/>
          <a:p>
            <a:pPr>
              <a:defRPr/>
            </a:pPr>
            <a:fld id="{CDCDA228-EEA2-3B30-1485-024B8488C2D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7778349" name="Slide Image Placeholder 1"/>
          <p:cNvSpPr>
            <a:spLocks noChangeAspect="1" noGrp="1" noRot="1"/>
          </p:cNvSpPr>
          <p:nvPr>
            <p:ph type="sldImg"/>
          </p:nvPr>
        </p:nvSpPr>
        <p:spPr bwMode="auto"/>
      </p:sp>
      <p:sp>
        <p:nvSpPr>
          <p:cNvPr id="325470742" name="Notes Placeholder 2"/>
          <p:cNvSpPr>
            <a:spLocks noGrp="1"/>
          </p:cNvSpPr>
          <p:nvPr>
            <p:ph type="body" idx="1"/>
          </p:nvPr>
        </p:nvSpPr>
        <p:spPr bwMode="auto"/>
        <p:txBody>
          <a:bodyPr/>
          <a:lstStyle/>
          <a:p>
            <a:pPr>
              <a:defRPr/>
            </a:pPr>
            <a:endParaRPr/>
          </a:p>
        </p:txBody>
      </p:sp>
      <p:sp>
        <p:nvSpPr>
          <p:cNvPr id="1033999785" name="Slide Number Placeholder 3"/>
          <p:cNvSpPr>
            <a:spLocks noGrp="1"/>
          </p:cNvSpPr>
          <p:nvPr>
            <p:ph type="sldNum" sz="quarter" idx="10"/>
          </p:nvPr>
        </p:nvSpPr>
        <p:spPr bwMode="auto"/>
        <p:txBody>
          <a:bodyPr/>
          <a:lstStyle/>
          <a:p>
            <a:pPr>
              <a:defRPr/>
            </a:pPr>
            <a:fld id="{187495CC-2071-9F7E-0419-37B29D66E4B0}"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3258288" name="Slide Image Placeholder 1"/>
          <p:cNvSpPr>
            <a:spLocks noChangeAspect="1" noGrp="1" noRot="1"/>
          </p:cNvSpPr>
          <p:nvPr>
            <p:ph type="sldImg"/>
          </p:nvPr>
        </p:nvSpPr>
        <p:spPr bwMode="auto"/>
      </p:sp>
      <p:sp>
        <p:nvSpPr>
          <p:cNvPr id="797954011" name="Notes Placeholder 2"/>
          <p:cNvSpPr>
            <a:spLocks noGrp="1"/>
          </p:cNvSpPr>
          <p:nvPr>
            <p:ph type="body" idx="1"/>
          </p:nvPr>
        </p:nvSpPr>
        <p:spPr bwMode="auto"/>
        <p:txBody>
          <a:bodyPr/>
          <a:lstStyle/>
          <a:p>
            <a:pPr>
              <a:defRPr/>
            </a:pPr>
            <a:endParaRPr/>
          </a:p>
        </p:txBody>
      </p:sp>
      <p:sp>
        <p:nvSpPr>
          <p:cNvPr id="855786315" name="Slide Number Placeholder 3"/>
          <p:cNvSpPr>
            <a:spLocks noGrp="1"/>
          </p:cNvSpPr>
          <p:nvPr>
            <p:ph type="sldNum" sz="quarter" idx="10"/>
          </p:nvPr>
        </p:nvSpPr>
        <p:spPr bwMode="auto"/>
        <p:txBody>
          <a:bodyPr/>
          <a:lstStyle/>
          <a:p>
            <a:pPr>
              <a:defRPr/>
            </a:pPr>
            <a:fld id="{A719E52B-02F7-828B-E649-770E5E51EC1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2242268" name="Slide Image Placeholder 1"/>
          <p:cNvSpPr>
            <a:spLocks noChangeAspect="1" noGrp="1" noRot="1"/>
          </p:cNvSpPr>
          <p:nvPr>
            <p:ph type="sldImg"/>
          </p:nvPr>
        </p:nvSpPr>
        <p:spPr bwMode="auto"/>
      </p:sp>
      <p:sp>
        <p:nvSpPr>
          <p:cNvPr id="1273136294" name="Notes Placeholder 2"/>
          <p:cNvSpPr>
            <a:spLocks noGrp="1"/>
          </p:cNvSpPr>
          <p:nvPr>
            <p:ph type="body" idx="1"/>
          </p:nvPr>
        </p:nvSpPr>
        <p:spPr bwMode="auto"/>
        <p:txBody>
          <a:bodyPr/>
          <a:lstStyle/>
          <a:p>
            <a:pPr>
              <a:defRPr/>
            </a:pPr>
            <a:endParaRPr/>
          </a:p>
        </p:txBody>
      </p:sp>
      <p:sp>
        <p:nvSpPr>
          <p:cNvPr id="43748933" name="Slide Number Placeholder 3"/>
          <p:cNvSpPr>
            <a:spLocks noGrp="1"/>
          </p:cNvSpPr>
          <p:nvPr>
            <p:ph type="sldNum" sz="quarter" idx="10"/>
          </p:nvPr>
        </p:nvSpPr>
        <p:spPr bwMode="auto"/>
        <p:txBody>
          <a:bodyPr/>
          <a:lstStyle/>
          <a:p>
            <a:pPr>
              <a:defRPr/>
            </a:pPr>
            <a:fld id="{2399A13F-5992-46F2-D4DD-D98680DE4F0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33621172" name="Slide Image Placeholder 1"/>
          <p:cNvSpPr>
            <a:spLocks noChangeAspect="1" noGrp="1" noRot="1"/>
          </p:cNvSpPr>
          <p:nvPr>
            <p:ph type="sldImg"/>
          </p:nvPr>
        </p:nvSpPr>
        <p:spPr bwMode="auto"/>
      </p:sp>
      <p:sp>
        <p:nvSpPr>
          <p:cNvPr id="2007243780" name="Notes Placeholder 2"/>
          <p:cNvSpPr>
            <a:spLocks noGrp="1"/>
          </p:cNvSpPr>
          <p:nvPr>
            <p:ph type="body" idx="1"/>
          </p:nvPr>
        </p:nvSpPr>
        <p:spPr bwMode="auto"/>
        <p:txBody>
          <a:bodyPr/>
          <a:lstStyle/>
          <a:p>
            <a:pPr>
              <a:defRPr/>
            </a:pPr>
            <a:endParaRPr/>
          </a:p>
        </p:txBody>
      </p:sp>
      <p:sp>
        <p:nvSpPr>
          <p:cNvPr id="1893053751" name="Slide Number Placeholder 3"/>
          <p:cNvSpPr>
            <a:spLocks noGrp="1"/>
          </p:cNvSpPr>
          <p:nvPr>
            <p:ph type="sldNum" sz="quarter" idx="10"/>
          </p:nvPr>
        </p:nvSpPr>
        <p:spPr bwMode="auto"/>
        <p:txBody>
          <a:bodyPr/>
          <a:lstStyle/>
          <a:p>
            <a:pPr>
              <a:defRPr/>
            </a:pPr>
            <a:fld id="{C3D14540-5288-7A48-C330-A1F7C38DC4D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09394690" name="Slide Image Placeholder 1"/>
          <p:cNvSpPr>
            <a:spLocks noChangeAspect="1" noGrp="1" noRot="1"/>
          </p:cNvSpPr>
          <p:nvPr>
            <p:ph type="sldImg"/>
          </p:nvPr>
        </p:nvSpPr>
        <p:spPr bwMode="auto"/>
      </p:sp>
      <p:sp>
        <p:nvSpPr>
          <p:cNvPr id="467018214" name="Notes Placeholder 2"/>
          <p:cNvSpPr>
            <a:spLocks noGrp="1"/>
          </p:cNvSpPr>
          <p:nvPr>
            <p:ph type="body" idx="1"/>
          </p:nvPr>
        </p:nvSpPr>
        <p:spPr bwMode="auto"/>
        <p:txBody>
          <a:bodyPr/>
          <a:lstStyle/>
          <a:p>
            <a:pPr>
              <a:defRPr/>
            </a:pPr>
            <a:endParaRPr/>
          </a:p>
        </p:txBody>
      </p:sp>
      <p:sp>
        <p:nvSpPr>
          <p:cNvPr id="2112116182" name="Slide Number Placeholder 3"/>
          <p:cNvSpPr>
            <a:spLocks noGrp="1"/>
          </p:cNvSpPr>
          <p:nvPr>
            <p:ph type="sldNum" sz="quarter" idx="10"/>
          </p:nvPr>
        </p:nvSpPr>
        <p:spPr bwMode="auto"/>
        <p:txBody>
          <a:bodyPr/>
          <a:lstStyle/>
          <a:p>
            <a:pPr>
              <a:defRPr/>
            </a:pPr>
            <a:fld id="{470A6FC8-513B-43ED-8A59-992666DF922C}"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30356113" name="Slide Image Placeholder 1"/>
          <p:cNvSpPr>
            <a:spLocks noChangeAspect="1" noGrp="1" noRot="1"/>
          </p:cNvSpPr>
          <p:nvPr>
            <p:ph type="sldImg"/>
          </p:nvPr>
        </p:nvSpPr>
        <p:spPr bwMode="auto"/>
      </p:sp>
      <p:sp>
        <p:nvSpPr>
          <p:cNvPr id="420532253" name="Notes Placeholder 2"/>
          <p:cNvSpPr>
            <a:spLocks noGrp="1"/>
          </p:cNvSpPr>
          <p:nvPr>
            <p:ph type="body" idx="1"/>
          </p:nvPr>
        </p:nvSpPr>
        <p:spPr bwMode="auto"/>
        <p:txBody>
          <a:bodyPr/>
          <a:lstStyle/>
          <a:p>
            <a:pPr>
              <a:defRPr/>
            </a:pPr>
            <a:endParaRPr/>
          </a:p>
        </p:txBody>
      </p:sp>
      <p:sp>
        <p:nvSpPr>
          <p:cNvPr id="1305996324" name="Slide Number Placeholder 3"/>
          <p:cNvSpPr>
            <a:spLocks noGrp="1"/>
          </p:cNvSpPr>
          <p:nvPr>
            <p:ph type="sldNum" sz="quarter" idx="10"/>
          </p:nvPr>
        </p:nvSpPr>
        <p:spPr bwMode="auto"/>
        <p:txBody>
          <a:bodyPr/>
          <a:lstStyle/>
          <a:p>
            <a:pPr>
              <a:defRPr/>
            </a:pPr>
            <a:fld id="{2F8A6309-18E5-565F-6DB9-6BBC5E5C72A7}"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023068090" name="Title 1"/>
          <p:cNvSpPr>
            <a:spLocks noGrp="1"/>
          </p:cNvSpPr>
          <p:nvPr>
            <p:ph type="ctrTitle"/>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2142330082" name="Subtitle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1851143549"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48823954" name="Footer Placeholder 4"/>
          <p:cNvSpPr>
            <a:spLocks noGrp="1"/>
          </p:cNvSpPr>
          <p:nvPr>
            <p:ph type="ftr" sz="quarter" idx="11"/>
          </p:nvPr>
        </p:nvSpPr>
        <p:spPr bwMode="auto"/>
        <p:txBody>
          <a:bodyPr/>
          <a:lstStyle/>
          <a:p>
            <a:pPr>
              <a:defRPr/>
            </a:pPr>
            <a:endParaRPr lang="en-US"/>
          </a:p>
        </p:txBody>
      </p:sp>
      <p:sp>
        <p:nvSpPr>
          <p:cNvPr id="360682951"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69572683" name="Title 1"/>
          <p:cNvSpPr>
            <a:spLocks noGrp="1"/>
          </p:cNvSpPr>
          <p:nvPr>
            <p:ph type="title"/>
          </p:nvPr>
        </p:nvSpPr>
        <p:spPr bwMode="auto"/>
        <p:txBody>
          <a:bodyPr/>
          <a:lstStyle/>
          <a:p>
            <a:pPr>
              <a:defRPr/>
            </a:pPr>
            <a:r>
              <a:rPr lang="en-US"/>
              <a:t>Click to edit Master title style</a:t>
            </a:r>
            <a:endParaRPr lang="en-US"/>
          </a:p>
        </p:txBody>
      </p:sp>
      <p:sp>
        <p:nvSpPr>
          <p:cNvPr id="1341108581"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5337340"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19713170" name="Footer Placeholder 4"/>
          <p:cNvSpPr>
            <a:spLocks noGrp="1"/>
          </p:cNvSpPr>
          <p:nvPr>
            <p:ph type="ftr" sz="quarter" idx="11"/>
          </p:nvPr>
        </p:nvSpPr>
        <p:spPr bwMode="auto"/>
        <p:txBody>
          <a:bodyPr/>
          <a:lstStyle/>
          <a:p>
            <a:pPr>
              <a:defRPr/>
            </a:pPr>
            <a:endParaRPr lang="en-US"/>
          </a:p>
        </p:txBody>
      </p:sp>
      <p:sp>
        <p:nvSpPr>
          <p:cNvPr id="644199404"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392344632" name="Vertical Title 1"/>
          <p:cNvSpPr>
            <a:spLocks noGrp="1"/>
          </p:cNvSpPr>
          <p:nvPr>
            <p:ph type="title" orient="vert"/>
          </p:nvPr>
        </p:nvSpPr>
        <p:spPr bwMode="auto">
          <a:xfrm>
            <a:off x="8724899" y="365124"/>
            <a:ext cx="2628900" cy="5811837"/>
          </a:xfrm>
        </p:spPr>
        <p:txBody>
          <a:bodyPr vert="eaVert"/>
          <a:lstStyle/>
          <a:p>
            <a:pPr>
              <a:defRPr/>
            </a:pPr>
            <a:r>
              <a:rPr lang="en-US"/>
              <a:t>Click to edit Master title style</a:t>
            </a:r>
            <a:endParaRPr lang="en-US"/>
          </a:p>
        </p:txBody>
      </p:sp>
      <p:sp>
        <p:nvSpPr>
          <p:cNvPr id="295919564" name="Vertical Text Placeholder 2"/>
          <p:cNvSpPr>
            <a:spLocks noGrp="1"/>
          </p:cNvSpPr>
          <p:nvPr>
            <p:ph type="body" orient="vert" idx="1"/>
          </p:nvPr>
        </p:nvSpPr>
        <p:spPr bwMode="auto">
          <a:xfrm>
            <a:off x="838198"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31604552"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61072926" name="Footer Placeholder 4"/>
          <p:cNvSpPr>
            <a:spLocks noGrp="1"/>
          </p:cNvSpPr>
          <p:nvPr>
            <p:ph type="ftr" sz="quarter" idx="11"/>
          </p:nvPr>
        </p:nvSpPr>
        <p:spPr bwMode="auto"/>
        <p:txBody>
          <a:bodyPr/>
          <a:lstStyle/>
          <a:p>
            <a:pPr>
              <a:defRPr/>
            </a:pPr>
            <a:endParaRPr lang="en-US"/>
          </a:p>
        </p:txBody>
      </p:sp>
      <p:sp>
        <p:nvSpPr>
          <p:cNvPr id="97888307"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48028423" name="Title 1"/>
          <p:cNvSpPr>
            <a:spLocks noGrp="1"/>
          </p:cNvSpPr>
          <p:nvPr>
            <p:ph type="title"/>
          </p:nvPr>
        </p:nvSpPr>
        <p:spPr bwMode="auto"/>
        <p:txBody>
          <a:bodyPr/>
          <a:lstStyle/>
          <a:p>
            <a:pPr>
              <a:defRPr/>
            </a:pPr>
            <a:r>
              <a:rPr lang="en-US"/>
              <a:t>Click to edit Master title style</a:t>
            </a:r>
            <a:endParaRPr lang="en-US"/>
          </a:p>
        </p:txBody>
      </p:sp>
      <p:sp>
        <p:nvSpPr>
          <p:cNvPr id="112500076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375260822"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89110762" name="Footer Placeholder 4"/>
          <p:cNvSpPr>
            <a:spLocks noGrp="1"/>
          </p:cNvSpPr>
          <p:nvPr>
            <p:ph type="ftr" sz="quarter" idx="11"/>
          </p:nvPr>
        </p:nvSpPr>
        <p:spPr bwMode="auto"/>
        <p:txBody>
          <a:bodyPr/>
          <a:lstStyle/>
          <a:p>
            <a:pPr>
              <a:defRPr/>
            </a:pPr>
            <a:endParaRPr lang="en-US"/>
          </a:p>
        </p:txBody>
      </p:sp>
      <p:sp>
        <p:nvSpPr>
          <p:cNvPr id="651595178"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081667952" name="Title 1"/>
          <p:cNvSpPr>
            <a:spLocks noGrp="1"/>
          </p:cNvSpPr>
          <p:nvPr>
            <p:ph type="title"/>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1850323884"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1525216456"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301066275" name="Footer Placeholder 4"/>
          <p:cNvSpPr>
            <a:spLocks noGrp="1"/>
          </p:cNvSpPr>
          <p:nvPr>
            <p:ph type="ftr" sz="quarter" idx="11"/>
          </p:nvPr>
        </p:nvSpPr>
        <p:spPr bwMode="auto"/>
        <p:txBody>
          <a:bodyPr/>
          <a:lstStyle/>
          <a:p>
            <a:pPr>
              <a:defRPr/>
            </a:pPr>
            <a:endParaRPr lang="en-US"/>
          </a:p>
        </p:txBody>
      </p:sp>
      <p:sp>
        <p:nvSpPr>
          <p:cNvPr id="1768196942"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58203209" name="Title 1"/>
          <p:cNvSpPr>
            <a:spLocks noGrp="1"/>
          </p:cNvSpPr>
          <p:nvPr>
            <p:ph type="title"/>
          </p:nvPr>
        </p:nvSpPr>
        <p:spPr bwMode="auto"/>
        <p:txBody>
          <a:bodyPr/>
          <a:lstStyle/>
          <a:p>
            <a:pPr>
              <a:defRPr/>
            </a:pPr>
            <a:r>
              <a:rPr lang="en-US"/>
              <a:t>Click to edit Master title style</a:t>
            </a:r>
            <a:endParaRPr lang="en-US"/>
          </a:p>
        </p:txBody>
      </p:sp>
      <p:sp>
        <p:nvSpPr>
          <p:cNvPr id="463228061" name="Content Placeholder 2"/>
          <p:cNvSpPr>
            <a:spLocks noGrp="1"/>
          </p:cNvSpPr>
          <p:nvPr>
            <p:ph sz="half" idx="1"/>
          </p:nvPr>
        </p:nvSpPr>
        <p:spPr bwMode="auto">
          <a:xfrm>
            <a:off x="838198"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444203635" name="Content Placeholder 3"/>
          <p:cNvSpPr>
            <a:spLocks noGrp="1"/>
          </p:cNvSpPr>
          <p:nvPr>
            <p:ph sz="half" idx="2"/>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997673040"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853286572" name="Footer Placeholder 5"/>
          <p:cNvSpPr>
            <a:spLocks noGrp="1"/>
          </p:cNvSpPr>
          <p:nvPr>
            <p:ph type="ftr" sz="quarter" idx="11"/>
          </p:nvPr>
        </p:nvSpPr>
        <p:spPr bwMode="auto"/>
        <p:txBody>
          <a:bodyPr/>
          <a:lstStyle/>
          <a:p>
            <a:pPr>
              <a:defRPr/>
            </a:pPr>
            <a:endParaRPr lang="en-US"/>
          </a:p>
        </p:txBody>
      </p:sp>
      <p:sp>
        <p:nvSpPr>
          <p:cNvPr id="1932994639"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724856611" name="Title 1"/>
          <p:cNvSpPr>
            <a:spLocks noGrp="1"/>
          </p:cNvSpPr>
          <p:nvPr>
            <p:ph type="title"/>
          </p:nvPr>
        </p:nvSpPr>
        <p:spPr bwMode="auto">
          <a:xfrm>
            <a:off x="839787" y="365124"/>
            <a:ext cx="10515600" cy="1325562"/>
          </a:xfrm>
        </p:spPr>
        <p:txBody>
          <a:bodyPr/>
          <a:lstStyle/>
          <a:p>
            <a:pPr>
              <a:defRPr/>
            </a:pPr>
            <a:r>
              <a:rPr lang="en-US"/>
              <a:t>Click to edit Master title style</a:t>
            </a:r>
            <a:endParaRPr lang="en-US"/>
          </a:p>
        </p:txBody>
      </p:sp>
      <p:sp>
        <p:nvSpPr>
          <p:cNvPr id="473276947" name="Text Placeholder 2"/>
          <p:cNvSpPr>
            <a:spLocks noGrp="1"/>
          </p:cNvSpPr>
          <p:nvPr>
            <p:ph type="body" idx="1"/>
          </p:nvPr>
        </p:nvSpPr>
        <p:spPr bwMode="auto">
          <a:xfrm>
            <a:off x="839787" y="1681162"/>
            <a:ext cx="5157785"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72718301" name="Content Placeholder 3"/>
          <p:cNvSpPr>
            <a:spLocks noGrp="1"/>
          </p:cNvSpPr>
          <p:nvPr>
            <p:ph sz="half" idx="2"/>
          </p:nvPr>
        </p:nvSpPr>
        <p:spPr bwMode="auto">
          <a:xfrm>
            <a:off x="839787" y="2505074"/>
            <a:ext cx="5157785"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91278277" name="Text Placeholder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518301897" name="Content Placeholder 5"/>
          <p:cNvSpPr>
            <a:spLocks noGrp="1"/>
          </p:cNvSpPr>
          <p:nvPr>
            <p:ph sz="quarter" idx="4"/>
          </p:nvPr>
        </p:nvSpPr>
        <p:spPr bwMode="auto">
          <a:xfrm>
            <a:off x="6172200" y="2505074"/>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648368528"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22881222" name="Footer Placeholder 7"/>
          <p:cNvSpPr>
            <a:spLocks noGrp="1"/>
          </p:cNvSpPr>
          <p:nvPr>
            <p:ph type="ftr" sz="quarter" idx="11"/>
          </p:nvPr>
        </p:nvSpPr>
        <p:spPr bwMode="auto"/>
        <p:txBody>
          <a:bodyPr/>
          <a:lstStyle/>
          <a:p>
            <a:pPr>
              <a:defRPr/>
            </a:pPr>
            <a:endParaRPr lang="en-US"/>
          </a:p>
        </p:txBody>
      </p:sp>
      <p:sp>
        <p:nvSpPr>
          <p:cNvPr id="1454443317"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364189786" name="Title 1"/>
          <p:cNvSpPr>
            <a:spLocks noGrp="1"/>
          </p:cNvSpPr>
          <p:nvPr>
            <p:ph type="title"/>
          </p:nvPr>
        </p:nvSpPr>
        <p:spPr bwMode="auto"/>
        <p:txBody>
          <a:bodyPr/>
          <a:lstStyle/>
          <a:p>
            <a:pPr>
              <a:defRPr/>
            </a:pPr>
            <a:r>
              <a:rPr lang="en-US"/>
              <a:t>Click to edit Master title style</a:t>
            </a:r>
            <a:endParaRPr lang="en-US"/>
          </a:p>
        </p:txBody>
      </p:sp>
      <p:sp>
        <p:nvSpPr>
          <p:cNvPr id="279217588"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857997691" name="Footer Placeholder 3"/>
          <p:cNvSpPr>
            <a:spLocks noGrp="1"/>
          </p:cNvSpPr>
          <p:nvPr>
            <p:ph type="ftr" sz="quarter" idx="11"/>
          </p:nvPr>
        </p:nvSpPr>
        <p:spPr bwMode="auto"/>
        <p:txBody>
          <a:bodyPr/>
          <a:lstStyle/>
          <a:p>
            <a:pPr>
              <a:defRPr/>
            </a:pPr>
            <a:endParaRPr lang="en-US"/>
          </a:p>
        </p:txBody>
      </p:sp>
      <p:sp>
        <p:nvSpPr>
          <p:cNvPr id="741742467"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759040820"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520229520" name="Footer Placeholder 2"/>
          <p:cNvSpPr>
            <a:spLocks noGrp="1"/>
          </p:cNvSpPr>
          <p:nvPr>
            <p:ph type="ftr" sz="quarter" idx="11"/>
          </p:nvPr>
        </p:nvSpPr>
        <p:spPr bwMode="auto"/>
        <p:txBody>
          <a:bodyPr/>
          <a:lstStyle/>
          <a:p>
            <a:pPr>
              <a:defRPr/>
            </a:pPr>
            <a:endParaRPr lang="en-US"/>
          </a:p>
        </p:txBody>
      </p:sp>
      <p:sp>
        <p:nvSpPr>
          <p:cNvPr id="1873292726"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657434497"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362652052" name="Content Placeholder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374411225"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28021088"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515639265" name="Footer Placeholder 5"/>
          <p:cNvSpPr>
            <a:spLocks noGrp="1"/>
          </p:cNvSpPr>
          <p:nvPr>
            <p:ph type="ftr" sz="quarter" idx="11"/>
          </p:nvPr>
        </p:nvSpPr>
        <p:spPr bwMode="auto"/>
        <p:txBody>
          <a:bodyPr/>
          <a:lstStyle/>
          <a:p>
            <a:pPr>
              <a:defRPr/>
            </a:pPr>
            <a:endParaRPr lang="en-US"/>
          </a:p>
        </p:txBody>
      </p:sp>
      <p:sp>
        <p:nvSpPr>
          <p:cNvPr id="910954053"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657794671"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123990200" name="Picture Placeholder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1726314240"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528227663"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105726737" name="Footer Placeholder 5"/>
          <p:cNvSpPr>
            <a:spLocks noGrp="1"/>
          </p:cNvSpPr>
          <p:nvPr>
            <p:ph type="ftr" sz="quarter" idx="11"/>
          </p:nvPr>
        </p:nvSpPr>
        <p:spPr bwMode="auto"/>
        <p:txBody>
          <a:bodyPr/>
          <a:lstStyle/>
          <a:p>
            <a:pPr>
              <a:defRPr/>
            </a:pPr>
            <a:endParaRPr lang="en-US"/>
          </a:p>
        </p:txBody>
      </p:sp>
      <p:sp>
        <p:nvSpPr>
          <p:cNvPr id="876212988"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909665379" name="Title Placeholder 1"/>
          <p:cNvSpPr>
            <a:spLocks noGrp="1"/>
          </p:cNvSpPr>
          <p:nvPr>
            <p:ph type="title"/>
          </p:nvPr>
        </p:nvSpPr>
        <p:spPr bwMode="auto">
          <a:xfrm>
            <a:off x="838198"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2136948211" name="Text Placeholder 2"/>
          <p:cNvSpPr>
            <a:spLocks noGrp="1"/>
          </p:cNvSpPr>
          <p:nvPr>
            <p:ph type="body" idx="1"/>
          </p:nvPr>
        </p:nvSpPr>
        <p:spPr bwMode="auto">
          <a:xfrm>
            <a:off x="838198"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992800536" name="Date Placeholder 3"/>
          <p:cNvSpPr>
            <a:spLocks noGrp="1"/>
          </p:cNvSpPr>
          <p:nvPr>
            <p:ph type="dt" sz="half" idx="2"/>
          </p:nvPr>
        </p:nvSpPr>
        <p:spPr bwMode="auto">
          <a:xfrm>
            <a:off x="838198"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891970507" name="Footer Placeholder 4"/>
          <p:cNvSpPr>
            <a:spLocks noGrp="1"/>
          </p:cNvSpPr>
          <p:nvPr>
            <p:ph type="ftr" sz="quarter" idx="3"/>
          </p:nvPr>
        </p:nvSpPr>
        <p:spPr bwMode="auto">
          <a:xfrm>
            <a:off x="4038598"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751085251" name="Slide Number Placeholder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LeftEmpty/habit_tracker/?tab=readme-ov-file#usage-instruction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09793011" name="Title 1"/>
          <p:cNvSpPr>
            <a:spLocks noGrp="1"/>
          </p:cNvSpPr>
          <p:nvPr>
            <p:ph type="ctrTitle"/>
          </p:nvPr>
        </p:nvSpPr>
        <p:spPr bwMode="auto"/>
        <p:txBody>
          <a:bodyPr/>
          <a:lstStyle/>
          <a:p>
            <a:pPr>
              <a:defRPr/>
            </a:pPr>
            <a:r>
              <a:rPr lang="en-US"/>
              <a:t>Habit Tracking App</a:t>
            </a:r>
            <a:endParaRPr lang="en-US"/>
          </a:p>
        </p:txBody>
      </p:sp>
      <p:sp>
        <p:nvSpPr>
          <p:cNvPr id="2035598677" name="Subtitle 2"/>
          <p:cNvSpPr>
            <a:spLocks noGrp="1"/>
          </p:cNvSpPr>
          <p:nvPr>
            <p:ph type="subTitle"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a:t>Python Application with DB back-end.</a:t>
            </a:r>
            <a:endParaRPr lang="en-US"/>
          </a:p>
          <a:p>
            <a:pPr>
              <a:defRPr/>
            </a:pPr>
            <a:r>
              <a:rPr lang="en-US" sz="2400" b="0" i="0" u="none" strike="noStrike" cap="none" spc="0">
                <a:solidFill>
                  <a:schemeClr val="tx1"/>
                </a:solidFill>
                <a:latin typeface="+mn-lt"/>
                <a:ea typeface="+mn-ea"/>
                <a:cs typeface="+mn-cs"/>
              </a:rPr>
              <a:t>Made by Tom S.</a:t>
            </a:r>
            <a:endParaRPr lang="en-US"/>
          </a:p>
          <a:p>
            <a:pPr>
              <a:defRPr/>
            </a:pPr>
            <a:endParaRPr lang="en-US"/>
          </a:p>
          <a:p>
            <a:pPr>
              <a:defRPr/>
            </a:pPr>
            <a:r>
              <a:rPr lang="en-US" sz="1600" b="0" i="0" u="none" strike="noStrike" cap="none" spc="0">
                <a:solidFill>
                  <a:schemeClr val="tx1"/>
                </a:solidFill>
                <a:latin typeface="Arial"/>
                <a:ea typeface="Arial"/>
                <a:cs typeface="Arial"/>
              </a:rPr>
              <a:t>https://github.com/LeftEmpty/habit_tracker/</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06957741" name="Title 1"/>
          <p:cNvSpPr>
            <a:spLocks noGrp="1"/>
          </p:cNvSpPr>
          <p:nvPr>
            <p:ph type="title"/>
          </p:nvPr>
        </p:nvSpPr>
        <p:spPr bwMode="auto"/>
        <p:txBody>
          <a:bodyPr/>
          <a:lstStyle/>
          <a:p>
            <a:pPr>
              <a:defRPr/>
            </a:pPr>
            <a:r>
              <a:rPr/>
              <a:t>Complete Habits &amp; Edit Habits</a:t>
            </a:r>
            <a:endParaRPr/>
          </a:p>
        </p:txBody>
      </p:sp>
      <p:sp>
        <p:nvSpPr>
          <p:cNvPr id="75321257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55000" lnSpcReduction="9000"/>
          </a:bodyPr>
          <a:lstStyle/>
          <a:p>
            <a:pPr marL="0" indent="0">
              <a:buFont typeface="Arial"/>
              <a:buNone/>
              <a:defRPr/>
            </a:pPr>
            <a:r>
              <a:rPr lang="en-US" sz="2800" b="1" i="0" u="none" strike="noStrike" cap="none" spc="0">
                <a:solidFill>
                  <a:srgbClr val="000000"/>
                </a:solidFill>
                <a:latin typeface="Arial"/>
                <a:ea typeface="Arial"/>
                <a:cs typeface="Arial"/>
              </a:rPr>
              <a:t>Mark habits as completed</a:t>
            </a:r>
            <a:endParaRPr sz="2800">
              <a:latin typeface="Arial"/>
              <a:cs typeface="Arial"/>
            </a:endParaRPr>
          </a:p>
          <a:p>
            <a:pPr>
              <a:defRPr/>
            </a:pPr>
            <a:r>
              <a:rPr lang="en-US" sz="2800" b="0" i="0" u="none" strike="noStrike" cap="none" spc="0">
                <a:solidFill>
                  <a:srgbClr val="000000"/>
                </a:solidFill>
                <a:latin typeface="Arial"/>
                <a:ea typeface="Arial"/>
                <a:cs typeface="Arial"/>
              </a:rPr>
              <a:t>On the Home screen (see above for image) you can mark your habits as done, by clicking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on one of your listed subscribed habits.</a:t>
            </a:r>
            <a:endParaRPr sz="2800">
              <a:latin typeface="Arial"/>
              <a:cs typeface="Arial"/>
            </a:endParaRPr>
          </a:p>
          <a:p>
            <a:pPr>
              <a:defRPr/>
            </a:pPr>
            <a:r>
              <a:rPr lang="en-US" sz="2800" b="0" i="0" u="none" strike="noStrike" cap="none" spc="0">
                <a:solidFill>
                  <a:srgbClr val="000000"/>
                </a:solidFill>
                <a:latin typeface="Arial"/>
                <a:ea typeface="Arial"/>
                <a:cs typeface="Arial"/>
              </a:rPr>
              <a:t>Can be undone via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that's shown on completed habits.</a:t>
            </a:r>
            <a:endParaRPr sz="2800">
              <a:latin typeface="Arial"/>
              <a:cs typeface="Arial"/>
            </a:endParaRPr>
          </a:p>
          <a:p>
            <a:pPr>
              <a:defRPr/>
            </a:pPr>
            <a:r>
              <a:rPr lang="en-US" sz="2800" b="0" i="0" u="none" strike="noStrike" cap="none" spc="0">
                <a:solidFill>
                  <a:srgbClr val="000000"/>
                </a:solidFill>
                <a:latin typeface="Arial"/>
                <a:ea typeface="Arial"/>
                <a:cs typeface="Arial"/>
              </a:rPr>
              <a:t>This will create/destroy a completion for the Habit Subscription.</a:t>
            </a:r>
            <a:endParaRPr sz="2800">
              <a:latin typeface="Arial"/>
              <a:cs typeface="Arial"/>
            </a:endParaRPr>
          </a:p>
          <a:p>
            <a:pPr marL="0" indent="0">
              <a:buFont typeface="Arial"/>
              <a:buNone/>
              <a:defRPr/>
            </a:pPr>
            <a:r>
              <a:rPr lang="en-US" sz="2800" b="1" i="0" u="none" strike="noStrike" cap="none" spc="0">
                <a:solidFill>
                  <a:srgbClr val="000000"/>
                </a:solidFill>
                <a:latin typeface="Arial"/>
                <a:ea typeface="Arial"/>
                <a:cs typeface="Arial"/>
              </a:rPr>
              <a:t>Edit habits as necessary</a:t>
            </a:r>
            <a:endParaRPr sz="2800">
              <a:latin typeface="Arial"/>
              <a:cs typeface="Arial"/>
            </a:endParaRPr>
          </a:p>
          <a:p>
            <a:pPr>
              <a:defRPr/>
            </a:pPr>
            <a:r>
              <a:rPr lang="en-US" sz="2800" b="0" i="0" u="none" strike="noStrike" cap="none" spc="0">
                <a:solidFill>
                  <a:srgbClr val="000000"/>
                </a:solidFill>
                <a:latin typeface="Arial"/>
                <a:ea typeface="Arial"/>
                <a:cs typeface="Arial"/>
              </a:rPr>
              <a:t>Clicking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on a subscribed habit enables the user to edit the habit.</a:t>
            </a:r>
            <a:endParaRPr sz="2800">
              <a:latin typeface="Arial"/>
              <a:cs typeface="Arial"/>
            </a:endParaRPr>
          </a:p>
          <a:p>
            <a:pPr>
              <a:defRPr/>
            </a:pPr>
            <a:r>
              <a:rPr lang="en-US" sz="2800" b="0" i="0" u="none" strike="noStrike" cap="none" spc="0">
                <a:solidFill>
                  <a:srgbClr val="000000"/>
                </a:solidFill>
                <a:latin typeface="Arial"/>
                <a:ea typeface="Arial"/>
                <a:cs typeface="Arial"/>
              </a:rPr>
              <a:t>The habit data entry is then modified with the newly input data.</a:t>
            </a:r>
            <a:endParaRPr sz="2800">
              <a:latin typeface="Arial"/>
              <a:cs typeface="Arial"/>
            </a:endParaRPr>
          </a:p>
          <a:p>
            <a:pPr>
              <a:defRPr/>
            </a:pPr>
            <a:r>
              <a:rPr lang="en-US" sz="2800" b="0" i="0" u="none" strike="noStrike" cap="none" spc="0">
                <a:solidFill>
                  <a:srgbClr val="000000"/>
                </a:solidFill>
                <a:latin typeface="Arial"/>
                <a:ea typeface="Arial"/>
                <a:cs typeface="Arial"/>
              </a:rPr>
              <a:t>This propagates to all other users as well.</a:t>
            </a:r>
            <a:endParaRPr sz="2800">
              <a:latin typeface="Arial"/>
              <a:cs typeface="Arial"/>
            </a:endParaRPr>
          </a:p>
          <a:p>
            <a:pPr>
              <a:defRPr/>
            </a:pPr>
            <a:r>
              <a:rPr lang="en-US" sz="2800" b="0" i="0" u="none" strike="noStrike" cap="none" spc="0">
                <a:solidFill>
                  <a:srgbClr val="000000"/>
                </a:solidFill>
                <a:latin typeface="Arial"/>
                <a:ea typeface="Arial"/>
                <a:cs typeface="Arial"/>
              </a:rPr>
              <a:t>As of now, only the author user can edit the habit, and the habit data</a:t>
            </a:r>
            <a:br>
              <a:rPr lang="en-US" sz="2800" b="0" i="0" u="none" strike="noStrike" cap="none" spc="0">
                <a:solidFill>
                  <a:srgbClr val="000000"/>
                </a:solidFill>
                <a:latin typeface="Arial"/>
                <a:ea typeface="Arial"/>
                <a:cs typeface="Arial"/>
              </a:rPr>
            </a:br>
            <a:r>
              <a:rPr lang="en-US" sz="2800" b="0" i="0" u="none" strike="noStrike" cap="none" spc="0">
                <a:solidFill>
                  <a:srgbClr val="000000"/>
                </a:solidFill>
                <a:latin typeface="Arial"/>
                <a:ea typeface="Arial"/>
                <a:cs typeface="Arial"/>
              </a:rPr>
              <a:t>database entry is then modified accordingly.</a:t>
            </a:r>
            <a:endParaRPr sz="2800">
              <a:latin typeface="Arial"/>
              <a:cs typeface="Arial"/>
            </a:endParaRPr>
          </a:p>
          <a:p>
            <a:pPr>
              <a:defRPr/>
            </a:pPr>
            <a:r>
              <a:rPr lang="en-US" sz="2800" b="0" i="0" u="none" strike="noStrike" cap="none" spc="0">
                <a:solidFill>
                  <a:srgbClr val="000000"/>
                </a:solidFill>
                <a:latin typeface="Arial"/>
                <a:ea typeface="Arial"/>
                <a:cs typeface="Arial"/>
              </a:rPr>
              <a:t>There is currently no support for the periodicity setting.</a:t>
            </a:r>
            <a:endParaRPr sz="2800">
              <a:latin typeface="Arial"/>
              <a:cs typeface="Arial"/>
            </a:endParaRPr>
          </a:p>
          <a:p>
            <a:pPr>
              <a:defRPr/>
            </a:pPr>
            <a:endParaRPr sz="2800"/>
          </a:p>
          <a:p>
            <a:pPr>
              <a:defRPr/>
            </a:pPr>
            <a:endParaRPr/>
          </a:p>
        </p:txBody>
      </p:sp>
      <p:sp>
        <p:nvSpPr>
          <p:cNvPr id="1056934389" name=""/>
          <p:cNvSpPr txBox="1"/>
          <p:nvPr/>
        </p:nvSpPr>
        <p:spPr bwMode="auto">
          <a:xfrm flipH="0" flipV="0">
            <a:off x="8457839" y="2891429"/>
            <a:ext cx="289595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1" i="0" u="none" strike="noStrike" cap="none" spc="0">
                <a:solidFill>
                  <a:srgbClr val="000000"/>
                </a:solidFill>
                <a:latin typeface="Arial"/>
                <a:ea typeface="Arial"/>
                <a:cs typeface="Arial"/>
              </a:rPr>
              <a:t>Image: Edit Habit</a:t>
            </a:r>
            <a:endParaRPr/>
          </a:p>
        </p:txBody>
      </p:sp>
      <p:pic>
        <p:nvPicPr>
          <p:cNvPr id="1986850285" name=""/>
          <p:cNvPicPr>
            <a:picLocks noChangeAspect="1"/>
          </p:cNvPicPr>
          <p:nvPr/>
        </p:nvPicPr>
        <p:blipFill>
          <a:blip r:embed="rId3"/>
          <a:stretch/>
        </p:blipFill>
        <p:spPr bwMode="auto">
          <a:xfrm flipH="0" flipV="0">
            <a:off x="8505990" y="3337919"/>
            <a:ext cx="3249808" cy="324298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003561" name="Title 1"/>
          <p:cNvSpPr>
            <a:spLocks noGrp="1"/>
          </p:cNvSpPr>
          <p:nvPr>
            <p:ph type="title"/>
          </p:nvPr>
        </p:nvSpPr>
        <p:spPr bwMode="auto"/>
        <p:txBody>
          <a:bodyPr/>
          <a:lstStyle/>
          <a:p>
            <a:pPr>
              <a:defRPr/>
            </a:pPr>
            <a:r>
              <a:rPr lang="en-US" sz="4400" b="0" i="0" u="none" strike="noStrike" cap="none" spc="0">
                <a:solidFill>
                  <a:srgbClr val="000000"/>
                </a:solidFill>
                <a:latin typeface="Arial"/>
                <a:ea typeface="Arial"/>
                <a:cs typeface="Arial"/>
              </a:rPr>
              <a:t>View statistics and track streaks &amp; progress over time</a:t>
            </a:r>
            <a:endParaRPr b="0"/>
          </a:p>
        </p:txBody>
      </p:sp>
      <p:sp>
        <p:nvSpPr>
          <p:cNvPr id="59853920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sz="1400" b="0" i="0" u="none" strike="noStrike" cap="none" spc="0">
                <a:solidFill>
                  <a:srgbClr val="000000"/>
                </a:solidFill>
                <a:latin typeface="Arial"/>
                <a:ea typeface="Arial"/>
                <a:cs typeface="Arial"/>
              </a:rPr>
              <a:t>On the Statistics screen, the user can view their overall  Statistics, as well as view a list of all their subscribed habits  ordered by periodicity via the </a:t>
            </a:r>
            <a:r>
              <a:rPr lang="en-US" sz="1400" b="0" i="0" u="none" strike="noStrike" cap="none" spc="0">
                <a:solidFill>
                  <a:srgbClr val="000000"/>
                </a:solidFill>
                <a:latin typeface="Arial"/>
                <a:ea typeface="Arial"/>
                <a:cs typeface="Arial"/>
              </a:rPr>
              <a:t>List Habits by Periodicity</a:t>
            </a:r>
            <a:r>
              <a:rPr lang="en-US" sz="1400" b="0" i="0" u="none" strike="noStrike" cap="none" spc="0">
                <a:solidFill>
                  <a:srgbClr val="000000"/>
                </a:solidFill>
                <a:latin typeface="Arial"/>
                <a:ea typeface="Arial"/>
                <a:cs typeface="Arial"/>
              </a:rPr>
              <a:t> button (Opens popup window).</a:t>
            </a:r>
            <a:endParaRPr sz="1400">
              <a:latin typeface="Arial"/>
              <a:cs typeface="Arial"/>
            </a:endParaRPr>
          </a:p>
          <a:p>
            <a:pPr>
              <a:defRPr/>
            </a:pPr>
            <a:r>
              <a:rPr lang="en-US" sz="1400" b="0" i="0" u="none" strike="noStrike" cap="none" spc="0">
                <a:solidFill>
                  <a:srgbClr val="000000"/>
                </a:solidFill>
                <a:latin typeface="Arial"/>
                <a:ea typeface="Arial"/>
                <a:cs typeface="Arial"/>
              </a:rPr>
              <a:t>Habit specific stats can be viewed by selecting a habit in the drop-down and clicking the </a:t>
            </a:r>
            <a:r>
              <a:rPr lang="en-US" sz="1400" b="0" i="0" u="none" strike="noStrike" cap="none" spc="0">
                <a:solidFill>
                  <a:srgbClr val="000000"/>
                </a:solidFill>
                <a:latin typeface="Arial"/>
                <a:ea typeface="Arial"/>
                <a:cs typeface="Arial"/>
              </a:rPr>
              <a:t>Show Habit Stats</a:t>
            </a:r>
            <a:r>
              <a:rPr lang="en-US" sz="1400" b="0" i="0" u="none" strike="noStrike" cap="none" spc="0">
                <a:solidFill>
                  <a:srgbClr val="000000"/>
                </a:solidFill>
                <a:latin typeface="Arial"/>
                <a:ea typeface="Arial"/>
                <a:cs typeface="Arial"/>
              </a:rPr>
              <a:t> button. This will update the screen to reflect the selected habits stats.</a:t>
            </a:r>
            <a:endParaRPr sz="1400">
              <a:latin typeface="Arial"/>
              <a:cs typeface="Arial"/>
            </a:endParaRPr>
          </a:p>
          <a:p>
            <a:pPr>
              <a:defRPr/>
            </a:pPr>
            <a:r>
              <a:rPr lang="en-US" sz="1400" b="0" i="0" u="none" strike="noStrike" cap="none" spc="0">
                <a:solidFill>
                  <a:srgbClr val="000000"/>
                </a:solidFill>
                <a:latin typeface="Arial"/>
                <a:ea typeface="Arial"/>
                <a:cs typeface="Arial"/>
              </a:rPr>
              <a:t>The </a:t>
            </a:r>
            <a:r>
              <a:rPr lang="en-US" sz="1400" b="0" i="0" u="none" strike="noStrike" cap="none" spc="0">
                <a:solidFill>
                  <a:srgbClr val="000000"/>
                </a:solidFill>
                <a:latin typeface="Arial"/>
                <a:ea typeface="Arial"/>
                <a:cs typeface="Arial"/>
              </a:rPr>
              <a:t>Show Default Stats</a:t>
            </a:r>
            <a:r>
              <a:rPr lang="en-US" sz="1400" b="0" i="0" u="none" strike="noStrike" cap="none" spc="0">
                <a:solidFill>
                  <a:srgbClr val="000000"/>
                </a:solidFill>
                <a:latin typeface="Arial"/>
                <a:ea typeface="Arial"/>
                <a:cs typeface="Arial"/>
              </a:rPr>
              <a:t> button can be used to view the general user stats again, this will also be shown when re-opening the screen.</a:t>
            </a:r>
            <a:endParaRPr sz="1400">
              <a:latin typeface="Arial"/>
              <a:cs typeface="Arial"/>
            </a:endParaRPr>
          </a:p>
          <a:p>
            <a:pPr marL="0" indent="0">
              <a:buFont typeface="Arial"/>
              <a:buNone/>
              <a:defRPr/>
            </a:pPr>
            <a:r>
              <a:rPr lang="en-US" sz="1400" b="1" i="0" u="none" strike="noStrike" cap="none" spc="0">
                <a:solidFill>
                  <a:srgbClr val="000000"/>
                </a:solidFill>
                <a:latin typeface="Arial"/>
                <a:ea typeface="Arial"/>
                <a:cs typeface="Arial"/>
              </a:rPr>
              <a:t>Image: Default Statistics                                                                     </a:t>
            </a:r>
            <a:r>
              <a:rPr lang="en-US" sz="1400" b="1" i="0" u="none" strike="noStrike" cap="none" spc="0">
                <a:solidFill>
                  <a:srgbClr val="000000"/>
                </a:solidFill>
                <a:latin typeface="Arial"/>
                <a:ea typeface="Arial"/>
                <a:cs typeface="Arial"/>
              </a:rPr>
              <a:t>Image: Habit Statistics</a:t>
            </a:r>
            <a:endParaRPr sz="1400">
              <a:latin typeface="Arial"/>
              <a:cs typeface="Arial"/>
            </a:endParaRPr>
          </a:p>
        </p:txBody>
      </p:sp>
      <p:pic>
        <p:nvPicPr>
          <p:cNvPr id="727177470" name=""/>
          <p:cNvPicPr>
            <a:picLocks noChangeAspect="1"/>
          </p:cNvPicPr>
          <p:nvPr/>
        </p:nvPicPr>
        <p:blipFill>
          <a:blip r:embed="rId3"/>
          <a:stretch/>
        </p:blipFill>
        <p:spPr bwMode="auto">
          <a:xfrm flipH="0" flipV="0">
            <a:off x="892216" y="3673923"/>
            <a:ext cx="5203782" cy="2923564"/>
          </a:xfrm>
          <a:prstGeom prst="rect">
            <a:avLst/>
          </a:prstGeom>
        </p:spPr>
      </p:pic>
      <p:pic>
        <p:nvPicPr>
          <p:cNvPr id="1217318834" name=""/>
          <p:cNvPicPr>
            <a:picLocks noChangeAspect="1"/>
          </p:cNvPicPr>
          <p:nvPr/>
        </p:nvPicPr>
        <p:blipFill>
          <a:blip r:embed="rId4"/>
          <a:stretch/>
        </p:blipFill>
        <p:spPr bwMode="auto">
          <a:xfrm flipH="0" flipV="0">
            <a:off x="6351097" y="3667566"/>
            <a:ext cx="5214200" cy="292992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81472267" name="Title 1"/>
          <p:cNvSpPr>
            <a:spLocks noGrp="1"/>
          </p:cNvSpPr>
          <p:nvPr>
            <p:ph type="title"/>
          </p:nvPr>
        </p:nvSpPr>
        <p:spPr bwMode="auto">
          <a:xfrm>
            <a:off x="831848" y="1709736"/>
            <a:ext cx="10515600" cy="2852735"/>
          </a:xfrm>
        </p:spPr>
        <p:txBody>
          <a:bodyPr anchor="b"/>
          <a:lstStyle>
            <a:lvl1pPr>
              <a:defRPr sz="6000"/>
            </a:lvl1pPr>
          </a:lstStyle>
          <a:p>
            <a:pPr>
              <a:defRPr/>
            </a:pPr>
            <a:r>
              <a:rPr/>
              <a:t>Database</a:t>
            </a:r>
            <a:endParaRPr/>
          </a:p>
        </p:txBody>
      </p:sp>
      <p:sp>
        <p:nvSpPr>
          <p:cNvPr id="1875055291" name="Text Placeholder 2"/>
          <p:cNvSpPr>
            <a:spLocks noGrp="1"/>
          </p:cNvSpPr>
          <p:nvPr>
            <p:ph type="body" idx="1"/>
          </p:nvPr>
        </p:nvSpPr>
        <p:spPr bwMode="auto">
          <a:xfrm>
            <a:off x="831848" y="4589461"/>
            <a:ext cx="10515600" cy="1500185"/>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Arial"/>
                <a:ea typeface="Arial"/>
                <a:cs typeface="Arial"/>
              </a:rPr>
              <a:t>Table Structure – ER Diagram</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SQL Query Example</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Request to Controller Example</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20600962" name="Title 1"/>
          <p:cNvSpPr>
            <a:spLocks noGrp="1"/>
          </p:cNvSpPr>
          <p:nvPr>
            <p:ph type="title"/>
          </p:nvPr>
        </p:nvSpPr>
        <p:spPr bwMode="auto"/>
        <p:txBody>
          <a:bodyPr/>
          <a:lstStyle/>
          <a:p>
            <a:pPr>
              <a:defRPr/>
            </a:pPr>
            <a:r>
              <a:rPr/>
              <a:t>Table Structure </a:t>
            </a:r>
            <a:r>
              <a:rPr lang="en-US" sz="4400" b="0" i="0" u="none" strike="noStrike" cap="none" spc="0">
                <a:solidFill>
                  <a:schemeClr val="tx1"/>
                </a:solidFill>
                <a:latin typeface="+mj-lt"/>
                <a:ea typeface="+mj-ea"/>
                <a:cs typeface="+mj-cs"/>
              </a:rPr>
              <a:t>-</a:t>
            </a:r>
            <a:r>
              <a:rPr/>
              <a:t> ER diagram</a:t>
            </a:r>
            <a:endParaRPr/>
          </a:p>
        </p:txBody>
      </p:sp>
      <p:sp>
        <p:nvSpPr>
          <p:cNvPr id="1820497187" name="Content Placeholder 2"/>
          <p:cNvSpPr>
            <a:spLocks noGrp="1"/>
          </p:cNvSpPr>
          <p:nvPr>
            <p:ph sz="half" idx="1"/>
          </p:nvPr>
        </p:nvSpPr>
        <p:spPr bwMode="auto">
          <a:xfrm>
            <a:off x="838198" y="1825624"/>
            <a:ext cx="5181599" cy="4351338"/>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r>
              <a:rPr/>
              <a:t>Subscriptions serve to </a:t>
            </a:r>
            <a:r>
              <a:rPr/>
              <a:t>‘connect’ habit data with users</a:t>
            </a:r>
            <a:endParaRPr/>
          </a:p>
          <a:p>
            <a:pPr>
              <a:defRPr/>
            </a:pPr>
            <a:r>
              <a:rPr/>
              <a:t>When a user ‘checks off’, i.e. completes a habit (via GUI), a new completion entry will be created.</a:t>
            </a:r>
            <a:endParaRPr/>
          </a:p>
          <a:p>
            <a:pPr>
              <a:defRPr/>
            </a:pPr>
            <a:r>
              <a:rPr/>
              <a:t>Completions entries can be used to calculate stats for a given subscription and user.</a:t>
            </a:r>
            <a:endParaRPr/>
          </a:p>
          <a:p>
            <a:pPr lvl="1">
              <a:defRPr/>
            </a:pPr>
            <a:r>
              <a:rPr/>
              <a:t>There are no ‘failed completions’ the success rate is derived by calculating expected completions and the actual completions retrieved via a query.</a:t>
            </a:r>
            <a:endParaRPr/>
          </a:p>
        </p:txBody>
      </p:sp>
      <p:pic>
        <p:nvPicPr>
          <p:cNvPr id="853403671" name=""/>
          <p:cNvPicPr>
            <a:picLocks noChangeAspect="1"/>
          </p:cNvPicPr>
          <p:nvPr>
            <p:ph sz="half" idx="2"/>
          </p:nvPr>
        </p:nvPicPr>
        <p:blipFill>
          <a:blip r:embed="rId3"/>
          <a:stretch/>
        </p:blipFill>
        <p:spPr bwMode="auto">
          <a:xfrm rot="0">
            <a:off x="6291262" y="1910556"/>
            <a:ext cx="4943475" cy="418147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73484331" name="Title 1"/>
          <p:cNvSpPr>
            <a:spLocks noGrp="1"/>
          </p:cNvSpPr>
          <p:nvPr>
            <p:ph type="title"/>
          </p:nvPr>
        </p:nvSpPr>
        <p:spPr bwMode="auto"/>
        <p:txBody>
          <a:bodyPr/>
          <a:lstStyle/>
          <a:p>
            <a:pPr>
              <a:defRPr/>
            </a:pPr>
            <a:r>
              <a:rPr sz="4400"/>
              <a:t>Request to Controller </a:t>
            </a:r>
            <a:r>
              <a:rPr lang="en-US" sz="4400" b="0" i="0" u="none" strike="noStrike" cap="none" spc="0">
                <a:solidFill>
                  <a:schemeClr val="tx1"/>
                </a:solidFill>
                <a:latin typeface="+mj-lt"/>
                <a:ea typeface="+mj-ea"/>
                <a:cs typeface="+mj-cs"/>
              </a:rPr>
              <a:t>-</a:t>
            </a:r>
            <a:r>
              <a:rPr sz="4400"/>
              <a:t> </a:t>
            </a:r>
            <a:r>
              <a:rPr sz="4400"/>
              <a:t>Example</a:t>
            </a:r>
            <a:endParaRPr sz="4400"/>
          </a:p>
        </p:txBody>
      </p:sp>
      <p:pic>
        <p:nvPicPr>
          <p:cNvPr id="1956908681" name=""/>
          <p:cNvPicPr>
            <a:picLocks noChangeAspect="1"/>
          </p:cNvPicPr>
          <p:nvPr/>
        </p:nvPicPr>
        <p:blipFill>
          <a:blip r:embed="rId3"/>
          <a:stretch/>
        </p:blipFill>
        <p:spPr bwMode="auto">
          <a:xfrm flipH="0" flipV="0">
            <a:off x="838198" y="2226781"/>
            <a:ext cx="4931521" cy="1413702"/>
          </a:xfrm>
          <a:prstGeom prst="rect">
            <a:avLst/>
          </a:prstGeom>
        </p:spPr>
      </p:pic>
      <p:pic>
        <p:nvPicPr>
          <p:cNvPr id="1284564227" name=""/>
          <p:cNvPicPr>
            <a:picLocks noChangeAspect="1"/>
          </p:cNvPicPr>
          <p:nvPr/>
        </p:nvPicPr>
        <p:blipFill>
          <a:blip r:embed="rId4"/>
          <a:stretch/>
        </p:blipFill>
        <p:spPr bwMode="auto">
          <a:xfrm flipH="0" flipV="0">
            <a:off x="6569074" y="2182925"/>
            <a:ext cx="3443846" cy="3295900"/>
          </a:xfrm>
          <a:prstGeom prst="rect">
            <a:avLst/>
          </a:prstGeom>
        </p:spPr>
      </p:pic>
      <p:pic>
        <p:nvPicPr>
          <p:cNvPr id="1629453186" name=""/>
          <p:cNvPicPr>
            <a:picLocks noChangeAspect="1"/>
          </p:cNvPicPr>
          <p:nvPr/>
        </p:nvPicPr>
        <p:blipFill>
          <a:blip r:embed="rId5"/>
          <a:stretch/>
        </p:blipFill>
        <p:spPr bwMode="auto">
          <a:xfrm flipH="0" flipV="0">
            <a:off x="838198" y="4286249"/>
            <a:ext cx="4952543" cy="1923177"/>
          </a:xfrm>
          <a:prstGeom prst="rect">
            <a:avLst/>
          </a:prstGeom>
        </p:spPr>
      </p:pic>
      <p:sp>
        <p:nvSpPr>
          <p:cNvPr id="331189469" name=""/>
          <p:cNvSpPr/>
          <p:nvPr/>
        </p:nvSpPr>
        <p:spPr bwMode="auto">
          <a:xfrm flipH="0" flipV="0">
            <a:off x="5769722" y="2592916"/>
            <a:ext cx="799352" cy="264583"/>
          </a:xfrm>
          <a:prstGeom prst="rightArrow">
            <a:avLst>
              <a:gd name="adj1" fmla="val 50000"/>
              <a:gd name="adj2" fmla="val 50000"/>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806750349" name=""/>
          <p:cNvSpPr/>
          <p:nvPr/>
        </p:nvSpPr>
        <p:spPr bwMode="auto">
          <a:xfrm flipH="0" flipV="0">
            <a:off x="5769722" y="4586110"/>
            <a:ext cx="799352" cy="282222"/>
          </a:xfrm>
          <a:prstGeom prst="leftArrow">
            <a:avLst>
              <a:gd name="adj1" fmla="val 50000"/>
              <a:gd name="adj2" fmla="val 50000"/>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28730553" name=""/>
          <p:cNvSpPr txBox="1"/>
          <p:nvPr/>
        </p:nvSpPr>
        <p:spPr bwMode="auto">
          <a:xfrm flipH="0" flipV="0">
            <a:off x="848472" y="1816805"/>
            <a:ext cx="28942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User</a:t>
            </a:r>
            <a:endParaRPr/>
          </a:p>
        </p:txBody>
      </p:sp>
      <p:sp>
        <p:nvSpPr>
          <p:cNvPr id="779953311" name=""/>
          <p:cNvSpPr txBox="1"/>
          <p:nvPr/>
        </p:nvSpPr>
        <p:spPr bwMode="auto">
          <a:xfrm flipH="0" flipV="0">
            <a:off x="6581111" y="1816805"/>
            <a:ext cx="291653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Request Handler (request)</a:t>
            </a:r>
            <a:endParaRPr/>
          </a:p>
        </p:txBody>
      </p:sp>
      <p:sp>
        <p:nvSpPr>
          <p:cNvPr id="1579394109" name=""/>
          <p:cNvSpPr txBox="1"/>
          <p:nvPr/>
        </p:nvSpPr>
        <p:spPr bwMode="auto">
          <a:xfrm flipH="0" flipV="0">
            <a:off x="848472" y="3953484"/>
            <a:ext cx="290429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Database Controller (dbc)</a:t>
            </a:r>
            <a:endParaRPr/>
          </a:p>
        </p:txBody>
      </p:sp>
      <p:sp>
        <p:nvSpPr>
          <p:cNvPr id="426817410" name=""/>
          <p:cNvSpPr txBox="1"/>
          <p:nvPr/>
        </p:nvSpPr>
        <p:spPr bwMode="auto">
          <a:xfrm flipH="0" flipV="0">
            <a:off x="838198" y="1464026"/>
            <a:ext cx="1051919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Example of a request chain, user —&gt; request_handler —&gt; db_controller</a:t>
            </a:r>
            <a:r>
              <a:rPr/>
              <a:t>.</a:t>
            </a:r>
            <a:endParaRPr/>
          </a:p>
        </p:txBody>
      </p:sp>
      <p:sp>
        <p:nvSpPr>
          <p:cNvPr id="162410095" name="Content Placeholder 2"/>
          <p:cNvSpPr>
            <a:spLocks noGrp="1"/>
          </p:cNvSpPr>
          <p:nvPr/>
        </p:nvSpPr>
        <p:spPr bwMode="auto">
          <a:xfrm flipH="0" flipV="0">
            <a:off x="5946111" y="5538610"/>
            <a:ext cx="5979583" cy="1164165"/>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sz="2000" b="0">
                <a:solidFill>
                  <a:srgbClr val="FF0000"/>
                </a:solidFill>
              </a:rPr>
              <a:t>Queries use try blocks and include error logging.</a:t>
            </a:r>
            <a:endParaRPr sz="2000" b="0">
              <a:solidFill>
                <a:srgbClr val="FF0000"/>
              </a:solidFill>
            </a:endParaRPr>
          </a:p>
          <a:p>
            <a:pPr>
              <a:defRPr/>
            </a:pPr>
            <a:r>
              <a:rPr sz="2000" b="0">
                <a:solidFill>
                  <a:srgbClr val="FF0000"/>
                </a:solidFill>
              </a:rPr>
              <a:t>Input is not inserted </a:t>
            </a:r>
            <a:r>
              <a:rPr sz="2000" b="0">
                <a:solidFill>
                  <a:srgbClr val="FF0000"/>
                </a:solidFill>
              </a:rPr>
              <a:t>directly to avoid injection attacks.</a:t>
            </a:r>
            <a:endParaRPr sz="2000" b="0">
              <a:solidFill>
                <a:srgbClr val="FF0000"/>
              </a:solidFill>
            </a:endParaRPr>
          </a:p>
          <a:p>
            <a:pPr>
              <a:defRPr/>
            </a:pPr>
            <a:r>
              <a:rPr sz="2000" b="0">
                <a:solidFill>
                  <a:srgbClr val="FF0000"/>
                </a:solidFill>
              </a:rPr>
              <a:t>DB Controller only does it’s job, does not format anything.</a:t>
            </a:r>
            <a:endParaRPr sz="2000" b="0">
              <a:solidFill>
                <a:srgbClr val="FF0000"/>
              </a:solidFill>
            </a:endParaRPr>
          </a:p>
        </p:txBody>
      </p:sp>
      <p:cxnSp>
        <p:nvCxnSpPr>
          <p:cNvPr id="17322485" name=""/>
          <p:cNvCxnSpPr/>
          <p:nvPr/>
        </p:nvCxnSpPr>
        <p:spPr bwMode="auto">
          <a:xfrm flipH="0" flipV="0">
            <a:off x="3035694" y="2405199"/>
            <a:ext cx="2645833" cy="360"/>
          </a:xfrm>
          <a:prstGeom prst="line">
            <a:avLst/>
          </a:prstGeom>
          <a:ln w="253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429734265" name=""/>
          <p:cNvCxnSpPr/>
          <p:nvPr/>
        </p:nvCxnSpPr>
        <p:spPr bwMode="auto">
          <a:xfrm flipH="0" flipV="0">
            <a:off x="7245038" y="2480732"/>
            <a:ext cx="2687461" cy="0"/>
          </a:xfrm>
          <a:prstGeom prst="line">
            <a:avLst/>
          </a:prstGeom>
          <a:ln w="253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52144933" name="Title 1"/>
          <p:cNvSpPr>
            <a:spLocks noGrp="1"/>
          </p:cNvSpPr>
          <p:nvPr>
            <p:ph type="title"/>
          </p:nvPr>
        </p:nvSpPr>
        <p:spPr bwMode="auto">
          <a:xfrm>
            <a:off x="831849" y="1709737"/>
            <a:ext cx="10515600" cy="2852736"/>
          </a:xfrm>
        </p:spPr>
        <p:txBody>
          <a:bodyPr anchor="b"/>
          <a:lstStyle>
            <a:lvl1pPr>
              <a:defRPr sz="6000"/>
            </a:lvl1pPr>
          </a:lstStyle>
          <a:p>
            <a:pPr>
              <a:defRPr/>
            </a:pPr>
            <a:r>
              <a:rPr/>
              <a:t>Back-end</a:t>
            </a:r>
            <a:endParaRPr/>
          </a:p>
        </p:txBody>
      </p:sp>
      <p:sp>
        <p:nvSpPr>
          <p:cNvPr id="1543992273"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a:t>Object Classes &amp; </a:t>
            </a:r>
            <a:r>
              <a:rPr lang="en-US" sz="2400" b="0" i="0" u="none" strike="noStrike" cap="none" spc="0">
                <a:solidFill>
                  <a:schemeClr val="tx1">
                    <a:tint val="75000"/>
                  </a:schemeClr>
                </a:solidFill>
                <a:latin typeface="+mn-lt"/>
                <a:ea typeface="+mn-ea"/>
                <a:cs typeface="+mn-cs"/>
              </a:rPr>
              <a:t>Request Handler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1241502" name="Title 1"/>
          <p:cNvSpPr>
            <a:spLocks noGrp="1"/>
          </p:cNvSpPr>
          <p:nvPr>
            <p:ph type="title"/>
          </p:nvPr>
        </p:nvSpPr>
        <p:spPr bwMode="auto"/>
        <p:txBody>
          <a:bodyPr/>
          <a:lstStyle/>
          <a:p>
            <a:pPr>
              <a:defRPr/>
            </a:pPr>
            <a:r>
              <a:rPr/>
              <a:t>Object Classes</a:t>
            </a:r>
            <a:endParaRPr/>
          </a:p>
        </p:txBody>
      </p:sp>
      <p:sp>
        <p:nvSpPr>
          <p:cNvPr id="1655110199" name="Content Placeholder 2"/>
          <p:cNvSpPr>
            <a:spLocks noGrp="1"/>
          </p:cNvSpPr>
          <p:nvPr>
            <p:ph idx="1"/>
          </p:nvPr>
        </p:nvSpPr>
        <p:spPr bwMode="auto"/>
        <p:txBody>
          <a:bodyPr/>
          <a:lstStyle/>
          <a:p>
            <a:pPr>
              <a:defRPr/>
            </a:pPr>
            <a:r>
              <a:rPr/>
              <a:t>Object classes, as mentioned, consist of Users, HabitData, HabitSubscription (also contains Completion and Periodicity Enum)</a:t>
            </a:r>
            <a:endParaRPr/>
          </a:p>
          <a:p>
            <a:pPr>
              <a:defRPr/>
            </a:pPr>
            <a:r>
              <a:rPr/>
              <a:t>The “request_handler.py” file is also in the obj folder but follows a functional programming paradigm allowing the aforementioned classes to use it’s functions as necessary.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644161" name="Title 1"/>
          <p:cNvSpPr>
            <a:spLocks noGrp="1"/>
          </p:cNvSpPr>
          <p:nvPr>
            <p:ph type="title"/>
          </p:nvPr>
        </p:nvSpPr>
        <p:spPr bwMode="auto">
          <a:xfrm>
            <a:off x="831848" y="1709736"/>
            <a:ext cx="10515600" cy="2852735"/>
          </a:xfrm>
        </p:spPr>
        <p:txBody>
          <a:bodyPr anchor="b"/>
          <a:lstStyle>
            <a:lvl1pPr>
              <a:defRPr sz="6000"/>
            </a:lvl1pPr>
          </a:lstStyle>
          <a:p>
            <a:pPr>
              <a:defRPr/>
            </a:pPr>
            <a:r>
              <a:rPr/>
              <a:t>Front-end</a:t>
            </a:r>
            <a:endParaRPr/>
          </a:p>
        </p:txBody>
      </p:sp>
      <p:sp>
        <p:nvSpPr>
          <p:cNvPr id="840353420" name="Text Placeholder 2"/>
          <p:cNvSpPr>
            <a:spLocks noGrp="1"/>
          </p:cNvSpPr>
          <p:nvPr>
            <p:ph type="body" idx="1"/>
          </p:nvPr>
        </p:nvSpPr>
        <p:spPr bwMode="auto">
          <a:xfrm>
            <a:off x="831848" y="4589461"/>
            <a:ext cx="10515600" cy="150018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a:t>GUI Class Setup</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5131203" name="Title 1"/>
          <p:cNvSpPr>
            <a:spLocks noGrp="1"/>
          </p:cNvSpPr>
          <p:nvPr>
            <p:ph type="title"/>
          </p:nvPr>
        </p:nvSpPr>
        <p:spPr bwMode="auto"/>
        <p:txBody>
          <a:bodyPr/>
          <a:lstStyle/>
          <a:p>
            <a:pPr>
              <a:defRPr/>
            </a:pPr>
            <a:r>
              <a:rPr/>
              <a:t>GUI Class Setup</a:t>
            </a:r>
            <a:endParaRPr/>
          </a:p>
        </p:txBody>
      </p:sp>
      <p:sp>
        <p:nvSpPr>
          <p:cNvPr id="494716129" name="Content Placeholder 2"/>
          <p:cNvSpPr>
            <a:spLocks noGrp="1"/>
          </p:cNvSpPr>
          <p:nvPr>
            <p:ph idx="1"/>
          </p:nvPr>
        </p:nvSpPr>
        <p:spPr bwMode="auto"/>
        <p:txBody>
          <a:bodyPr/>
          <a:lstStyle/>
          <a:p>
            <a:pPr>
              <a:defRPr/>
            </a:pPr>
            <a:r>
              <a:rPr/>
              <a:t>The main GUI class stores the current user and theme (Tkinter style). It is mainly responsible for displaying the base layout and populating the sidebar.</a:t>
            </a:r>
            <a:endParaRPr/>
          </a:p>
          <a:p>
            <a:pPr>
              <a:defRPr/>
            </a:pPr>
            <a:r>
              <a:rPr/>
              <a:t>Screen classes (base-class &amp; individual classes) are instantiated on app launch and receive data in the on_screen_opened class. Opening a screen via the sidebar ‘opens’ it in the content_area of the base layout in the GUI class.</a:t>
            </a:r>
            <a:endParaRPr/>
          </a:p>
          <a:p>
            <a:pPr>
              <a:defRPr/>
            </a:pPr>
            <a:r>
              <a:rPr/>
              <a:t>Widgets.py contains a lot of useful widgets and popup windows used by the screens.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15948322" name="Title 1"/>
          <p:cNvSpPr>
            <a:spLocks noGrp="1"/>
          </p:cNvSpPr>
          <p:nvPr>
            <p:ph type="title"/>
          </p:nvPr>
        </p:nvSpPr>
        <p:spPr bwMode="auto"/>
        <p:txBody>
          <a:bodyPr/>
          <a:lstStyle/>
          <a:p>
            <a:pPr>
              <a:defRPr/>
            </a:pPr>
            <a:r>
              <a:rPr/>
              <a:t>Table of Contents</a:t>
            </a:r>
            <a:endParaRPr/>
          </a:p>
        </p:txBody>
      </p:sp>
      <p:sp>
        <p:nvSpPr>
          <p:cNvPr id="236723347" name="Content Placeholder 2"/>
          <p:cNvSpPr>
            <a:spLocks noGrp="1"/>
          </p:cNvSpPr>
          <p:nvPr>
            <p:ph idx="1"/>
          </p:nvPr>
        </p:nvSpPr>
        <p:spPr bwMode="auto">
          <a:xfrm flipH="0" flipV="0">
            <a:off x="838198" y="1825624"/>
            <a:ext cx="10515600" cy="4556124"/>
          </a:xfrm>
        </p:spPr>
        <p:txBody>
          <a:bodyPr vertOverflow="overflow" horzOverflow="overflow" vert="horz" wrap="square" lIns="91440" tIns="45720" rIns="91440" bIns="45720" numCol="1" spcCol="0" rtlCol="0" fromWordArt="0" anchor="t" anchorCtr="0" forceAA="0" upright="0" compatLnSpc="0">
            <a:normAutofit fontScale="60000" lnSpcReduction="8000"/>
          </a:bodyPr>
          <a:lstStyle/>
          <a:p>
            <a:pPr marL="394023" indent="-394023">
              <a:buFont typeface="Arial"/>
              <a:buAutoNum type="arabicPeriod"/>
              <a:defRPr/>
            </a:pPr>
            <a:r>
              <a:rPr/>
              <a:t>Overview</a:t>
            </a:r>
            <a:endParaRPr/>
          </a:p>
          <a:p>
            <a:pPr lvl="1">
              <a:defRPr/>
            </a:pPr>
            <a:r>
              <a:rPr/>
              <a:t>Features</a:t>
            </a:r>
            <a:endParaRPr/>
          </a:p>
          <a:p>
            <a:pPr lvl="1">
              <a:defRPr/>
            </a:pPr>
            <a:r>
              <a:rPr/>
              <a:t>Structure</a:t>
            </a:r>
            <a:endParaRPr/>
          </a:p>
          <a:p>
            <a:pPr lvl="1">
              <a:defRPr/>
            </a:pPr>
            <a:r>
              <a:rPr/>
              <a:t>Data Flow</a:t>
            </a:r>
            <a:endParaRPr/>
          </a:p>
          <a:p>
            <a:pPr marL="394023" indent="-394023">
              <a:buFont typeface="Arial"/>
              <a:buAutoNum type="arabicPeriod"/>
              <a:defRPr/>
            </a:pPr>
            <a:r>
              <a:rPr/>
              <a:t>Usage</a:t>
            </a:r>
            <a:endParaRPr/>
          </a:p>
          <a:p>
            <a:pPr lvl="1">
              <a:defRPr/>
            </a:pPr>
            <a:r>
              <a:rPr lang="en-US" sz="2800" b="0" i="0" u="none" strike="noStrike" cap="none" spc="0">
                <a:solidFill>
                  <a:schemeClr val="tx1"/>
                </a:solidFill>
                <a:latin typeface="+mn-lt"/>
                <a:ea typeface="+mn-ea"/>
                <a:cs typeface="+mn-cs"/>
              </a:rPr>
              <a:t>Usage instructions mirrored from GitHub repository</a:t>
            </a:r>
            <a:endParaRPr sz="2800"/>
          </a:p>
          <a:p>
            <a:pPr marL="394023" indent="-394023">
              <a:buFont typeface="Arial"/>
              <a:buAutoNum type="arabicPeriod"/>
              <a:defRPr/>
            </a:pPr>
            <a:r>
              <a:rPr lang="en-US" sz="2800" b="0" i="0" u="none" strike="noStrike" cap="none" spc="0">
                <a:solidFill>
                  <a:schemeClr val="tx1"/>
                </a:solidFill>
                <a:latin typeface="Arial"/>
                <a:ea typeface="Arial"/>
                <a:cs typeface="Arial"/>
              </a:rPr>
              <a:t>Database</a:t>
            </a:r>
            <a:endParaRPr/>
          </a:p>
          <a:p>
            <a:pPr lvl="1">
              <a:defRPr/>
            </a:pPr>
            <a:r>
              <a:rPr/>
              <a:t>Table Structure - ER Diagram</a:t>
            </a:r>
            <a:endParaRPr/>
          </a:p>
          <a:p>
            <a:pPr lvl="1">
              <a:defRPr/>
            </a:pPr>
            <a:r>
              <a:rPr/>
              <a:t>Request to Controller - Example</a:t>
            </a:r>
            <a:endParaRPr/>
          </a:p>
          <a:p>
            <a:pPr marL="394023" indent="-394023">
              <a:buFont typeface="Arial"/>
              <a:buAutoNum type="arabicPeriod"/>
              <a:defRPr/>
            </a:pPr>
            <a:r>
              <a:rPr/>
              <a:t>Back-end</a:t>
            </a:r>
            <a:endParaRPr/>
          </a:p>
          <a:p>
            <a:pPr lvl="1">
              <a:defRPr/>
            </a:pPr>
            <a:r>
              <a:rPr/>
              <a:t>Object Classes &amp; </a:t>
            </a:r>
            <a:r>
              <a:rPr/>
              <a:t>Request Handler</a:t>
            </a:r>
            <a:endParaRPr/>
          </a:p>
          <a:p>
            <a:pPr marL="394023" lvl="0" indent="-394023">
              <a:buFont typeface="Arial"/>
              <a:buAutoNum type="arabicPeriod"/>
              <a:defRPr/>
            </a:pPr>
            <a:r>
              <a:rPr/>
              <a:t>Front-end</a:t>
            </a:r>
            <a:endParaRPr/>
          </a:p>
          <a:p>
            <a:pPr lvl="1">
              <a:defRPr/>
            </a:pPr>
            <a:r>
              <a:rPr/>
              <a:t>GUI Class Setup</a:t>
            </a:r>
            <a:endParaRPr/>
          </a:p>
          <a:p>
            <a:pPr lvl="1">
              <a:defRPr/>
            </a:pPr>
            <a:r>
              <a:rPr/>
              <a:t>Usage</a:t>
            </a:r>
            <a:endParaRPr/>
          </a:p>
          <a:p>
            <a:pPr marL="0" lvl="0" indent="0">
              <a:buFont typeface="Arial"/>
              <a:buNone/>
              <a:defRPr/>
            </a:pPr>
            <a:r>
              <a:rPr/>
              <a:t>Chapters 3 through 6 explain how the project / code works. They don’t touch the project’s content or usage and could therefore be ignored.</a:t>
            </a:r>
            <a:r>
              <a:rPr/>
              <a:t> I strongly recommend reading the database chapter.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8965237" name="Title 1"/>
          <p:cNvSpPr>
            <a:spLocks noGrp="1"/>
          </p:cNvSpPr>
          <p:nvPr>
            <p:ph type="title"/>
          </p:nvPr>
        </p:nvSpPr>
        <p:spPr bwMode="auto">
          <a:xfrm>
            <a:off x="831849" y="1709737"/>
            <a:ext cx="10515600" cy="2852736"/>
          </a:xfrm>
        </p:spPr>
        <p:txBody>
          <a:bodyPr anchor="b"/>
          <a:lstStyle>
            <a:lvl1pPr>
              <a:defRPr sz="6000"/>
            </a:lvl1pPr>
          </a:lstStyle>
          <a:p>
            <a:pPr>
              <a:defRPr/>
            </a:pPr>
            <a:r>
              <a:rPr/>
              <a:t>Overview</a:t>
            </a:r>
            <a:endParaRPr/>
          </a:p>
        </p:txBody>
      </p:sp>
      <p:sp>
        <p:nvSpPr>
          <p:cNvPr id="801251697" name="Text Placeholder 2"/>
          <p:cNvSpPr>
            <a:spLocks noGrp="1"/>
          </p:cNvSpPr>
          <p:nvPr>
            <p:ph type="body" idx="1"/>
          </p:nvPr>
        </p:nvSpPr>
        <p:spPr bwMode="auto">
          <a:xfrm>
            <a:off x="831849" y="4589462"/>
            <a:ext cx="10515600" cy="1500186"/>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mn-lt"/>
                <a:ea typeface="+mn-ea"/>
                <a:cs typeface="+mn-cs"/>
              </a:rPr>
              <a:t>Features</a:t>
            </a:r>
            <a:endParaRPr sz="2400"/>
          </a:p>
          <a:p>
            <a:pPr marL="349965" indent="-349965">
              <a:buFont typeface="Arial"/>
              <a:buChar char="•"/>
              <a:defRPr/>
            </a:pPr>
            <a:r>
              <a:rPr lang="en-US" sz="2400" b="0" i="0" u="none" strike="noStrike" cap="none" spc="0">
                <a:solidFill>
                  <a:schemeClr val="tx1">
                    <a:tint val="75000"/>
                  </a:schemeClr>
                </a:solidFill>
                <a:latin typeface="+mn-lt"/>
                <a:ea typeface="+mn-ea"/>
                <a:cs typeface="+mn-cs"/>
              </a:rPr>
              <a:t>Structure</a:t>
            </a:r>
            <a:endParaRPr sz="2400"/>
          </a:p>
          <a:p>
            <a:pPr marL="349965" indent="-349965">
              <a:buFont typeface="Arial"/>
              <a:buChar char="•"/>
              <a:defRPr/>
            </a:pPr>
            <a:r>
              <a:rPr lang="en-US" sz="2400" b="0" i="0" u="none" strike="noStrike" cap="none" spc="0">
                <a:solidFill>
                  <a:schemeClr val="tx1">
                    <a:tint val="75000"/>
                  </a:schemeClr>
                </a:solidFill>
                <a:latin typeface="+mn-lt"/>
                <a:ea typeface="+mn-ea"/>
                <a:cs typeface="+mn-cs"/>
              </a:rPr>
              <a:t>Data Flow</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337095" name="Title 1"/>
          <p:cNvSpPr>
            <a:spLocks noGrp="1"/>
          </p:cNvSpPr>
          <p:nvPr>
            <p:ph type="title"/>
          </p:nvPr>
        </p:nvSpPr>
        <p:spPr bwMode="auto"/>
        <p:txBody>
          <a:bodyPr/>
          <a:lstStyle/>
          <a:p>
            <a:pPr>
              <a:defRPr/>
            </a:pPr>
            <a:r>
              <a:rPr/>
              <a:t>Features</a:t>
            </a:r>
            <a:endParaRPr/>
          </a:p>
        </p:txBody>
      </p:sp>
      <p:sp>
        <p:nvSpPr>
          <p:cNvPr id="1212944480"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a:t>App features include:</a:t>
            </a:r>
            <a:endParaRPr/>
          </a:p>
          <a:p>
            <a:pPr lvl="1">
              <a:defRPr/>
            </a:pPr>
            <a:r>
              <a:rPr/>
              <a:t>Graphical User Interface (GUI)</a:t>
            </a:r>
            <a:endParaRPr/>
          </a:p>
          <a:p>
            <a:pPr lvl="1">
              <a:defRPr/>
            </a:pPr>
            <a:r>
              <a:rPr/>
              <a:t>User login / register</a:t>
            </a:r>
            <a:endParaRPr/>
          </a:p>
          <a:p>
            <a:pPr lvl="1">
              <a:defRPr/>
            </a:pPr>
            <a:r>
              <a:rPr/>
              <a:t>Habit creation, editing, and deletion</a:t>
            </a:r>
            <a:endParaRPr/>
          </a:p>
          <a:p>
            <a:pPr lvl="1">
              <a:defRPr/>
            </a:pPr>
            <a:r>
              <a:rPr/>
              <a:t>Public &amp; Private Habits (explained further on following slides)</a:t>
            </a:r>
            <a:endParaRPr/>
          </a:p>
          <a:p>
            <a:pPr lvl="1">
              <a:defRPr/>
            </a:pPr>
            <a:r>
              <a:rPr lang="en-US" sz="2400" b="0" i="0" u="none" strike="noStrike" cap="none" spc="0">
                <a:solidFill>
                  <a:schemeClr val="tx1"/>
                </a:solidFill>
                <a:latin typeface="+mn-lt"/>
                <a:ea typeface="+mn-ea"/>
                <a:cs typeface="+mn-cs"/>
              </a:rPr>
              <a:t>User &amp; Habit statistics</a:t>
            </a:r>
            <a:endParaRPr/>
          </a:p>
          <a:p>
            <a:pPr lvl="1">
              <a:defRPr/>
            </a:pPr>
            <a:r>
              <a:rPr/>
              <a:t>SQLite3 Database controller (incl. Logger &amp; Test Data)</a:t>
            </a:r>
            <a:endParaRPr/>
          </a:p>
          <a:p>
            <a:pPr lvl="1">
              <a:defRPr/>
            </a:pPr>
            <a:r>
              <a:rPr/>
              <a:t>Test unit</a:t>
            </a:r>
            <a:endParaRPr/>
          </a:p>
          <a:p>
            <a:pPr lvl="1">
              <a:defRPr/>
            </a:pPr>
            <a:endParaRPr/>
          </a:p>
          <a:p>
            <a:pPr lvl="0">
              <a:defRPr/>
            </a:pPr>
            <a:r>
              <a:rPr/>
              <a:t>Usage is clearly explained in the GitHub repository’s </a:t>
            </a:r>
            <a:r>
              <a:rPr lang="en-US" sz="2800" b="0" i="0" u="none" strike="noStrike" cap="none" spc="0">
                <a:solidFill>
                  <a:schemeClr val="tx1"/>
                </a:solidFill>
                <a:latin typeface="+mn-lt"/>
                <a:ea typeface="+mn-ea"/>
                <a:cs typeface="+mn-cs"/>
              </a:rPr>
              <a:t>*</a:t>
            </a:r>
            <a:r>
              <a:rPr u="sng">
                <a:hlinkClick r:id="rId3" tooltip="link to the github readme"/>
              </a:rPr>
              <a:t>Readme</a:t>
            </a:r>
            <a:r>
              <a:rPr/>
              <a:t>!</a:t>
            </a:r>
            <a:endParaRPr/>
          </a:p>
        </p:txBody>
      </p:sp>
      <p:sp>
        <p:nvSpPr>
          <p:cNvPr id="932924735" name=""/>
          <p:cNvSpPr txBox="1"/>
          <p:nvPr/>
        </p:nvSpPr>
        <p:spPr bwMode="auto">
          <a:xfrm flipH="0" flipV="0">
            <a:off x="5478969" y="6024957"/>
            <a:ext cx="5874829" cy="274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a:defRPr/>
            </a:pPr>
            <a:r>
              <a:rPr sz="1200"/>
              <a:t>*</a:t>
            </a:r>
            <a:r>
              <a:rPr lang="en-US" sz="1200" b="0" i="0" u="none" strike="noStrike" cap="none" spc="0">
                <a:solidFill>
                  <a:schemeClr val="tx1"/>
                </a:solidFill>
                <a:latin typeface="Arial"/>
                <a:ea typeface="Arial"/>
                <a:cs typeface="Arial"/>
              </a:rPr>
              <a:t>https://github.com/LeftEmpty/habit_tracker/?tab=readme-ov-file#usage-instructions</a:t>
            </a: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04508605" name="Title 1"/>
          <p:cNvSpPr>
            <a:spLocks noGrp="1"/>
          </p:cNvSpPr>
          <p:nvPr>
            <p:ph type="title"/>
          </p:nvPr>
        </p:nvSpPr>
        <p:spPr bwMode="auto"/>
        <p:txBody>
          <a:bodyPr/>
          <a:lstStyle/>
          <a:p>
            <a:pPr>
              <a:defRPr/>
            </a:pPr>
            <a:r>
              <a:rPr lang="en-US" sz="4400" b="0" i="0" u="none" strike="noStrike" cap="none" spc="0">
                <a:solidFill>
                  <a:schemeClr val="tx1"/>
                </a:solidFill>
                <a:latin typeface="+mj-lt"/>
                <a:ea typeface="+mj-ea"/>
                <a:cs typeface="+mj-cs"/>
              </a:rPr>
              <a:t>Structure</a:t>
            </a:r>
            <a:endParaRPr/>
          </a:p>
        </p:txBody>
      </p:sp>
      <p:sp>
        <p:nvSpPr>
          <p:cNvPr id="620070105" name="Content Placeholder 2"/>
          <p:cNvSpPr>
            <a:spLocks noGrp="1"/>
          </p:cNvSpPr>
          <p:nvPr>
            <p:ph idx="1"/>
          </p:nvPr>
        </p:nvSpPr>
        <p:spPr bwMode="auto">
          <a:xfrm flipH="0" flipV="0">
            <a:off x="838198" y="1737430"/>
            <a:ext cx="10515600" cy="4594930"/>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marL="0" indent="0">
              <a:buFont typeface="Arial"/>
              <a:buNone/>
              <a:defRPr/>
            </a:pPr>
            <a:r>
              <a:rPr/>
              <a:t>The following showcases and explains the overall (folder) structure of the project.</a:t>
            </a:r>
            <a:endParaRPr/>
          </a:p>
          <a:p>
            <a:pPr>
              <a:defRPr/>
            </a:pPr>
            <a:r>
              <a:rPr/>
              <a:t>GUI</a:t>
            </a:r>
            <a:endParaRPr/>
          </a:p>
          <a:p>
            <a:pPr lvl="1">
              <a:defRPr/>
            </a:pPr>
            <a:r>
              <a:rPr/>
              <a:t>Consists of the main class, screens &amp; widgets which include popup windows.</a:t>
            </a:r>
            <a:endParaRPr/>
          </a:p>
          <a:p>
            <a:pPr>
              <a:defRPr/>
            </a:pPr>
            <a:r>
              <a:rPr/>
              <a:t>Obj (Objects)</a:t>
            </a:r>
            <a:endParaRPr/>
          </a:p>
          <a:p>
            <a:pPr lvl="1">
              <a:defRPr/>
            </a:pPr>
            <a:r>
              <a:rPr/>
              <a:t>User based system</a:t>
            </a:r>
            <a:r>
              <a:rPr/>
              <a:t>.</a:t>
            </a:r>
            <a:endParaRPr/>
          </a:p>
          <a:p>
            <a:pPr lvl="2">
              <a:defRPr/>
            </a:pPr>
            <a:r>
              <a:rPr/>
              <a:t>Users own Subscriptions, actions/requests  use the users id.</a:t>
            </a:r>
            <a:endParaRPr/>
          </a:p>
          <a:p>
            <a:pPr lvl="2">
              <a:defRPr/>
            </a:pPr>
            <a:r>
              <a:rPr/>
              <a:t>The user is also set as cur_user in the GUI on successful login)</a:t>
            </a:r>
            <a:endParaRPr/>
          </a:p>
          <a:p>
            <a:pPr lvl="1">
              <a:defRPr/>
            </a:pPr>
            <a:r>
              <a:rPr/>
              <a:t>Separated Habits and Subscriptions to support private and public habits.</a:t>
            </a:r>
            <a:endParaRPr/>
          </a:p>
          <a:p>
            <a:pPr lvl="2">
              <a:defRPr/>
            </a:pPr>
            <a:r>
              <a:rPr/>
              <a:t>A Habit Subscription is based on a Habit Data and contains additional information about periodicity and streaks.</a:t>
            </a:r>
            <a:endParaRPr/>
          </a:p>
          <a:p>
            <a:pPr lvl="2">
              <a:defRPr/>
            </a:pPr>
            <a:r>
              <a:rPr/>
              <a:t>The end-user only sees habits, the name ‘subscription’ is only used in-code.</a:t>
            </a:r>
            <a:endParaRPr/>
          </a:p>
          <a:p>
            <a:pPr lvl="1">
              <a:defRPr/>
            </a:pPr>
            <a:r>
              <a:rPr/>
              <a:t>Request handler acts as a sort of API that interfaces object classes and the database controller.</a:t>
            </a:r>
            <a:endParaRPr/>
          </a:p>
          <a:p>
            <a:pPr lvl="2">
              <a:defRPr/>
            </a:pPr>
            <a:r>
              <a:rPr/>
              <a:t>This should enable quick and easy adjustment or replacement of the database to support servers, different systems, etc.</a:t>
            </a:r>
            <a:endParaRPr/>
          </a:p>
          <a:p>
            <a:pPr lvl="0">
              <a:defRPr/>
            </a:pPr>
            <a:r>
              <a:rPr/>
              <a:t>DB</a:t>
            </a:r>
            <a:endParaRPr/>
          </a:p>
          <a:p>
            <a:pPr lvl="1">
              <a:defRPr/>
            </a:pPr>
            <a:r>
              <a:rPr/>
              <a:t>Database controller containing SQL queries.</a:t>
            </a:r>
            <a:endParaRPr/>
          </a:p>
          <a:p>
            <a:pPr lvl="1">
              <a:defRPr/>
            </a:pPr>
            <a:r>
              <a:rPr/>
              <a:t>Also contains the script that populates the database with test data (adjusts to date) and a logger.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3833233" name="Title 1"/>
          <p:cNvSpPr>
            <a:spLocks noGrp="1"/>
          </p:cNvSpPr>
          <p:nvPr>
            <p:ph type="title"/>
          </p:nvPr>
        </p:nvSpPr>
        <p:spPr bwMode="auto"/>
        <p:txBody>
          <a:bodyPr/>
          <a:lstStyle/>
          <a:p>
            <a:pPr>
              <a:defRPr/>
            </a:pPr>
            <a:r>
              <a:rPr/>
              <a:t>Data Flow Overview</a:t>
            </a:r>
            <a:endParaRPr/>
          </a:p>
        </p:txBody>
      </p:sp>
      <p:sp>
        <p:nvSpPr>
          <p:cNvPr id="588461175" name="Content Placeholder 2"/>
          <p:cNvSpPr>
            <a:spLocks noGrp="1"/>
          </p:cNvSpPr>
          <p:nvPr>
            <p:ph idx="1"/>
          </p:nvPr>
        </p:nvSpPr>
        <p:spPr bwMode="auto">
          <a:xfrm flipH="0" flipV="0">
            <a:off x="838198" y="1690687"/>
            <a:ext cx="10515600" cy="1978200"/>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sz="2200"/>
              <a:t>The GUI takes in user input. The GUI itself may also use the currently logged in user to request a list of active habit subscriptions for example.</a:t>
            </a:r>
            <a:endParaRPr sz="2200"/>
          </a:p>
          <a:p>
            <a:pPr marL="0" indent="0">
              <a:buFont typeface="Arial"/>
              <a:buNone/>
              <a:defRPr/>
            </a:pPr>
            <a:r>
              <a:rPr sz="2200"/>
              <a:t>These actions/requests reach the request handler via the appropriate object class. The request handler acts as some sort of API for the classes to make requests to the database controller. The request handler finally formats the query result and returns it.</a:t>
            </a:r>
            <a:endParaRPr sz="2200"/>
          </a:p>
        </p:txBody>
      </p:sp>
      <p:pic>
        <p:nvPicPr>
          <p:cNvPr id="1188618599" name=""/>
          <p:cNvPicPr>
            <a:picLocks noChangeAspect="1"/>
          </p:cNvPicPr>
          <p:nvPr/>
        </p:nvPicPr>
        <p:blipFill>
          <a:blip r:embed="rId3"/>
          <a:stretch/>
        </p:blipFill>
        <p:spPr bwMode="auto">
          <a:xfrm flipH="0" flipV="0">
            <a:off x="838198" y="3733161"/>
            <a:ext cx="10515600" cy="276729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85952488" name="Title 1"/>
          <p:cNvSpPr>
            <a:spLocks noGrp="1"/>
          </p:cNvSpPr>
          <p:nvPr>
            <p:ph type="title"/>
          </p:nvPr>
        </p:nvSpPr>
        <p:spPr bwMode="auto">
          <a:xfrm>
            <a:off x="831848" y="1709736"/>
            <a:ext cx="10515600" cy="2852735"/>
          </a:xfrm>
        </p:spPr>
        <p:txBody>
          <a:bodyPr anchor="b"/>
          <a:lstStyle>
            <a:lvl1pPr>
              <a:defRPr sz="6000"/>
            </a:lvl1pPr>
          </a:lstStyle>
          <a:p>
            <a:pPr>
              <a:defRPr/>
            </a:pPr>
            <a:r>
              <a:rPr/>
              <a:t>Usage</a:t>
            </a:r>
            <a:endParaRPr/>
          </a:p>
        </p:txBody>
      </p:sp>
      <p:sp>
        <p:nvSpPr>
          <p:cNvPr id="406290232" name="Text Placeholder 2"/>
          <p:cNvSpPr>
            <a:spLocks noGrp="1"/>
          </p:cNvSpPr>
          <p:nvPr>
            <p:ph type="body" idx="1"/>
          </p:nvPr>
        </p:nvSpPr>
        <p:spPr bwMode="auto">
          <a:xfrm>
            <a:off x="831848" y="4589461"/>
            <a:ext cx="10515600" cy="1500185"/>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mn-lt"/>
                <a:ea typeface="+mn-ea"/>
                <a:cs typeface="+mn-cs"/>
              </a:rPr>
              <a:t>I recommend reading the usage instructions via the GitHub’s Readme, mirrored here for  content completion.</a:t>
            </a:r>
            <a:endParaRPr/>
          </a:p>
          <a:p>
            <a:pPr marL="349965" indent="-349965">
              <a:buFont typeface="Arial"/>
              <a:buChar char="•"/>
              <a:defRPr/>
            </a:pPr>
            <a:r>
              <a:rPr lang="en-US" sz="2400" b="0" i="0" u="none" strike="noStrike" cap="none" spc="0">
                <a:solidFill>
                  <a:schemeClr val="tx1">
                    <a:tint val="75000"/>
                  </a:schemeClr>
                </a:solidFill>
                <a:latin typeface="+mn-lt"/>
                <a:ea typeface="+mn-ea"/>
                <a:cs typeface="+mn-cs"/>
              </a:rPr>
              <a:t>The chapters after this one include more detailed information about how the project works.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40969598" name="Title 1"/>
          <p:cNvSpPr>
            <a:spLocks noGrp="1"/>
          </p:cNvSpPr>
          <p:nvPr>
            <p:ph type="title"/>
          </p:nvPr>
        </p:nvSpPr>
        <p:spPr bwMode="auto"/>
        <p:txBody>
          <a:bodyPr/>
          <a:lstStyle/>
          <a:p>
            <a:pPr>
              <a:defRPr/>
            </a:pPr>
            <a:r>
              <a:rPr/>
              <a:t>Launch the App &amp; Register or Login</a:t>
            </a:r>
            <a:endParaRPr/>
          </a:p>
        </p:txBody>
      </p:sp>
      <p:sp>
        <p:nvSpPr>
          <p:cNvPr id="769309613" name=""/>
          <p:cNvSpPr/>
          <p:nvPr/>
        </p:nvSpPr>
        <p:spPr bwMode="auto">
          <a:xfrm flipH="0" flipV="0">
            <a:off x="838198" y="1595437"/>
            <a:ext cx="10301070" cy="22711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600" b="1" i="0" u="none">
                <a:solidFill>
                  <a:srgbClr val="000000"/>
                </a:solidFill>
                <a:latin typeface="Arial"/>
                <a:ea typeface="Arial"/>
                <a:cs typeface="Arial"/>
              </a:rPr>
              <a:t>Launch the application</a:t>
            </a:r>
            <a:endParaRPr sz="1400" b="1" i="0" u="none">
              <a:solidFill>
                <a:srgbClr val="000000"/>
              </a:solidFill>
              <a:latin typeface="Arial"/>
              <a:cs typeface="Arial"/>
            </a:endParaRPr>
          </a:p>
          <a:p>
            <a:pPr marL="217792" indent="-217792">
              <a:buFont typeface="Arial"/>
              <a:buChar char="•"/>
              <a:defRPr/>
            </a:pPr>
            <a:r>
              <a:rPr sz="1400" b="0" i="0" u="none">
                <a:solidFill>
                  <a:srgbClr val="000000"/>
                </a:solidFill>
                <a:latin typeface="Arial"/>
                <a:ea typeface="Arial"/>
                <a:cs typeface="Arial"/>
              </a:rPr>
              <a:t>Installation guide in repository’s Readme.</a:t>
            </a:r>
            <a:endParaRPr sz="1400" b="0" i="0" u="none">
              <a:solidFill>
                <a:srgbClr val="000000"/>
              </a:solidFill>
              <a:latin typeface="Arial"/>
              <a:cs typeface="Arial"/>
            </a:endParaRPr>
          </a:p>
          <a:p>
            <a:pPr marL="217792" indent="-217792">
              <a:buFont typeface="Arial"/>
              <a:buChar char="•"/>
              <a:defRPr/>
            </a:pPr>
            <a:r>
              <a:rPr sz="1400" b="0" i="0" u="none">
                <a:solidFill>
                  <a:srgbClr val="000000"/>
                </a:solidFill>
                <a:latin typeface="Arial"/>
                <a:ea typeface="Arial"/>
                <a:cs typeface="Arial"/>
              </a:rPr>
              <a:t>Use the </a:t>
            </a:r>
            <a:r>
              <a:rPr sz="1400" b="0" i="0" u="none">
                <a:solidFill>
                  <a:srgbClr val="000000"/>
                </a:solidFill>
                <a:latin typeface="Arial"/>
                <a:ea typeface="Arial"/>
                <a:cs typeface="Arial"/>
              </a:rPr>
              <a:t>--debug</a:t>
            </a:r>
            <a:r>
              <a:rPr sz="1400" b="0" i="0" u="none">
                <a:solidFill>
                  <a:srgbClr val="000000"/>
                </a:solidFill>
                <a:latin typeface="Arial"/>
                <a:ea typeface="Arial"/>
                <a:cs typeface="Arial"/>
              </a:rPr>
              <a:t> argument to utilize test data.</a:t>
            </a:r>
            <a:endParaRPr>
              <a:latin typeface="Arial"/>
              <a:cs typeface="Arial"/>
            </a:endParaRPr>
          </a:p>
          <a:p>
            <a:pPr>
              <a:defRPr/>
            </a:pPr>
            <a:r>
              <a:rPr sz="1600" b="1" i="0" u="none">
                <a:solidFill>
                  <a:srgbClr val="000000"/>
                </a:solidFill>
                <a:latin typeface="Arial"/>
                <a:ea typeface="Arial"/>
                <a:cs typeface="Arial"/>
              </a:rPr>
              <a:t>Log </a:t>
            </a:r>
            <a:r>
              <a:rPr sz="1600" b="1" i="0" u="none">
                <a:solidFill>
                  <a:srgbClr val="000000"/>
                </a:solidFill>
                <a:latin typeface="Arial"/>
                <a:ea typeface="Arial"/>
                <a:cs typeface="Arial"/>
              </a:rPr>
              <a:t>in or register a user</a:t>
            </a:r>
            <a:endParaRPr>
              <a:latin typeface="Arial"/>
              <a:cs typeface="Arial"/>
            </a:endParaRPr>
          </a:p>
          <a:p>
            <a:pPr marL="217793" indent="-217793">
              <a:buFont typeface="Arial"/>
              <a:buChar char="•"/>
              <a:defRPr/>
            </a:pPr>
            <a:r>
              <a:rPr sz="1400" b="0" i="0" u="none">
                <a:solidFill>
                  <a:srgbClr val="000000"/>
                </a:solidFill>
                <a:latin typeface="Arial"/>
                <a:ea typeface="Arial"/>
                <a:cs typeface="Arial"/>
              </a:rPr>
              <a:t>Users </a:t>
            </a:r>
            <a:r>
              <a:rPr sz="1400" b="0" i="0" u="none">
                <a:solidFill>
                  <a:srgbClr val="000000"/>
                </a:solidFill>
                <a:latin typeface="Arial"/>
                <a:ea typeface="Arial"/>
                <a:cs typeface="Arial"/>
              </a:rPr>
              <a:t>alice</a:t>
            </a:r>
            <a:r>
              <a:rPr sz="1400" b="0" i="0" u="none">
                <a:solidFill>
                  <a:srgbClr val="000000"/>
                </a:solidFill>
                <a:latin typeface="Arial"/>
                <a:ea typeface="Arial"/>
                <a:cs typeface="Arial"/>
              </a:rPr>
              <a:t> &amp; </a:t>
            </a:r>
            <a:r>
              <a:rPr sz="1400" b="0" i="0" u="none">
                <a:solidFill>
                  <a:srgbClr val="000000"/>
                </a:solidFill>
                <a:latin typeface="Arial"/>
                <a:ea typeface="Arial"/>
                <a:cs typeface="Arial"/>
              </a:rPr>
              <a:t>bob</a:t>
            </a:r>
            <a:r>
              <a:rPr sz="1400" b="0" i="0" u="none">
                <a:solidFill>
                  <a:srgbClr val="000000"/>
                </a:solidFill>
                <a:latin typeface="Arial"/>
                <a:ea typeface="Arial"/>
                <a:cs typeface="Arial"/>
              </a:rPr>
              <a:t> are provided when using the test data.</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Password for both is simply 'password123'.</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The login information is also shown in the Terminal log when using the </a:t>
            </a:r>
            <a:r>
              <a:rPr sz="1400" b="0" i="0" u="none">
                <a:solidFill>
                  <a:srgbClr val="000000"/>
                </a:solidFill>
                <a:latin typeface="Arial"/>
                <a:ea typeface="Arial"/>
                <a:cs typeface="Arial"/>
              </a:rPr>
              <a:t>--debug</a:t>
            </a:r>
            <a:r>
              <a:rPr sz="1400" b="0" i="0" u="none">
                <a:solidFill>
                  <a:srgbClr val="000000"/>
                </a:solidFill>
                <a:latin typeface="Arial"/>
                <a:ea typeface="Arial"/>
                <a:cs typeface="Arial"/>
              </a:rPr>
              <a:t> argument.</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The </a:t>
            </a:r>
            <a:r>
              <a:rPr sz="1400" b="0" i="0" u="none">
                <a:solidFill>
                  <a:srgbClr val="000000"/>
                </a:solidFill>
                <a:latin typeface="Arial"/>
                <a:ea typeface="Arial"/>
                <a:cs typeface="Arial"/>
              </a:rPr>
              <a:t>Login</a:t>
            </a:r>
            <a:r>
              <a:rPr sz="1400" b="0" i="0" u="none">
                <a:solidFill>
                  <a:srgbClr val="000000"/>
                </a:solidFill>
                <a:latin typeface="Arial"/>
                <a:ea typeface="Arial"/>
                <a:cs typeface="Arial"/>
              </a:rPr>
              <a:t>/</a:t>
            </a:r>
            <a:r>
              <a:rPr sz="1400" b="0" i="0" u="none">
                <a:solidFill>
                  <a:srgbClr val="000000"/>
                </a:solidFill>
                <a:latin typeface="Arial"/>
                <a:ea typeface="Arial"/>
                <a:cs typeface="Arial"/>
              </a:rPr>
              <a:t>Register</a:t>
            </a:r>
            <a:r>
              <a:rPr sz="1400" b="0" i="0" u="none">
                <a:solidFill>
                  <a:srgbClr val="000000"/>
                </a:solidFill>
                <a:latin typeface="Arial"/>
                <a:ea typeface="Arial"/>
                <a:cs typeface="Arial"/>
              </a:rPr>
              <a:t> buttons swap the screen when on the 'wrong' screen or fulfill the action when already on the 'correct' screen.</a:t>
            </a:r>
            <a:endParaRPr sz="1300">
              <a:latin typeface="Arial"/>
              <a:cs typeface="Arial"/>
            </a:endParaRPr>
          </a:p>
          <a:p>
            <a:pPr>
              <a:defRPr/>
            </a:pPr>
            <a:r>
              <a:rPr sz="1300" b="1" i="0" u="none">
                <a:solidFill>
                  <a:srgbClr val="000000"/>
                </a:solidFill>
                <a:latin typeface="Arial"/>
                <a:ea typeface="Arial"/>
                <a:cs typeface="Arial"/>
              </a:rPr>
              <a:t>Image: Register Screen                                                                           </a:t>
            </a:r>
            <a:r>
              <a:rPr sz="1300" b="1" i="0" u="none">
                <a:solidFill>
                  <a:srgbClr val="000000"/>
                </a:solidFill>
                <a:latin typeface="Arial"/>
                <a:ea typeface="Arial"/>
                <a:cs typeface="Arial"/>
              </a:rPr>
              <a:t>Image: Login Screen</a:t>
            </a:r>
            <a:endParaRPr>
              <a:latin typeface="Arial"/>
              <a:cs typeface="Arial"/>
            </a:endParaRPr>
          </a:p>
        </p:txBody>
      </p:sp>
      <p:pic>
        <p:nvPicPr>
          <p:cNvPr id="368225013" name=""/>
          <p:cNvPicPr>
            <a:picLocks noChangeAspect="1"/>
          </p:cNvPicPr>
          <p:nvPr/>
        </p:nvPicPr>
        <p:blipFill>
          <a:blip r:embed="rId3"/>
          <a:stretch/>
        </p:blipFill>
        <p:spPr bwMode="auto">
          <a:xfrm flipH="0" flipV="0">
            <a:off x="6177180" y="3876850"/>
            <a:ext cx="4953089" cy="2773264"/>
          </a:xfrm>
          <a:prstGeom prst="rect">
            <a:avLst/>
          </a:prstGeom>
        </p:spPr>
      </p:pic>
      <p:pic>
        <p:nvPicPr>
          <p:cNvPr id="1689935991" name=""/>
          <p:cNvPicPr>
            <a:picLocks noChangeAspect="1"/>
          </p:cNvPicPr>
          <p:nvPr/>
        </p:nvPicPr>
        <p:blipFill>
          <a:blip r:embed="rId4"/>
          <a:stretch/>
        </p:blipFill>
        <p:spPr bwMode="auto">
          <a:xfrm flipH="0" flipV="0">
            <a:off x="929230" y="3876850"/>
            <a:ext cx="4940118" cy="27732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55132546" name="Title 1"/>
          <p:cNvSpPr>
            <a:spLocks noGrp="1"/>
          </p:cNvSpPr>
          <p:nvPr>
            <p:ph type="title"/>
          </p:nvPr>
        </p:nvSpPr>
        <p:spPr bwMode="auto"/>
        <p:txBody>
          <a:bodyPr/>
          <a:lstStyle/>
          <a:p>
            <a:pPr>
              <a:defRPr/>
            </a:pPr>
            <a:r>
              <a:rPr/>
              <a:t>Create or Add Habits</a:t>
            </a:r>
            <a:endParaRPr/>
          </a:p>
        </p:txBody>
      </p:sp>
      <p:sp>
        <p:nvSpPr>
          <p:cNvPr id="1654395059" name="Content Placeholder 2"/>
          <p:cNvSpPr>
            <a:spLocks noGrp="1"/>
          </p:cNvSpPr>
          <p:nvPr>
            <p:ph idx="1"/>
          </p:nvPr>
        </p:nvSpPr>
        <p:spPr bwMode="auto">
          <a:xfrm flipH="0" flipV="0">
            <a:off x="838198" y="1825624"/>
            <a:ext cx="5869350" cy="4351338"/>
          </a:xfrm>
        </p:spPr>
        <p:txBody>
          <a:bodyPr vertOverflow="overflow" horzOverflow="overflow" vert="horz" wrap="square" lIns="91440" tIns="45720" rIns="91440" bIns="45720" numCol="1" spcCol="0" rtlCol="0" fromWordArt="0" anchor="t" anchorCtr="0" forceAA="0" upright="0" compatLnSpc="0">
            <a:normAutofit/>
          </a:bodyPr>
          <a:lstStyle/>
          <a:p>
            <a:pPr>
              <a:defRPr/>
            </a:pPr>
            <a:r>
              <a:rPr lang="en-US" sz="1400" b="0" i="0" u="none" strike="noStrike" cap="none" spc="0">
                <a:solidFill>
                  <a:srgbClr val="000000"/>
                </a:solidFill>
                <a:latin typeface="Arial"/>
                <a:ea typeface="Arial"/>
                <a:cs typeface="Arial"/>
              </a:rPr>
              <a:t>On the Home screen you can view habits that are due today.</a:t>
            </a:r>
            <a:endParaRPr sz="1400">
              <a:latin typeface="Arial"/>
              <a:cs typeface="Arial"/>
            </a:endParaRPr>
          </a:p>
          <a:p>
            <a:pPr>
              <a:defRPr/>
            </a:pPr>
            <a:r>
              <a:rPr lang="en-US" sz="1400" b="0" i="0" u="none" strike="noStrike" cap="none" spc="0">
                <a:solidFill>
                  <a:srgbClr val="000000"/>
                </a:solidFill>
                <a:latin typeface="Arial"/>
                <a:ea typeface="Arial"/>
                <a:cs typeface="Arial"/>
              </a:rPr>
              <a:t>Here you can also 'Create' or 'Add' new habits by clicking one of the buttons.</a:t>
            </a:r>
            <a:endParaRPr sz="1400">
              <a:latin typeface="Arial"/>
              <a:cs typeface="Arial"/>
            </a:endParaRPr>
          </a:p>
          <a:p>
            <a:pPr>
              <a:defRPr/>
            </a:pPr>
            <a:r>
              <a:rPr lang="en-US" sz="1400" b="0" i="0" u="none" strike="noStrike" cap="none" spc="0">
                <a:solidFill>
                  <a:srgbClr val="000000"/>
                </a:solidFill>
                <a:latin typeface="Arial"/>
                <a:ea typeface="Arial"/>
                <a:cs typeface="Arial"/>
              </a:rPr>
              <a:t>Creating a new Habit will open a popup, selecting a  periodicity and providing the required input will let you click the  'Create' button in the popup and the habit will be created and  automatically subscribed to.</a:t>
            </a:r>
            <a:endParaRPr sz="1400">
              <a:latin typeface="Arial"/>
              <a:cs typeface="Arial"/>
            </a:endParaRPr>
          </a:p>
          <a:p>
            <a:pPr>
              <a:defRPr/>
            </a:pPr>
            <a:r>
              <a:rPr lang="en-US" sz="1400" b="0" i="0" u="none" strike="noStrike" cap="none" spc="0">
                <a:solidFill>
                  <a:srgbClr val="000000"/>
                </a:solidFill>
                <a:latin typeface="Arial"/>
                <a:ea typeface="Arial"/>
                <a:cs typeface="Arial"/>
              </a:rPr>
              <a:t>Adding a new habit will lead you to the public habits  screen from which you can subscribe to a habit by selecting a  periodicity and clicking the </a:t>
            </a:r>
            <a:r>
              <a:rPr lang="en-US" sz="1400" b="0" i="0" u="none" strike="noStrike" cap="none" spc="0">
                <a:solidFill>
                  <a:srgbClr val="000000"/>
                </a:solidFill>
                <a:latin typeface="Arial"/>
                <a:ea typeface="Arial"/>
                <a:cs typeface="Arial"/>
              </a:rPr>
              <a:t>[+]</a:t>
            </a:r>
            <a:r>
              <a:rPr lang="en-US" sz="1400" b="0" i="0" u="none" strike="noStrike" cap="none" spc="0">
                <a:solidFill>
                  <a:srgbClr val="000000"/>
                </a:solidFill>
                <a:latin typeface="Arial"/>
                <a:ea typeface="Arial"/>
                <a:cs typeface="Arial"/>
              </a:rPr>
              <a:t> button on the listed habit widget.</a:t>
            </a:r>
            <a:endParaRPr sz="1400">
              <a:latin typeface="Arial"/>
              <a:cs typeface="Arial"/>
            </a:endParaRPr>
          </a:p>
          <a:p>
            <a:pPr marL="0" indent="0">
              <a:buFont typeface="Arial"/>
              <a:buNone/>
              <a:defRPr/>
            </a:pPr>
            <a:r>
              <a:rPr lang="en-US" sz="1400" b="1" i="0" u="none" strike="noStrike" cap="none" spc="0">
                <a:solidFill>
                  <a:srgbClr val="000000"/>
                </a:solidFill>
                <a:latin typeface="Arial"/>
                <a:ea typeface="Arial"/>
                <a:cs typeface="Arial"/>
              </a:rPr>
              <a:t>Image: Home Screen</a:t>
            </a:r>
            <a:endParaRPr sz="1400">
              <a:latin typeface="Arial"/>
              <a:cs typeface="Arial"/>
            </a:endParaRPr>
          </a:p>
          <a:p>
            <a:pPr marL="0" indent="0">
              <a:buFont typeface="Arial"/>
              <a:buNone/>
              <a:defRPr/>
            </a:pPr>
            <a:endParaRPr sz="2800">
              <a:latin typeface="Arial"/>
              <a:cs typeface="Arial"/>
            </a:endParaRPr>
          </a:p>
        </p:txBody>
      </p:sp>
      <p:pic>
        <p:nvPicPr>
          <p:cNvPr id="1131882620" name=""/>
          <p:cNvPicPr>
            <a:picLocks noChangeAspect="1"/>
          </p:cNvPicPr>
          <p:nvPr/>
        </p:nvPicPr>
        <p:blipFill>
          <a:blip r:embed="rId3"/>
          <a:stretch/>
        </p:blipFill>
        <p:spPr bwMode="auto">
          <a:xfrm flipH="0" flipV="0">
            <a:off x="7109310" y="4130820"/>
            <a:ext cx="4339738" cy="2438131"/>
          </a:xfrm>
          <a:prstGeom prst="rect">
            <a:avLst/>
          </a:prstGeom>
        </p:spPr>
      </p:pic>
      <p:pic>
        <p:nvPicPr>
          <p:cNvPr id="1643730341" name=""/>
          <p:cNvPicPr>
            <a:picLocks noChangeAspect="1"/>
          </p:cNvPicPr>
          <p:nvPr/>
        </p:nvPicPr>
        <p:blipFill>
          <a:blip r:embed="rId4"/>
          <a:stretch/>
        </p:blipFill>
        <p:spPr bwMode="auto">
          <a:xfrm flipH="0" flipV="0">
            <a:off x="933449" y="4380793"/>
            <a:ext cx="4071996" cy="2286704"/>
          </a:xfrm>
          <a:prstGeom prst="rect">
            <a:avLst/>
          </a:prstGeom>
        </p:spPr>
      </p:pic>
      <p:sp>
        <p:nvSpPr>
          <p:cNvPr id="1407985428" name=""/>
          <p:cNvSpPr txBox="1"/>
          <p:nvPr/>
        </p:nvSpPr>
        <p:spPr bwMode="auto">
          <a:xfrm flipH="0" flipV="0">
            <a:off x="7014060" y="3752848"/>
            <a:ext cx="4763219"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400" b="1" i="0" u="none" strike="noStrike" cap="none" spc="0">
                <a:solidFill>
                  <a:srgbClr val="000000"/>
                </a:solidFill>
                <a:latin typeface="Arial"/>
                <a:ea typeface="Arial"/>
                <a:cs typeface="Arial"/>
              </a:rPr>
              <a:t>Image: Public Habits Screen</a:t>
            </a:r>
            <a:endParaRPr sz="1400"/>
          </a:p>
        </p:txBody>
      </p:sp>
      <p:sp>
        <p:nvSpPr>
          <p:cNvPr id="1284115889" name=""/>
          <p:cNvSpPr txBox="1"/>
          <p:nvPr/>
        </p:nvSpPr>
        <p:spPr bwMode="auto">
          <a:xfrm flipH="0" flipV="0">
            <a:off x="7164749" y="1109133"/>
            <a:ext cx="2362918"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400" b="1" i="0" u="none" strike="noStrike" cap="none" spc="0">
                <a:solidFill>
                  <a:srgbClr val="000000"/>
                </a:solidFill>
                <a:latin typeface="Arial"/>
                <a:ea typeface="Arial"/>
                <a:cs typeface="Arial"/>
              </a:rPr>
              <a:t>Image: </a:t>
            </a:r>
            <a:r>
              <a:rPr lang="en-US" sz="1400" b="1" i="0" u="none" strike="noStrike" cap="none" spc="0">
                <a:solidFill>
                  <a:srgbClr val="000000"/>
                </a:solidFill>
                <a:latin typeface="Arial"/>
                <a:ea typeface="Arial"/>
                <a:cs typeface="Arial"/>
              </a:rPr>
              <a:t>Create Habit Popup</a:t>
            </a:r>
            <a:endParaRPr sz="1400"/>
          </a:p>
        </p:txBody>
      </p:sp>
      <p:pic>
        <p:nvPicPr>
          <p:cNvPr id="1499992524" name=""/>
          <p:cNvPicPr>
            <a:picLocks noChangeAspect="1"/>
          </p:cNvPicPr>
          <p:nvPr/>
        </p:nvPicPr>
        <p:blipFill>
          <a:blip r:embed="rId5"/>
          <a:stretch/>
        </p:blipFill>
        <p:spPr bwMode="auto">
          <a:xfrm flipH="0" flipV="0">
            <a:off x="9061245" y="742156"/>
            <a:ext cx="2716035" cy="271603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cp:revision>
  <dcterms:modified xsi:type="dcterms:W3CDTF">2025-06-05T07:01:01Z</dcterms:modified>
</cp:coreProperties>
</file>