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60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1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34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9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4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7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0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1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13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6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9C5389-8674-4C39-B5CB-9FCAFE85173D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30925D-AE27-459C-9733-A83401AA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66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nd.su/bestiary/" TargetMode="External"/><Relationship Id="rId2" Type="http://schemas.openxmlformats.org/officeDocument/2006/relationships/hyperlink" Target="https://dnd.su/articles/newbie/26-main-formul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nd.su/item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базы данных с </a:t>
            </a:r>
            <a:r>
              <a:rPr lang="ru-RU" dirty="0" err="1" smtClean="0"/>
              <a:t>ДнД</a:t>
            </a:r>
            <a:r>
              <a:rPr lang="ru-RU" dirty="0" smtClean="0"/>
              <a:t> правилами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ru-RU" dirty="0" smtClean="0"/>
              <a:t>База данных –</a:t>
            </a:r>
            <a:r>
              <a:rPr lang="en-US" dirty="0" smtClean="0"/>
              <a:t> </a:t>
            </a:r>
            <a:r>
              <a:rPr lang="en-US" dirty="0" err="1" smtClean="0"/>
              <a:t>PostgresSQL</a:t>
            </a:r>
            <a:r>
              <a:rPr lang="en-US" dirty="0" smtClean="0"/>
              <a:t> + </a:t>
            </a:r>
            <a:r>
              <a:rPr lang="en-US" dirty="0" err="1" smtClean="0"/>
              <a:t>pgVector</a:t>
            </a:r>
            <a:endParaRPr lang="en-US" dirty="0" smtClean="0"/>
          </a:p>
          <a:p>
            <a:r>
              <a:rPr lang="ru-RU" dirty="0" err="1" smtClean="0"/>
              <a:t>Оркестрация</a:t>
            </a:r>
            <a:r>
              <a:rPr lang="ru-RU" dirty="0" smtClean="0"/>
              <a:t> –</a:t>
            </a:r>
            <a:r>
              <a:rPr lang="en-US" dirty="0" smtClean="0"/>
              <a:t> Prefect</a:t>
            </a:r>
            <a:endParaRPr lang="ru-RU" dirty="0" smtClean="0"/>
          </a:p>
          <a:p>
            <a:r>
              <a:rPr lang="ru-RU" dirty="0" err="1" smtClean="0"/>
              <a:t>Дэшборд</a:t>
            </a:r>
            <a:r>
              <a:rPr lang="ru-RU" dirty="0" smtClean="0"/>
              <a:t> - </a:t>
            </a:r>
            <a:r>
              <a:rPr lang="en-US" dirty="0" err="1" smtClean="0"/>
              <a:t>Streamlit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9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Крупнейшый</a:t>
            </a:r>
            <a:r>
              <a:rPr lang="ru-RU" dirty="0" smtClean="0"/>
              <a:t> русскоязычный портал с переводами прави</a:t>
            </a:r>
            <a:r>
              <a:rPr lang="ru-RU" dirty="0"/>
              <a:t>л</a:t>
            </a:r>
            <a:r>
              <a:rPr lang="ru-RU" dirty="0" smtClean="0"/>
              <a:t> </a:t>
            </a:r>
            <a:r>
              <a:rPr lang="ru-RU" dirty="0" err="1" smtClean="0"/>
              <a:t>ДнД</a:t>
            </a:r>
            <a:r>
              <a:rPr lang="ru-RU" dirty="0" smtClean="0"/>
              <a:t> – </a:t>
            </a:r>
            <a:r>
              <a:rPr lang="en-US" dirty="0" smtClean="0"/>
              <a:t>dnd.su</a:t>
            </a:r>
          </a:p>
          <a:p>
            <a:r>
              <a:rPr lang="ru-RU" dirty="0" smtClean="0"/>
              <a:t>Из него </a:t>
            </a:r>
            <a:r>
              <a:rPr lang="ru-RU" dirty="0" err="1" smtClean="0"/>
              <a:t>парсились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1) </a:t>
            </a:r>
            <a:r>
              <a:rPr lang="ru-RU" dirty="0" smtClean="0"/>
              <a:t>Дополнительные Механики</a:t>
            </a:r>
            <a:r>
              <a:rPr lang="en-US" dirty="0" smtClean="0"/>
              <a:t>: https</a:t>
            </a:r>
            <a:r>
              <a:rPr lang="en-US" dirty="0"/>
              <a:t>://dnd.su/articles/mechanics</a:t>
            </a:r>
            <a:r>
              <a:rPr lang="en-US" dirty="0" smtClean="0"/>
              <a:t>/</a:t>
            </a:r>
            <a:endParaRPr lang="ru-RU" dirty="0" smtClean="0"/>
          </a:p>
          <a:p>
            <a:pPr marL="36900" indent="0">
              <a:buNone/>
            </a:pPr>
            <a:r>
              <a:rPr lang="ru-RU" dirty="0"/>
              <a:t>	</a:t>
            </a:r>
            <a:r>
              <a:rPr lang="ru-RU" dirty="0" smtClean="0"/>
              <a:t>	2) Основные формулы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https://dnd.su/articles/newbie/26-main-formulas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3)</a:t>
            </a:r>
            <a:r>
              <a:rPr lang="ru-RU" dirty="0" smtClean="0"/>
              <a:t> Бестиарий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https://dnd.su/bestiary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4)</a:t>
            </a:r>
            <a:r>
              <a:rPr lang="ru-RU" dirty="0" smtClean="0"/>
              <a:t> Предметы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https://dnd.su/items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5)</a:t>
            </a:r>
            <a:r>
              <a:rPr lang="ru-RU" dirty="0" smtClean="0"/>
              <a:t> Заклинания</a:t>
            </a:r>
            <a:r>
              <a:rPr lang="en-US" dirty="0"/>
              <a:t>: https://dnd.su/spells/</a:t>
            </a:r>
            <a:endParaRPr lang="ru-RU" dirty="0" smtClean="0"/>
          </a:p>
          <a:p>
            <a:pPr marL="3690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9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815862" y="1916723"/>
            <a:ext cx="4097215" cy="131884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База данных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2637692" y="3261946"/>
            <a:ext cx="1424354" cy="103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450731" y="4299438"/>
            <a:ext cx="2171700" cy="1248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Правила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(Содержание правил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источник)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5046785" y="3261946"/>
            <a:ext cx="316523" cy="123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947746" y="4501662"/>
            <a:ext cx="2148254" cy="2127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Бестиарий(монстры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их характеристики(такие как здоровье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скорость и способности)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их описание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559062" y="3261946"/>
            <a:ext cx="246186" cy="11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273312" y="4299438"/>
            <a:ext cx="2148254" cy="2127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Предметы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(описание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источник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ценовой интервал) 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7816362" y="3147646"/>
            <a:ext cx="1515208" cy="1151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931519" y="4268665"/>
            <a:ext cx="2148254" cy="2127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Заклинания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(описание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круг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школа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класс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доп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информация)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1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48831" y="823930"/>
            <a:ext cx="5934949" cy="1829338"/>
          </a:xfrm>
        </p:spPr>
        <p:txBody>
          <a:bodyPr/>
          <a:lstStyle/>
          <a:p>
            <a:r>
              <a:rPr lang="ru-RU" dirty="0" err="1" smtClean="0"/>
              <a:t>Дэшборды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220414" y="4002395"/>
            <a:ext cx="5934949" cy="3376134"/>
          </a:xfrm>
        </p:spPr>
        <p:txBody>
          <a:bodyPr/>
          <a:lstStyle/>
          <a:p>
            <a:r>
              <a:rPr lang="ru-RU" dirty="0" smtClean="0"/>
              <a:t>Основная информация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01" y="1283677"/>
            <a:ext cx="5668990" cy="3297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16" y="4871312"/>
            <a:ext cx="7877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Дэшборды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3042137"/>
            <a:ext cx="5934949" cy="2773257"/>
          </a:xfrm>
        </p:spPr>
        <p:txBody>
          <a:bodyPr/>
          <a:lstStyle/>
          <a:p>
            <a:r>
              <a:rPr lang="ru-RU" dirty="0" smtClean="0"/>
              <a:t>Бестиарий</a:t>
            </a:r>
            <a:r>
              <a:rPr lang="en-US" dirty="0" smtClean="0"/>
              <a:t>:</a:t>
            </a:r>
            <a:r>
              <a:rPr lang="ru-RU" dirty="0" smtClean="0"/>
              <a:t> метрика длинны списка способностей</a:t>
            </a:r>
            <a:r>
              <a:rPr lang="en-US" dirty="0" smtClean="0"/>
              <a:t>,</a:t>
            </a:r>
            <a:r>
              <a:rPr lang="ru-RU" dirty="0" smtClean="0"/>
              <a:t> для отслеживания возможных дубликатов</a:t>
            </a:r>
          </a:p>
          <a:p>
            <a:endParaRPr lang="ru-RU" dirty="0"/>
          </a:p>
          <a:p>
            <a:r>
              <a:rPr lang="ru-RU" dirty="0" smtClean="0"/>
              <a:t>Правила</a:t>
            </a:r>
            <a:r>
              <a:rPr lang="en-US" dirty="0" smtClean="0"/>
              <a:t>:</a:t>
            </a:r>
            <a:r>
              <a:rPr lang="ru-RU" dirty="0" smtClean="0"/>
              <a:t> Длина </a:t>
            </a:r>
            <a:r>
              <a:rPr lang="ru-RU" dirty="0" err="1" smtClean="0"/>
              <a:t>чанков</a:t>
            </a:r>
            <a:r>
              <a:rPr lang="ru-RU" dirty="0" smtClean="0"/>
              <a:t> для отслеживания ошибок </a:t>
            </a:r>
            <a:r>
              <a:rPr lang="ru-RU" dirty="0" err="1" smtClean="0"/>
              <a:t>эмбеддера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56" y="2704732"/>
            <a:ext cx="3790950" cy="885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56" y="3938227"/>
            <a:ext cx="34194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3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Дэшборды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Заклинания</a:t>
            </a:r>
            <a:r>
              <a:rPr lang="en-US" dirty="0" smtClean="0"/>
              <a:t>:</a:t>
            </a:r>
            <a:r>
              <a:rPr lang="ru-RU" dirty="0" smtClean="0"/>
              <a:t> графики распределения по уровням заклинания и школам</a:t>
            </a:r>
            <a:r>
              <a:rPr lang="en-US" dirty="0" smtClean="0"/>
              <a:t>,</a:t>
            </a:r>
            <a:r>
              <a:rPr lang="ru-RU" dirty="0" smtClean="0"/>
              <a:t> для отслеживания смещений распределения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Предметы</a:t>
            </a:r>
            <a:r>
              <a:rPr lang="en-US" dirty="0" smtClean="0"/>
              <a:t>:</a:t>
            </a:r>
            <a:r>
              <a:rPr lang="ru-RU" dirty="0" smtClean="0"/>
              <a:t> Средняя цена предмета</a:t>
            </a:r>
            <a:r>
              <a:rPr lang="en-US" dirty="0" smtClean="0"/>
              <a:t>,</a:t>
            </a:r>
            <a:r>
              <a:rPr lang="ru-RU" dirty="0" smtClean="0"/>
              <a:t> для отслеживания смещений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09" y="422031"/>
            <a:ext cx="3957827" cy="43258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09" y="5098090"/>
            <a:ext cx="3762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и итоге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effectLst/>
              </a:rPr>
              <a:t>Проект направлен на создание высококачественной базы данных для RAG-компоненты, которая улучшит взаимодействие с агентом-помощником </a:t>
            </a:r>
            <a:r>
              <a:rPr lang="ru-RU" dirty="0" err="1">
                <a:effectLst/>
              </a:rPr>
              <a:t>DnD</a:t>
            </a:r>
            <a:r>
              <a:rPr lang="ru-RU" dirty="0">
                <a:effectLst/>
              </a:rPr>
              <a:t>. Текущая реализация охватывает ключевые аспекты сбора, обработки, анализа данных и их интеграции в базы.</a:t>
            </a:r>
          </a:p>
          <a:p>
            <a:r>
              <a:rPr lang="ru-RU" dirty="0" smtClean="0"/>
              <a:t>В процессе работы были собраны данные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проведен </a:t>
            </a:r>
            <a:r>
              <a:rPr lang="en-US" dirty="0" smtClean="0"/>
              <a:t>EDA</a:t>
            </a:r>
            <a:r>
              <a:rPr lang="ru-RU" dirty="0" smtClean="0"/>
              <a:t>-обзор</a:t>
            </a:r>
            <a:r>
              <a:rPr lang="en-US" dirty="0" smtClean="0"/>
              <a:t>, </a:t>
            </a:r>
            <a:r>
              <a:rPr lang="ru-RU" dirty="0" smtClean="0"/>
              <a:t>проведена предобработка</a:t>
            </a:r>
            <a:r>
              <a:rPr lang="en-US" dirty="0" smtClean="0"/>
              <a:t>,</a:t>
            </a:r>
            <a:r>
              <a:rPr lang="ru-RU" dirty="0" smtClean="0"/>
              <a:t> создана база данных</a:t>
            </a:r>
            <a:r>
              <a:rPr lang="en-US" dirty="0" smtClean="0"/>
              <a:t>,</a:t>
            </a:r>
            <a:r>
              <a:rPr lang="ru-RU" dirty="0" smtClean="0"/>
              <a:t> автоматизирован </a:t>
            </a:r>
            <a:r>
              <a:rPr lang="ru-RU" dirty="0" err="1" smtClean="0"/>
              <a:t>пайплайн</a:t>
            </a:r>
            <a:r>
              <a:rPr lang="ru-RU" dirty="0" smtClean="0"/>
              <a:t> загрузки данных</a:t>
            </a:r>
            <a:r>
              <a:rPr lang="en-US" dirty="0" smtClean="0"/>
              <a:t>,</a:t>
            </a:r>
            <a:r>
              <a:rPr lang="ru-RU" dirty="0" smtClean="0"/>
              <a:t> созданы метрики </a:t>
            </a:r>
            <a:r>
              <a:rPr lang="ru-RU" dirty="0" err="1" smtClean="0"/>
              <a:t>дэшбордов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>
                <a:effectLst/>
              </a:rPr>
              <a:t>Будущие шаги: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  - Интеграция с основной системой LLL-агента, для создания умного помощника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  - Расширение базы данных с помощью </a:t>
            </a:r>
            <a:r>
              <a:rPr lang="ru-RU" dirty="0" err="1">
                <a:effectLst/>
              </a:rPr>
              <a:t>парсинга</a:t>
            </a:r>
            <a:r>
              <a:rPr lang="ru-RU" dirty="0">
                <a:effectLst/>
              </a:rPr>
              <a:t> классов, целых приключений и так далее для расширения функционала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  - Создание отдельных таблиц, в которых будут хранится персонажи игроков, персонажи мастеров и </a:t>
            </a:r>
            <a:r>
              <a:rPr lang="ru-RU" dirty="0" err="1">
                <a:effectLst/>
              </a:rPr>
              <a:t>тд</a:t>
            </a:r>
            <a:r>
              <a:rPr lang="ru-RU" dirty="0">
                <a:effectLst/>
              </a:rPr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85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35</TotalTime>
  <Words>201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Сланец</vt:lpstr>
      <vt:lpstr>Проект базы данных с ДнД правилами</vt:lpstr>
      <vt:lpstr>Основные инструменты</vt:lpstr>
      <vt:lpstr>Источник данных</vt:lpstr>
      <vt:lpstr>Структура базы данных</vt:lpstr>
      <vt:lpstr>Дэшборды</vt:lpstr>
      <vt:lpstr>Дэшборды</vt:lpstr>
      <vt:lpstr>Дэшборды</vt:lpstr>
      <vt:lpstr>Заключение и итоге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базы данных с ДнД правилами</dc:title>
  <dc:creator>leftg</dc:creator>
  <cp:lastModifiedBy>leftg</cp:lastModifiedBy>
  <cp:revision>4</cp:revision>
  <dcterms:created xsi:type="dcterms:W3CDTF">2025-01-07T13:07:28Z</dcterms:created>
  <dcterms:modified xsi:type="dcterms:W3CDTF">2025-01-07T13:42:53Z</dcterms:modified>
</cp:coreProperties>
</file>