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9E68-14DB-4ADC-856C-1C201F4798D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C2015-AB7D-457E-8DF8-C9E5A5C00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F750-49E1-45E7-A707-63A094B9A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1EC579-911E-4796-A69F-001225BEB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B11A8-6B1A-4400-9988-8D2F698E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69A9-5FB7-4890-81EC-08F96C53C51D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9832F-A153-440A-AA68-74F317B6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467D7-0445-4058-B9E3-5DDD7A33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78EC-B138-4EB8-996E-B3B725B7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D7B33-B9DD-4EA2-9BCD-95C1DB54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22CD53-94C0-41A0-B525-67BBBE61E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6761E-13E1-4F05-94E2-BC1D7741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69A9-5FB7-4890-81EC-08F96C53C51D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596F0-8D13-4F74-815C-C9E09D5D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4DB37-EF23-4911-96FA-E969A5F3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78EC-B138-4EB8-996E-B3B725B7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F0B6F1-AAE6-4A5E-9D5A-138909DE1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263A4C-DDEE-4541-BCFD-96E46849F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082E0-94EB-49AB-A469-D15B6306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69A9-5FB7-4890-81EC-08F96C53C51D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F8609-2368-44C9-B8A3-3379778C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5ECC0-7352-4004-8209-4E2B5686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78EC-B138-4EB8-996E-B3B725B7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6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E2F4B-8139-4AC9-B700-E8CFF1DF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13AA2-24AE-4472-87DB-F9CF80C0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1D4D4-7B8E-421D-B485-C00EAA1E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69A9-5FB7-4890-81EC-08F96C53C51D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E74B8-7FB3-43CE-AE0B-8C627DFF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6D266-47F3-4175-B2E4-46996F6B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78EC-B138-4EB8-996E-B3B725B7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3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12B9C-2E5C-426C-892B-EF34D593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90E34-4EFA-4F37-B721-A15F3B6D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6D5E5-BB32-4EA6-82B3-4A75F911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69A9-5FB7-4890-81EC-08F96C53C51D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04473-23C2-493E-8C88-56DB8C42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58623-52C4-4AD6-B10F-083D2659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78EC-B138-4EB8-996E-B3B725B7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9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204CE-7B99-4B04-970B-792E919F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858A4-A1A0-4201-832E-67E8FFDFD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79961-0E9F-43F4-9467-370B813CD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283574-2E97-4848-940C-A0EF490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69A9-5FB7-4890-81EC-08F96C53C51D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3CA13-A89A-44F1-984B-425748DC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37076-7D8F-4D0B-BC4F-A6718FFE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78EC-B138-4EB8-996E-B3B725B7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1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F89E-7FB9-4B8C-80DE-BC063D8A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A9379-D3FC-4CAD-9055-C849E917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F7BA13-7FDF-486D-83DA-9862F72C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C3A388-9BA4-4803-8893-29347F4EB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BECCC-28CF-4F1A-8AA0-D32D2EDC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E63C79-1B90-49D7-BAB3-22491911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69A9-5FB7-4890-81EC-08F96C53C51D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3BF694-7916-49C8-BFC0-70C0480A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DD0424-AC02-44A0-BBE5-6D86A361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78EC-B138-4EB8-996E-B3B725B7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1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2D2B-9FB7-43BE-BE2B-8E756E42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75827-6C48-4A93-8792-D8D5ED21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69A9-5FB7-4890-81EC-08F96C53C51D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B1C11-8771-41B7-B1A1-DF967AF8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AC7304-6409-427E-A3C7-21B3F4BF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78EC-B138-4EB8-996E-B3B725B7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5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986126-92C5-49FD-8B8B-0886341B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69A9-5FB7-4890-81EC-08F96C53C51D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A36E6-ADD8-46B6-A7E4-5199E755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15CB7-AC9D-454C-98C9-CF8508BE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78EC-B138-4EB8-996E-B3B725B7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2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6C289-BDD6-42C0-A58F-75BE9D84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9BF2A-228E-4B4E-ACB6-AEE5A95A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9349B4-19BE-44F9-A658-A568419F8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1765C6-66B7-4A5A-97FF-13BD362A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69A9-5FB7-4890-81EC-08F96C53C51D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D643B-0C7D-408E-A6E8-7578DC0A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33CD0E-8B00-4F6A-9CE4-9F39B8FF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78EC-B138-4EB8-996E-B3B725B7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5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82FCF-BA03-48CC-BFDD-D6661420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33D3EE-BEEB-4336-9940-BB9D15ACA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76685-26E9-4121-A941-F501AC88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2932F-1F42-44CF-8892-842C775D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69A9-5FB7-4890-81EC-08F96C53C51D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0A727-1F07-4909-8602-B93929FD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BCE02-EAA1-4417-8FF1-8A67CBC0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78EC-B138-4EB8-996E-B3B725B7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3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0DA86-452E-49FE-86EF-026EA640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EAAFEB-F2E0-458A-9B44-01F5E64F8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E1025-104D-45BA-971B-0827B3476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69A9-5FB7-4890-81EC-08F96C53C51D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ABE75-8BF0-4139-B878-3282418FE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F5475-3503-4C04-8D39-142DE2D7B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78EC-B138-4EB8-996E-B3B725B7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1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421E5-16C1-44E7-A572-55A946BCF834}"/>
              </a:ext>
            </a:extLst>
          </p:cNvPr>
          <p:cNvSpPr txBox="1"/>
          <p:nvPr/>
        </p:nvSpPr>
        <p:spPr>
          <a:xfrm>
            <a:off x="2017058" y="1882589"/>
            <a:ext cx="815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Redis_RDB_Check</a:t>
            </a:r>
            <a:r>
              <a:rPr lang="en-US" altLang="ko-KR" sz="3600" b="1" dirty="0"/>
              <a:t> COW &amp; Latency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0C6DD-8BA7-4B5E-9C49-C2D784CD9934}"/>
              </a:ext>
            </a:extLst>
          </p:cNvPr>
          <p:cNvSpPr txBox="1"/>
          <p:nvPr/>
        </p:nvSpPr>
        <p:spPr>
          <a:xfrm>
            <a:off x="8435788" y="4861593"/>
            <a:ext cx="272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err="1"/>
              <a:t>Datos</a:t>
            </a:r>
            <a:r>
              <a:rPr lang="en-US" altLang="ko-KR" b="1" dirty="0"/>
              <a:t>] </a:t>
            </a:r>
            <a:r>
              <a:rPr lang="ko-KR" altLang="en-US" b="1" dirty="0"/>
              <a:t>이봉원</a:t>
            </a:r>
            <a:r>
              <a:rPr lang="en-US" altLang="ko-KR" b="1" dirty="0"/>
              <a:t>, </a:t>
            </a:r>
            <a:r>
              <a:rPr lang="ko-KR" altLang="en-US" b="1" dirty="0"/>
              <a:t>남상현</a:t>
            </a:r>
          </a:p>
        </p:txBody>
      </p:sp>
    </p:spTree>
    <p:extLst>
      <p:ext uri="{BB962C8B-B14F-4D97-AF65-F5344CB8AC3E}">
        <p14:creationId xmlns:p14="http://schemas.microsoft.com/office/powerpoint/2010/main" val="387930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1AD60-0DD7-4BA1-A0F6-5ABBDF4F54E0}"/>
              </a:ext>
            </a:extLst>
          </p:cNvPr>
          <p:cNvSpPr txBox="1"/>
          <p:nvPr/>
        </p:nvSpPr>
        <p:spPr>
          <a:xfrm>
            <a:off x="4444252" y="424788"/>
            <a:ext cx="330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dbOverWrite</a:t>
            </a:r>
            <a:r>
              <a:rPr lang="en-US" altLang="ko-KR" sz="3200" b="1" dirty="0"/>
              <a:t>( )</a:t>
            </a:r>
            <a:endParaRPr lang="ko-KR" altLang="en-US" sz="3200" b="1" dirty="0"/>
          </a:p>
        </p:txBody>
      </p:sp>
      <p:pic>
        <p:nvPicPr>
          <p:cNvPr id="4" name="그림 3" descr="스크린샷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0CB7B0D9-AB68-46B9-A940-0B2154979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" t="25972" r="55781" b="41667"/>
          <a:stretch/>
        </p:blipFill>
        <p:spPr>
          <a:xfrm>
            <a:off x="590549" y="1752598"/>
            <a:ext cx="4727995" cy="2324100"/>
          </a:xfrm>
          <a:prstGeom prst="rect">
            <a:avLst/>
          </a:prstGeom>
        </p:spPr>
      </p:pic>
      <p:pic>
        <p:nvPicPr>
          <p:cNvPr id="10" name="그림 9" descr="스크린샷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A9ECAAFF-159E-4140-8517-6F0BA735A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" t="64306" r="58280" b="28055"/>
          <a:stretch/>
        </p:blipFill>
        <p:spPr>
          <a:xfrm>
            <a:off x="590549" y="4819734"/>
            <a:ext cx="5974069" cy="733425"/>
          </a:xfrm>
          <a:prstGeom prst="rect">
            <a:avLst/>
          </a:prstGeom>
        </p:spPr>
      </p:pic>
      <p:pic>
        <p:nvPicPr>
          <p:cNvPr id="12" name="그림 11" descr="스크린샷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266D2C38-3399-46CE-ACD7-52C5130826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" t="53889" r="66405" b="36389"/>
          <a:stretch/>
        </p:blipFill>
        <p:spPr>
          <a:xfrm>
            <a:off x="7509970" y="4285864"/>
            <a:ext cx="4335659" cy="900582"/>
          </a:xfrm>
          <a:prstGeom prst="rect">
            <a:avLst/>
          </a:prstGeom>
        </p:spPr>
      </p:pic>
      <p:pic>
        <p:nvPicPr>
          <p:cNvPr id="14" name="그림 13" descr="스크린샷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7985BABD-665D-436F-B3A0-3C72183C5B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8" t="53889" r="62422" b="37931"/>
          <a:stretch/>
        </p:blipFill>
        <p:spPr>
          <a:xfrm>
            <a:off x="6304942" y="2676525"/>
            <a:ext cx="5540687" cy="8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B68BE8-32D2-442D-9D83-A284C6ECF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8"/>
          <a:stretch/>
        </p:blipFill>
        <p:spPr>
          <a:xfrm>
            <a:off x="4335943" y="354106"/>
            <a:ext cx="3520113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7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56601A-2EA4-490D-AC29-C2C69FFF7197}"/>
              </a:ext>
            </a:extLst>
          </p:cNvPr>
          <p:cNvSpPr txBox="1"/>
          <p:nvPr/>
        </p:nvSpPr>
        <p:spPr>
          <a:xfrm>
            <a:off x="3339353" y="2921168"/>
            <a:ext cx="5513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1" dirty="0"/>
              <a:t>THANK YOU</a:t>
            </a:r>
            <a:endParaRPr lang="ko-KR" alt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90845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E070B-C87C-4DEF-802F-9E55D1412C36}"/>
              </a:ext>
            </a:extLst>
          </p:cNvPr>
          <p:cNvSpPr txBox="1"/>
          <p:nvPr/>
        </p:nvSpPr>
        <p:spPr>
          <a:xfrm>
            <a:off x="5313829" y="1028872"/>
            <a:ext cx="254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Contents 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18AF6-3CC0-4C3D-8BCC-5DCF7AC50D69}"/>
              </a:ext>
            </a:extLst>
          </p:cNvPr>
          <p:cNvSpPr txBox="1"/>
          <p:nvPr/>
        </p:nvSpPr>
        <p:spPr>
          <a:xfrm>
            <a:off x="1840005" y="2106707"/>
            <a:ext cx="69476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b="1" dirty="0" err="1"/>
              <a:t>Memtier_Benchmark</a:t>
            </a:r>
            <a:r>
              <a:rPr lang="en-US" altLang="ko-KR" sz="2800" b="1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sz="2800" b="1" dirty="0" err="1"/>
              <a:t>User_Defined_Benchmark</a:t>
            </a: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en-US" altLang="ko-KR" sz="2800" b="1" dirty="0"/>
              <a:t>Check Cow ( With </a:t>
            </a:r>
            <a:r>
              <a:rPr lang="en-US" altLang="ko-KR" sz="2800" b="1" dirty="0" err="1"/>
              <a:t>ftrace</a:t>
            </a:r>
            <a:r>
              <a:rPr lang="en-US" altLang="ko-KR" sz="2800" b="1" dirty="0"/>
              <a:t> ) </a:t>
            </a:r>
          </a:p>
          <a:p>
            <a:pPr marL="342900" indent="-342900">
              <a:buAutoNum type="arabicPeriod"/>
            </a:pPr>
            <a:r>
              <a:rPr lang="en-US" altLang="ko-KR" sz="2800" b="1" dirty="0"/>
              <a:t>Why? </a:t>
            </a:r>
          </a:p>
          <a:p>
            <a:r>
              <a:rPr lang="en-US" altLang="ko-KR" sz="2800" b="1" dirty="0"/>
              <a:t>     1) Data Copy or Page Copy</a:t>
            </a:r>
          </a:p>
          <a:p>
            <a:r>
              <a:rPr lang="en-US" altLang="ko-KR" sz="2800" b="1" dirty="0"/>
              <a:t>     2) Data Sending Latency</a:t>
            </a:r>
          </a:p>
          <a:p>
            <a:r>
              <a:rPr lang="en-US" altLang="ko-KR" sz="2800" b="1" dirty="0"/>
              <a:t>     3) </a:t>
            </a:r>
            <a:r>
              <a:rPr lang="en-US" altLang="ko-KR" sz="2800" b="1" dirty="0" err="1"/>
              <a:t>dbOverWrite</a:t>
            </a:r>
            <a:r>
              <a:rPr lang="en-US" altLang="ko-KR" sz="2800" b="1" dirty="0"/>
              <a:t>( ) </a:t>
            </a:r>
          </a:p>
        </p:txBody>
      </p:sp>
    </p:spTree>
    <p:extLst>
      <p:ext uri="{BB962C8B-B14F-4D97-AF65-F5344CB8AC3E}">
        <p14:creationId xmlns:p14="http://schemas.microsoft.com/office/powerpoint/2010/main" val="425353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1296382C-9E4B-4D7E-A98D-90E6ABFD4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2" y="1829371"/>
            <a:ext cx="4613073" cy="3459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7A35F0-450B-47E8-AA3C-E74032B97EF2}"/>
              </a:ext>
            </a:extLst>
          </p:cNvPr>
          <p:cNvSpPr txBox="1"/>
          <p:nvPr/>
        </p:nvSpPr>
        <p:spPr>
          <a:xfrm>
            <a:off x="2514600" y="681317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Memtier_Benchmark</a:t>
            </a:r>
            <a:r>
              <a:rPr lang="en-US" altLang="ko-KR" sz="2400" b="1" dirty="0"/>
              <a:t> (1)</a:t>
            </a:r>
          </a:p>
          <a:p>
            <a:pPr algn="ctr"/>
            <a:r>
              <a:rPr lang="en-US" altLang="ko-KR" sz="2400" b="1" dirty="0"/>
              <a:t>Configuration ( T 1 / C 1 / D 400MB / N 100) </a:t>
            </a:r>
            <a:endParaRPr lang="ko-KR" altLang="en-US" sz="2400" b="1" dirty="0"/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2ABE82BE-F080-4A02-9449-69747D59F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45" y="1829372"/>
            <a:ext cx="4613073" cy="3459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2CF345-5F16-4D84-BB36-722E8F16286E}"/>
              </a:ext>
            </a:extLst>
          </p:cNvPr>
          <p:cNvSpPr txBox="1"/>
          <p:nvPr/>
        </p:nvSpPr>
        <p:spPr>
          <a:xfrm>
            <a:off x="2673630" y="5686425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NO_RDB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1609E-45AC-4532-8E7F-5CF6291BCC65}"/>
              </a:ext>
            </a:extLst>
          </p:cNvPr>
          <p:cNvSpPr txBox="1"/>
          <p:nvPr/>
        </p:nvSpPr>
        <p:spPr>
          <a:xfrm>
            <a:off x="8218206" y="5686425"/>
            <a:ext cx="14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WITH_RDB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034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A35F0-450B-47E8-AA3C-E74032B97EF2}"/>
              </a:ext>
            </a:extLst>
          </p:cNvPr>
          <p:cNvSpPr txBox="1"/>
          <p:nvPr/>
        </p:nvSpPr>
        <p:spPr>
          <a:xfrm>
            <a:off x="2514600" y="681317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Memtier_Benchmark</a:t>
            </a:r>
            <a:r>
              <a:rPr lang="en-US" altLang="ko-KR" sz="2400" b="1" dirty="0"/>
              <a:t> (2) </a:t>
            </a:r>
          </a:p>
          <a:p>
            <a:pPr algn="ctr"/>
            <a:r>
              <a:rPr lang="en-US" altLang="ko-KR" sz="2400" b="1" dirty="0"/>
              <a:t>Configuration ( T 1 / C 1 / D 400MB / N 100) 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CF345-5F16-4D84-BB36-722E8F16286E}"/>
              </a:ext>
            </a:extLst>
          </p:cNvPr>
          <p:cNvSpPr txBox="1"/>
          <p:nvPr/>
        </p:nvSpPr>
        <p:spPr>
          <a:xfrm>
            <a:off x="2673630" y="5686425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NO_RDB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1609E-45AC-4532-8E7F-5CF6291BCC65}"/>
              </a:ext>
            </a:extLst>
          </p:cNvPr>
          <p:cNvSpPr txBox="1"/>
          <p:nvPr/>
        </p:nvSpPr>
        <p:spPr>
          <a:xfrm>
            <a:off x="8218206" y="5686425"/>
            <a:ext cx="14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WITH_RDB</a:t>
            </a:r>
            <a:endParaRPr lang="ko-KR" altLang="en-US" b="1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9A384BA-6694-412D-BECD-452422A42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3" y="1829371"/>
            <a:ext cx="4613073" cy="3459805"/>
          </a:xfrm>
          <a:prstGeom prst="rect">
            <a:avLst/>
          </a:prstGeom>
        </p:spPr>
      </p:pic>
      <p:pic>
        <p:nvPicPr>
          <p:cNvPr id="10" name="그림 9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E118D34-9155-4246-8354-CC26AB42E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46" y="1869467"/>
            <a:ext cx="4613073" cy="34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2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A35F0-450B-47E8-AA3C-E74032B97EF2}"/>
              </a:ext>
            </a:extLst>
          </p:cNvPr>
          <p:cNvSpPr txBox="1"/>
          <p:nvPr/>
        </p:nvSpPr>
        <p:spPr>
          <a:xfrm>
            <a:off x="2454088" y="697731"/>
            <a:ext cx="7283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Memtier_Benchmark</a:t>
            </a:r>
            <a:r>
              <a:rPr lang="en-US" altLang="ko-KR" sz="2400" b="1" dirty="0"/>
              <a:t> (1) </a:t>
            </a:r>
          </a:p>
          <a:p>
            <a:pPr algn="ctr"/>
            <a:r>
              <a:rPr lang="en-US" altLang="ko-KR" sz="2400" b="1" dirty="0"/>
              <a:t>Configuration ( T 1 / C 1 / D 100KB / N 210000) 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CF345-5F16-4D84-BB36-722E8F16286E}"/>
              </a:ext>
            </a:extLst>
          </p:cNvPr>
          <p:cNvSpPr txBox="1"/>
          <p:nvPr/>
        </p:nvSpPr>
        <p:spPr>
          <a:xfrm>
            <a:off x="2673630" y="5686425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NO_RDB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1609E-45AC-4532-8E7F-5CF6291BCC65}"/>
              </a:ext>
            </a:extLst>
          </p:cNvPr>
          <p:cNvSpPr txBox="1"/>
          <p:nvPr/>
        </p:nvSpPr>
        <p:spPr>
          <a:xfrm>
            <a:off x="8218206" y="5686425"/>
            <a:ext cx="14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WITH_RDB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95C9A-2A75-485C-94A9-CDF32B4B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0" y="1869466"/>
            <a:ext cx="4613073" cy="3459805"/>
          </a:xfrm>
          <a:prstGeom prst="rect">
            <a:avLst/>
          </a:prstGeom>
        </p:spPr>
      </p:pic>
      <p:pic>
        <p:nvPicPr>
          <p:cNvPr id="9" name="그림 8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F2B186E0-99CC-4577-A43E-09B25377B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47" y="1877674"/>
            <a:ext cx="4613073" cy="34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A35F0-450B-47E8-AA3C-E74032B97EF2}"/>
              </a:ext>
            </a:extLst>
          </p:cNvPr>
          <p:cNvSpPr txBox="1"/>
          <p:nvPr/>
        </p:nvSpPr>
        <p:spPr>
          <a:xfrm>
            <a:off x="2454088" y="697731"/>
            <a:ext cx="7283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User_Defined_Benchmark</a:t>
            </a:r>
            <a:r>
              <a:rPr lang="en-US" altLang="ko-KR" sz="2400" b="1" dirty="0"/>
              <a:t> (1) </a:t>
            </a:r>
          </a:p>
          <a:p>
            <a:pPr algn="ctr"/>
            <a:r>
              <a:rPr lang="en-US" altLang="ko-KR" sz="2400" b="1" dirty="0"/>
              <a:t>Configuration ( T 1 / C 1 / D 400MB / N 100) 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EF93B3-EB8B-43A3-A39B-D1DAAB465E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87398" y="1907793"/>
            <a:ext cx="4698720" cy="352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E73111-2202-43F2-993E-AF822D2E473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05882" y="1907793"/>
            <a:ext cx="4698720" cy="3523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86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A35F0-450B-47E8-AA3C-E74032B97EF2}"/>
              </a:ext>
            </a:extLst>
          </p:cNvPr>
          <p:cNvSpPr txBox="1"/>
          <p:nvPr/>
        </p:nvSpPr>
        <p:spPr>
          <a:xfrm>
            <a:off x="2454088" y="697731"/>
            <a:ext cx="7283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User_Defined_Benchmark</a:t>
            </a:r>
            <a:r>
              <a:rPr lang="en-US" altLang="ko-KR" sz="2400" b="1" dirty="0"/>
              <a:t> (2) </a:t>
            </a:r>
          </a:p>
          <a:p>
            <a:pPr algn="ctr"/>
            <a:r>
              <a:rPr lang="en-US" altLang="ko-KR" sz="2400" b="1" dirty="0"/>
              <a:t>Configuration ( T 1 / C 1 / D 400MB / N 100) 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A80610-A98F-4CD2-8AD3-4ACC4F2129F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87399" y="1907793"/>
            <a:ext cx="4698720" cy="3523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41D6E6-1D6B-47D8-B39F-283DEECD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05881" y="1907897"/>
            <a:ext cx="4698718" cy="3523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86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42D87-97C0-469D-BC96-E137357B6F39}"/>
              </a:ext>
            </a:extLst>
          </p:cNvPr>
          <p:cNvSpPr txBox="1"/>
          <p:nvPr/>
        </p:nvSpPr>
        <p:spPr>
          <a:xfrm>
            <a:off x="3514485" y="194223"/>
            <a:ext cx="5647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Check COW ( With </a:t>
            </a:r>
            <a:r>
              <a:rPr lang="en-US" altLang="ko-KR" sz="3200" b="1" dirty="0" err="1"/>
              <a:t>ftrace</a:t>
            </a:r>
            <a:r>
              <a:rPr lang="en-US" altLang="ko-KR" sz="3200" b="1" dirty="0"/>
              <a:t> ) </a:t>
            </a:r>
            <a:endParaRPr lang="ko-KR" altLang="en-US" sz="3200" b="1" dirty="0"/>
          </a:p>
        </p:txBody>
      </p:sp>
      <p:pic>
        <p:nvPicPr>
          <p:cNvPr id="5" name="그림 4" descr="컴퓨터, 전자기기, 스크린샷, 모니터이(가) 표시된 사진&#10;&#10;자동 생성된 설명">
            <a:extLst>
              <a:ext uri="{FF2B5EF4-FFF2-40B4-BE49-F238E27FC236}">
                <a16:creationId xmlns:a16="http://schemas.microsoft.com/office/drawing/2014/main" id="{A40F959B-4EF7-4BEB-AEEA-492E15EB5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38"/>
          <a:stretch/>
        </p:blipFill>
        <p:spPr>
          <a:xfrm>
            <a:off x="1419265" y="950259"/>
            <a:ext cx="4190440" cy="5512140"/>
          </a:xfrm>
          <a:prstGeom prst="rect">
            <a:avLst/>
          </a:prstGeom>
        </p:spPr>
      </p:pic>
      <p:pic>
        <p:nvPicPr>
          <p:cNvPr id="7" name="그림 6" descr="스크린샷, 전자기기, 모니터, 컴퓨터이(가) 표시된 사진&#10;&#10;자동 생성된 설명">
            <a:extLst>
              <a:ext uri="{FF2B5EF4-FFF2-40B4-BE49-F238E27FC236}">
                <a16:creationId xmlns:a16="http://schemas.microsoft.com/office/drawing/2014/main" id="{4E79567C-EC83-4273-B8C3-1DCFF59D62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91"/>
          <a:stretch/>
        </p:blipFill>
        <p:spPr>
          <a:xfrm>
            <a:off x="6582296" y="950259"/>
            <a:ext cx="4371434" cy="55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2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1AD60-0DD7-4BA1-A0F6-5ABBDF4F54E0}"/>
              </a:ext>
            </a:extLst>
          </p:cNvPr>
          <p:cNvSpPr txBox="1"/>
          <p:nvPr/>
        </p:nvSpPr>
        <p:spPr>
          <a:xfrm>
            <a:off x="3751729" y="424788"/>
            <a:ext cx="4688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Redis Internal latency</a:t>
            </a:r>
            <a:endParaRPr lang="ko-KR" altLang="en-US" sz="3200" b="1" dirty="0"/>
          </a:p>
        </p:txBody>
      </p:sp>
      <p:pic>
        <p:nvPicPr>
          <p:cNvPr id="5" name="그림 4" descr="스크린샷, 컴퓨터, 모니터, 노트북이(가) 표시된 사진&#10;&#10;자동 생성된 설명">
            <a:extLst>
              <a:ext uri="{FF2B5EF4-FFF2-40B4-BE49-F238E27FC236}">
                <a16:creationId xmlns:a16="http://schemas.microsoft.com/office/drawing/2014/main" id="{2CF4FAD8-AEC0-4E73-859F-2B12E2B78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1287780"/>
            <a:ext cx="5530524" cy="4424419"/>
          </a:xfrm>
          <a:prstGeom prst="rect">
            <a:avLst/>
          </a:prstGeom>
        </p:spPr>
      </p:pic>
      <p:pic>
        <p:nvPicPr>
          <p:cNvPr id="7" name="그림 6" descr="스크린샷, 컴퓨터, 노트북, 모니터이(가) 표시된 사진&#10;&#10;자동 생성된 설명">
            <a:extLst>
              <a:ext uri="{FF2B5EF4-FFF2-40B4-BE49-F238E27FC236}">
                <a16:creationId xmlns:a16="http://schemas.microsoft.com/office/drawing/2014/main" id="{F0310B67-7156-4536-9B4D-D30DD98C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02" y="1287780"/>
            <a:ext cx="5530522" cy="4424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789AF-807B-4AA9-A949-C3462F5D6E01}"/>
              </a:ext>
            </a:extLst>
          </p:cNvPr>
          <p:cNvSpPr txBox="1"/>
          <p:nvPr/>
        </p:nvSpPr>
        <p:spPr>
          <a:xfrm>
            <a:off x="2397150" y="5990416"/>
            <a:ext cx="132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DictSetVal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61F4F3-C745-4F24-89F5-345722537295}"/>
              </a:ext>
            </a:extLst>
          </p:cNvPr>
          <p:cNvSpPr txBox="1"/>
          <p:nvPr/>
        </p:nvSpPr>
        <p:spPr>
          <a:xfrm>
            <a:off x="7958873" y="5990415"/>
            <a:ext cx="23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ProcessCommand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507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189</Words>
  <Application>Microsoft Office PowerPoint</Application>
  <PresentationFormat>와이드스크린</PresentationFormat>
  <Paragraphs>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nsh05</dc:creator>
  <cp:lastModifiedBy>nsh05</cp:lastModifiedBy>
  <cp:revision>5</cp:revision>
  <dcterms:created xsi:type="dcterms:W3CDTF">2020-04-03T03:31:18Z</dcterms:created>
  <dcterms:modified xsi:type="dcterms:W3CDTF">2020-04-02T21:54:23Z</dcterms:modified>
</cp:coreProperties>
</file>