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F29AF-37C0-448B-817C-97DAF0A85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8585F5-A1F8-4732-8BBE-FC54A6437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09B05-ED15-4F50-9E35-B9F1E851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A73-388F-4662-AE91-2B7B9C279CE8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2865A-FF0E-4748-8CFC-9BC0AACE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5CBB8-3482-4F83-960B-5A57C395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13DE-57F4-4F64-8933-E93673E52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1CA2-F560-4D44-AD3C-14AFBF9A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E010B-AC9F-4131-8C2E-82707886A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AB456-6D1D-426C-8F92-51D6BB6D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A73-388F-4662-AE91-2B7B9C279CE8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8E3CA-CF9D-4C69-A82B-061A2BA0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D4A72-8BED-4DA5-8AE6-28A3E209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13DE-57F4-4F64-8933-E93673E52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D346E6-5259-4360-B37F-6D52AA157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8ECC3-A232-4B5F-B44A-6DEF18260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D7212-189C-4572-A99B-ADF8E401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A73-388F-4662-AE91-2B7B9C279CE8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0458C-5D2E-4784-BDD3-8826A86B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DFA6E-0C76-4AC1-99EC-C90A28AF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13DE-57F4-4F64-8933-E93673E52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9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4D17B-3EA7-4E37-9232-05F35954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C0B19-9637-4AC1-BDCD-310ABDF9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728C4-246D-4775-A736-AF45898D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A73-388F-4662-AE91-2B7B9C279CE8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941AE-A958-4E17-9CD7-B5803229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D93F4-E772-465F-A91E-73418FB1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13DE-57F4-4F64-8933-E93673E52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8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77464-B77D-4A74-A2A1-9AA726B5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75F9D-CA03-450E-BB9D-886387C0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A16D1-F2C9-414F-A970-AAAF15D4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A73-388F-4662-AE91-2B7B9C279CE8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452FE2-F1D2-4049-957A-C7330F51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78805-682D-4E40-9345-68E0B9C6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13DE-57F4-4F64-8933-E93673E52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4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296B8-3BF3-41AF-B226-C703411C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8E7BD-1B78-4E90-8F22-146C02333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9B1F3-DA12-4AB9-B650-82A4678EF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31923F-5D76-4DF3-9029-8552F046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A73-388F-4662-AE91-2B7B9C279CE8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B39E9-728A-43C0-BB9A-5CC01EE5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58F861-0849-4617-8A8A-1D5E7D48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13DE-57F4-4F64-8933-E93673E52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9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7EBF9-E603-4A05-BB7C-47BBDFCD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7C408-F965-4617-84F7-E729C6C5C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448EB7-6541-43EB-8D75-4BB09C4C6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16D079-0588-4667-A5ED-14C72B612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8B3964-72A5-474C-95B9-642FF963A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8E50BD-1225-4D5D-A1D3-A620A59F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A73-388F-4662-AE91-2B7B9C279CE8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5483D-C1BB-47C8-A320-A80F591A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A8B0FD-D736-4084-AA9E-BA03B30B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13DE-57F4-4F64-8933-E93673E52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949BB-9825-41A9-B462-A476E822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30FA63-A928-44CC-8EBB-00EB9090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A73-388F-4662-AE91-2B7B9C279CE8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FBED5B-4985-4AB9-9A15-62845C04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05C3E1-D36D-47D3-8AC2-4BA4FFDE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13DE-57F4-4F64-8933-E93673E52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2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CB68C4-F0FC-40A4-B32D-498F20DF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A73-388F-4662-AE91-2B7B9C279CE8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589A1B-7A3C-4AD1-8231-2CD375A6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1636E-5538-4805-857B-2721169E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13DE-57F4-4F64-8933-E93673E52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4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27C6B-A94C-4B13-BE88-9FAD1920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92277-2F65-4C46-9E68-C9FD8B8CA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774E53-9E20-4CC4-AF48-8504CA371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0F6BCE-F257-48E3-973D-8B955DA9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A73-388F-4662-AE91-2B7B9C279CE8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7769A-5214-4949-B4C0-2918912D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C08F4B-C32D-4447-A0B6-550558CF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13DE-57F4-4F64-8933-E93673E52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0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BB085-31BD-416C-AEA6-CE7D89B0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73F2D-9DF8-4F30-A332-EBBB12E68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BB110D-149D-4BE3-922C-3AF02F9FD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B61D5-85E3-441E-B57A-18387773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CA73-388F-4662-AE91-2B7B9C279CE8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26D0E-F3D1-4393-83EC-E2EE9BC2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7F121-DD36-40F4-90FA-53C1C00A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13DE-57F4-4F64-8933-E93673E52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6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991E19-09CA-478C-9A84-70AD6627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CEDFB-A5FD-48F1-B7C4-3BC63B55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C367A-9EEC-492E-9F16-C9038CC77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8CA73-388F-4662-AE91-2B7B9C279CE8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A2616-766E-4FF6-82FE-42FACAE82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6281B-485B-41F3-8677-FE95E5D44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B13DE-57F4-4F64-8933-E93673E52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9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E59DFCE-ABED-472E-8014-6A33BA13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 descr="측정기이(가) 표시된 사진&#10;&#10;자동 생성된 설명">
            <a:extLst>
              <a:ext uri="{FF2B5EF4-FFF2-40B4-BE49-F238E27FC236}">
                <a16:creationId xmlns:a16="http://schemas.microsoft.com/office/drawing/2014/main" id="{8991895A-3348-49C5-98BE-A782B90E4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627"/>
            <a:ext cx="12192000" cy="1457325"/>
          </a:xfrm>
          <a:prstGeom prst="rect">
            <a:avLst/>
          </a:prstGeom>
        </p:spPr>
      </p:pic>
      <p:pic>
        <p:nvPicPr>
          <p:cNvPr id="11" name="그림 10" descr="측정기이(가) 표시된 사진&#10;&#10;자동 생성된 설명">
            <a:extLst>
              <a:ext uri="{FF2B5EF4-FFF2-40B4-BE49-F238E27FC236}">
                <a16:creationId xmlns:a16="http://schemas.microsoft.com/office/drawing/2014/main" id="{5AE231B3-9F14-4ED9-BF01-F0115E9E3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6549"/>
            <a:ext cx="12192000" cy="1381125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33432142-3B09-4111-A499-119909ADA12F}"/>
              </a:ext>
            </a:extLst>
          </p:cNvPr>
          <p:cNvSpPr/>
          <p:nvPr/>
        </p:nvSpPr>
        <p:spPr>
          <a:xfrm>
            <a:off x="11388436" y="341745"/>
            <a:ext cx="1025237" cy="20397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C10B975-5860-4208-B229-1F18FCB40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D68B6A9F-2700-4CE0-B8C2-151D90C69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942"/>
            <a:ext cx="12192000" cy="1409700"/>
          </a:xfrm>
          <a:prstGeom prst="rect">
            <a:avLst/>
          </a:prstGeom>
        </p:spPr>
      </p:pic>
      <p:pic>
        <p:nvPicPr>
          <p:cNvPr id="8" name="그림 7" descr="전자기기, 회로, 측정기이(가) 표시된 사진&#10;&#10;자동 생성된 설명">
            <a:extLst>
              <a:ext uri="{FF2B5EF4-FFF2-40B4-BE49-F238E27FC236}">
                <a16:creationId xmlns:a16="http://schemas.microsoft.com/office/drawing/2014/main" id="{D4FB39DD-7269-442D-BF8E-4308D8D78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1284"/>
            <a:ext cx="12192000" cy="131445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5D1FC5A-43EB-451B-9D8B-7F8C9492E151}"/>
              </a:ext>
            </a:extLst>
          </p:cNvPr>
          <p:cNvSpPr/>
          <p:nvPr/>
        </p:nvSpPr>
        <p:spPr>
          <a:xfrm>
            <a:off x="11388436" y="341745"/>
            <a:ext cx="1025237" cy="20397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8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390ADE24-62F6-45EB-AE72-835AE1E86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 descr="전자기기, 회로, 측정기이(가) 표시된 사진&#10;&#10;자동 생성된 설명">
            <a:extLst>
              <a:ext uri="{FF2B5EF4-FFF2-40B4-BE49-F238E27FC236}">
                <a16:creationId xmlns:a16="http://schemas.microsoft.com/office/drawing/2014/main" id="{FA491F5A-5C49-457C-966B-99F62CC20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785"/>
            <a:ext cx="12192000" cy="1592754"/>
          </a:xfrm>
          <a:prstGeom prst="rect">
            <a:avLst/>
          </a:prstGeom>
        </p:spPr>
      </p:pic>
      <p:pic>
        <p:nvPicPr>
          <p:cNvPr id="8" name="그림 7" descr="전자기기, 측정기이(가) 표시된 사진&#10;&#10;자동 생성된 설명">
            <a:extLst>
              <a:ext uri="{FF2B5EF4-FFF2-40B4-BE49-F238E27FC236}">
                <a16:creationId xmlns:a16="http://schemas.microsoft.com/office/drawing/2014/main" id="{5234D925-AC7A-4630-A3EC-90114AF1C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0862"/>
            <a:ext cx="12192000" cy="159275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E608468-AF39-401D-971F-10000268E7D4}"/>
              </a:ext>
            </a:extLst>
          </p:cNvPr>
          <p:cNvSpPr/>
          <p:nvPr/>
        </p:nvSpPr>
        <p:spPr>
          <a:xfrm>
            <a:off x="11388436" y="341745"/>
            <a:ext cx="1025237" cy="20397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남자, 스키타기, 물, 그룹이(가) 표시된 사진&#10;&#10;자동 생성된 설명">
            <a:extLst>
              <a:ext uri="{FF2B5EF4-FFF2-40B4-BE49-F238E27FC236}">
                <a16:creationId xmlns:a16="http://schemas.microsoft.com/office/drawing/2014/main" id="{697B38B9-4A06-4920-97FC-95E5D009D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4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0F9516-29C6-4003-8B09-4BA4A6B6E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0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키타기, 남자, 물, 그룹이(가) 표시된 사진&#10;&#10;자동 생성된 설명">
            <a:extLst>
              <a:ext uri="{FF2B5EF4-FFF2-40B4-BE49-F238E27FC236}">
                <a16:creationId xmlns:a16="http://schemas.microsoft.com/office/drawing/2014/main" id="{DFA13DB7-CC87-419C-B98B-1AF32A1B2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8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bong won</dc:creator>
  <cp:lastModifiedBy>lee bong won</cp:lastModifiedBy>
  <cp:revision>2</cp:revision>
  <dcterms:created xsi:type="dcterms:W3CDTF">2020-05-21T03:27:25Z</dcterms:created>
  <dcterms:modified xsi:type="dcterms:W3CDTF">2020-05-21T03:37:46Z</dcterms:modified>
</cp:coreProperties>
</file>