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28010-7F32-4003-8B16-319AB212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20BA5D-8BF1-4611-9AFB-4D1E1DF8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97FFA-B16B-4FCF-9690-657CC3B0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27B4B-12BA-4687-BE3A-3206DFB2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874D-E14F-4797-871A-31F2A178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5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071B-BCCC-4041-9595-ADEAC65E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05DA0-8E72-464A-8CC7-AA522D5D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D6682-0C3C-4FFF-8FA7-0A4EEB5C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CC3C6-5BE5-4989-A728-3C68B2BF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86CF8-2C2C-47EC-9170-32CEBBB4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514634-0642-41A1-9C1D-51FEA48F5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9444A-5E88-4FDA-A688-9C88E6B0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DEE33-6845-40AA-B14C-C004D57E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1C418-79E6-4A7E-AAB4-5BAA4C37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8C7E9-294C-4BD3-BDF6-A1AD0222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2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BB0BA-62F7-440C-BA76-C19C42A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CD970-3FBA-40F4-8719-115BE997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38B8A-638E-4F0A-AA52-A1E60533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A818D-201D-473D-9DC6-32363DF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02AE6-7550-478F-A05B-7D9FEEC5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9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FE441-11BA-440B-AB92-F3F52FBC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A33C0-8765-43C0-9AF8-B798119B3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ED160-3626-44B8-8686-9F097071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1CFA6-65F5-4DFE-BFDC-FA51DC4D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E6E47-BD73-4177-B0F5-D70DDAA5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3A521-92F6-42B5-BF96-DDBBE860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356D0-1166-40DD-8B35-EF789AA4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4C79E-D468-4DDA-9F82-AFE4A0323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63954-F539-46B3-A08F-03C00607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22E63-7246-4FF4-902A-C360B11D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46E04-9DD3-482B-A97E-B9AAE4F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6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D74B-02AA-4293-92CC-8E868A12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072A6-13C8-4E75-A5A4-210C657C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424D9-4049-4962-9400-F44230D47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9C3A9-90F9-4ABA-A99B-9B5313792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85695E-23CE-451F-8A81-79B75698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719C1F-4D9F-48FB-9667-C9F797F0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8942F-8E21-4A78-A2F0-07BE070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75807-3C1A-417D-81DF-DACC7EA4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4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B9B2E-AAD5-4A75-B3B5-229CD86D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463221-E8AB-4060-B26E-57D52B59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FEAEE-51E4-4572-B4FE-2DC27953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3A5F0C-0588-4379-8B56-126161C4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702563-FA9D-42F8-A2C9-985B646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80AB30-9993-445E-80D5-7912E259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AB60A-C579-4D10-BAA5-64927D0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E916-7DC5-4B99-B2E5-106E5F54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0C4ED-AE6C-4CE4-91E7-5B4E00C3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4B6EA-7813-4419-B6BE-7D2296B61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1018-7A52-48DC-BD47-55DC05CF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6BDD5-6F78-41B1-BFBB-8429A5DB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64B28-88E9-4F2B-8BCB-0FDA040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B8F05-6C35-4A6B-BCAB-56168688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BF630C-E6F6-4C22-90FB-30FDDE03F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5F631-335C-4436-BBA5-AE2F091A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AE5A8-B705-4CF4-A857-A5AE7551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13D76-87D4-4283-A461-AB80304B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A60B9-28D7-40D6-B406-BD3807C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2D1CF-790B-45D2-982E-F3561920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FFDBC-5883-4670-BC59-ABEA76D3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565A9-3C24-4C07-AA25-4A5DBD41B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7D7B-325E-4DCB-B66A-B0A9162C70DB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8E8F6-175E-4010-BE0B-96E9E7FE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10C61-F9C0-4518-8935-B33E91807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4E3F-1FFB-4847-AE1A-D0033D76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545CB2-5C56-407F-AE09-58FAB8154415}"/>
              </a:ext>
            </a:extLst>
          </p:cNvPr>
          <p:cNvSpPr txBox="1"/>
          <p:nvPr/>
        </p:nvSpPr>
        <p:spPr>
          <a:xfrm>
            <a:off x="814443" y="1153380"/>
            <a:ext cx="27491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aeMain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ACEE2-7407-47AE-9A8C-BAD89E1E0DF2}"/>
              </a:ext>
            </a:extLst>
          </p:cNvPr>
          <p:cNvSpPr txBox="1"/>
          <p:nvPr/>
        </p:nvSpPr>
        <p:spPr>
          <a:xfrm>
            <a:off x="281047" y="2999052"/>
            <a:ext cx="27491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beforeSleep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3348C-CF3B-4684-9E47-9DD47059DF74}"/>
              </a:ext>
            </a:extLst>
          </p:cNvPr>
          <p:cNvSpPr txBox="1"/>
          <p:nvPr/>
        </p:nvSpPr>
        <p:spPr>
          <a:xfrm>
            <a:off x="845125" y="4826907"/>
            <a:ext cx="274913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aeProcessEvents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A4DFC-53E1-4F41-A772-473CA5337819}"/>
              </a:ext>
            </a:extLst>
          </p:cNvPr>
          <p:cNvSpPr txBox="1"/>
          <p:nvPr/>
        </p:nvSpPr>
        <p:spPr>
          <a:xfrm>
            <a:off x="3160811" y="2999052"/>
            <a:ext cx="27491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flushAppendOnlyFile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40D5A-7FA5-401D-8AB4-BAEF6486AE54}"/>
              </a:ext>
            </a:extLst>
          </p:cNvPr>
          <p:cNvSpPr txBox="1"/>
          <p:nvPr/>
        </p:nvSpPr>
        <p:spPr>
          <a:xfrm>
            <a:off x="4102921" y="1186754"/>
            <a:ext cx="57347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모든 </a:t>
            </a:r>
            <a:r>
              <a:rPr lang="en-US" altLang="ko-KR" sz="1100" dirty="0"/>
              <a:t>events</a:t>
            </a:r>
            <a:r>
              <a:rPr lang="ko-KR" altLang="en-US" sz="1100" dirty="0"/>
              <a:t>가 들어오는 함수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aeMain</a:t>
            </a:r>
            <a:r>
              <a:rPr lang="en-US" altLang="ko-KR" sz="1100" dirty="0"/>
              <a:t> </a:t>
            </a:r>
            <a:r>
              <a:rPr lang="ko-KR" altLang="en-US" sz="1100" dirty="0"/>
              <a:t>함수에서 </a:t>
            </a:r>
            <a:r>
              <a:rPr lang="en-US" altLang="ko-KR" sz="1100" dirty="0"/>
              <a:t>time events</a:t>
            </a:r>
            <a:r>
              <a:rPr lang="ko-KR" altLang="en-US" sz="1100" dirty="0"/>
              <a:t>가 들어 올 때마다 불린다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D459C-1AE9-4CFC-A8A1-DA732DB27C53}"/>
              </a:ext>
            </a:extLst>
          </p:cNvPr>
          <p:cNvSpPr txBox="1"/>
          <p:nvPr/>
        </p:nvSpPr>
        <p:spPr>
          <a:xfrm>
            <a:off x="4141513" y="4880768"/>
            <a:ext cx="57347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여러가지 </a:t>
            </a:r>
            <a:r>
              <a:rPr lang="en-US" altLang="ko-KR" sz="1100" dirty="0"/>
              <a:t>command</a:t>
            </a:r>
            <a:r>
              <a:rPr lang="ko-KR" altLang="en-US" sz="1100" dirty="0"/>
              <a:t>와 여러가지 일을 시작하는 최초의 함수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28924-6567-4F52-B535-8133FB901094}"/>
              </a:ext>
            </a:extLst>
          </p:cNvPr>
          <p:cNvSpPr txBox="1"/>
          <p:nvPr/>
        </p:nvSpPr>
        <p:spPr>
          <a:xfrm>
            <a:off x="5964379" y="3033761"/>
            <a:ext cx="57347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flushAppendOnly</a:t>
            </a:r>
            <a:r>
              <a:rPr lang="en-US" altLang="ko-KR" sz="1100" dirty="0"/>
              <a:t> </a:t>
            </a:r>
            <a:r>
              <a:rPr lang="ko-KR" altLang="en-US" sz="1100" dirty="0"/>
              <a:t>함수와 함께 다양한 함수를 처리하는 곳이다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D7F04-D5BC-46A9-A3D0-8A8D9862FF5C}"/>
              </a:ext>
            </a:extLst>
          </p:cNvPr>
          <p:cNvSpPr txBox="1"/>
          <p:nvPr/>
        </p:nvSpPr>
        <p:spPr>
          <a:xfrm>
            <a:off x="4102920" y="1540529"/>
            <a:ext cx="57347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Epoll</a:t>
            </a:r>
            <a:r>
              <a:rPr lang="ko-KR" altLang="en-US" sz="1100" dirty="0"/>
              <a:t>로 모든 </a:t>
            </a:r>
            <a:r>
              <a:rPr lang="en-US" altLang="ko-KR" sz="1100" dirty="0"/>
              <a:t>file</a:t>
            </a:r>
            <a:r>
              <a:rPr lang="ko-KR" altLang="en-US" sz="1100" dirty="0"/>
              <a:t>관련 </a:t>
            </a:r>
            <a:r>
              <a:rPr lang="en-US" altLang="ko-KR" sz="1100" dirty="0"/>
              <a:t>event</a:t>
            </a:r>
            <a:r>
              <a:rPr lang="ko-KR" altLang="en-US" sz="1100" dirty="0"/>
              <a:t>가 등록 되어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BBEAB4B-B276-4065-B3C6-AAF37B2E4B88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rot="16200000" flipH="1">
            <a:off x="-233379" y="2743168"/>
            <a:ext cx="4825982" cy="80161"/>
          </a:xfrm>
          <a:prstGeom prst="curvedConnector5">
            <a:avLst>
              <a:gd name="adj1" fmla="val -4737"/>
              <a:gd name="adj2" fmla="val 2099935"/>
              <a:gd name="adj3" fmla="val 10473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759112E-7BBB-4635-8342-46753505AB77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 flipH="1">
            <a:off x="-233378" y="2743168"/>
            <a:ext cx="4825982" cy="80161"/>
          </a:xfrm>
          <a:prstGeom prst="curvedConnector5">
            <a:avLst>
              <a:gd name="adj1" fmla="val -4737"/>
              <a:gd name="adj2" fmla="val 2099936"/>
              <a:gd name="adj3" fmla="val 10473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488523-586A-4C1A-BC1D-98FA20A533E2}"/>
              </a:ext>
            </a:extLst>
          </p:cNvPr>
          <p:cNvSpPr txBox="1"/>
          <p:nvPr/>
        </p:nvSpPr>
        <p:spPr>
          <a:xfrm>
            <a:off x="764963" y="370257"/>
            <a:ext cx="27491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While(1)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26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0BD52-E239-417C-A0ED-EE859420E586}"/>
              </a:ext>
            </a:extLst>
          </p:cNvPr>
          <p:cNvSpPr txBox="1"/>
          <p:nvPr/>
        </p:nvSpPr>
        <p:spPr>
          <a:xfrm>
            <a:off x="267195" y="362197"/>
            <a:ext cx="18941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aeProcessEvents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92B9C-046F-4494-9EC7-4331E0B7C873}"/>
              </a:ext>
            </a:extLst>
          </p:cNvPr>
          <p:cNvSpPr txBox="1"/>
          <p:nvPr/>
        </p:nvSpPr>
        <p:spPr>
          <a:xfrm>
            <a:off x="267194" y="1004245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processInputBuffer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E1680-2656-4766-BE1F-2D9FABF4AD78}"/>
              </a:ext>
            </a:extLst>
          </p:cNvPr>
          <p:cNvSpPr txBox="1"/>
          <p:nvPr/>
        </p:nvSpPr>
        <p:spPr>
          <a:xfrm>
            <a:off x="267194" y="1702128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processCommand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9146C-60D8-4975-A14B-1BEDE5375DF7}"/>
              </a:ext>
            </a:extLst>
          </p:cNvPr>
          <p:cNvSpPr txBox="1"/>
          <p:nvPr/>
        </p:nvSpPr>
        <p:spPr>
          <a:xfrm>
            <a:off x="267194" y="2371105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96E64-DA02-4888-9BF3-5D05DE50F2E3}"/>
              </a:ext>
            </a:extLst>
          </p:cNvPr>
          <p:cNvSpPr txBox="1"/>
          <p:nvPr/>
        </p:nvSpPr>
        <p:spPr>
          <a:xfrm>
            <a:off x="267194" y="3040082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c-&gt;</a:t>
            </a:r>
            <a:r>
              <a:rPr lang="en-US" altLang="ko-KR" dirty="0" err="1"/>
              <a:t>cmd</a:t>
            </a:r>
            <a:r>
              <a:rPr lang="en-US" altLang="ko-KR" dirty="0"/>
              <a:t>-&gt;proc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8CC6A-8726-4AD5-9749-63005BFB304A}"/>
              </a:ext>
            </a:extLst>
          </p:cNvPr>
          <p:cNvSpPr txBox="1"/>
          <p:nvPr/>
        </p:nvSpPr>
        <p:spPr>
          <a:xfrm>
            <a:off x="267194" y="3643745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propagate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9D83C-D7C2-48BF-84C4-8B1579685E2A}"/>
              </a:ext>
            </a:extLst>
          </p:cNvPr>
          <p:cNvSpPr txBox="1"/>
          <p:nvPr/>
        </p:nvSpPr>
        <p:spPr>
          <a:xfrm>
            <a:off x="267193" y="4306784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feedAppendOnlyfile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56F44-7B89-4965-B35F-35320CCCA46D}"/>
              </a:ext>
            </a:extLst>
          </p:cNvPr>
          <p:cNvSpPr txBox="1"/>
          <p:nvPr/>
        </p:nvSpPr>
        <p:spPr>
          <a:xfrm>
            <a:off x="3255815" y="4306784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replicationFeedSlaves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204B8-425C-4D11-A693-75E6DE2658B3}"/>
              </a:ext>
            </a:extLst>
          </p:cNvPr>
          <p:cNvSpPr txBox="1"/>
          <p:nvPr/>
        </p:nvSpPr>
        <p:spPr>
          <a:xfrm>
            <a:off x="267193" y="5004667"/>
            <a:ext cx="37466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catAppendOnlyGenericCommand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EAE57-134E-4026-A23B-6C3A32960084}"/>
              </a:ext>
            </a:extLst>
          </p:cNvPr>
          <p:cNvSpPr txBox="1"/>
          <p:nvPr/>
        </p:nvSpPr>
        <p:spPr>
          <a:xfrm>
            <a:off x="267193" y="5703747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sdscatlen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CFB22-97B8-432F-BF91-DA8652FA32B3}"/>
              </a:ext>
            </a:extLst>
          </p:cNvPr>
          <p:cNvSpPr txBox="1"/>
          <p:nvPr/>
        </p:nvSpPr>
        <p:spPr>
          <a:xfrm>
            <a:off x="3255816" y="1004245"/>
            <a:ext cx="274913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processMultibulkBuffer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5F3FB-1F31-42DF-82AC-BCFA8B5EC2FA}"/>
              </a:ext>
            </a:extLst>
          </p:cNvPr>
          <p:cNvSpPr txBox="1"/>
          <p:nvPr/>
        </p:nvSpPr>
        <p:spPr>
          <a:xfrm>
            <a:off x="6246417" y="330636"/>
            <a:ext cx="57347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모든 </a:t>
            </a:r>
            <a:r>
              <a:rPr lang="en-US" altLang="ko-KR" sz="1100" dirty="0"/>
              <a:t>events</a:t>
            </a:r>
            <a:r>
              <a:rPr lang="ko-KR" altLang="en-US" sz="1100" dirty="0"/>
              <a:t>가 들어오는 함수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aeMain</a:t>
            </a:r>
            <a:r>
              <a:rPr lang="en-US" altLang="ko-KR" sz="1100" dirty="0"/>
              <a:t> </a:t>
            </a:r>
            <a:r>
              <a:rPr lang="ko-KR" altLang="en-US" sz="1100" dirty="0"/>
              <a:t>함수에서 </a:t>
            </a:r>
            <a:r>
              <a:rPr lang="en-US" altLang="ko-KR" sz="1100" dirty="0"/>
              <a:t>time events</a:t>
            </a:r>
            <a:r>
              <a:rPr lang="ko-KR" altLang="en-US" sz="1100" dirty="0"/>
              <a:t>가 들어 올 때마다 불린다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6EEE5-9709-476F-BCCA-61095C624684}"/>
              </a:ext>
            </a:extLst>
          </p:cNvPr>
          <p:cNvSpPr txBox="1"/>
          <p:nvPr/>
        </p:nvSpPr>
        <p:spPr>
          <a:xfrm>
            <a:off x="6246417" y="1052151"/>
            <a:ext cx="4265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Client </a:t>
            </a:r>
            <a:r>
              <a:rPr lang="ko-KR" altLang="en-US" sz="1100" dirty="0"/>
              <a:t>구조체에서 </a:t>
            </a:r>
            <a:r>
              <a:rPr lang="en-US" altLang="ko-KR" sz="1100" dirty="0" err="1"/>
              <a:t>query_buf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쌓여져있는</a:t>
            </a:r>
            <a:r>
              <a:rPr lang="ko-KR" altLang="en-US" sz="1100" dirty="0"/>
              <a:t> </a:t>
            </a:r>
            <a:r>
              <a:rPr lang="en-US" altLang="ko-KR" sz="1100" dirty="0"/>
              <a:t>query</a:t>
            </a:r>
            <a:r>
              <a:rPr lang="ko-KR" altLang="en-US" sz="1100" dirty="0"/>
              <a:t>를 읽어온다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7001AC-0269-493D-B6CC-2CF7334F6CF8}"/>
              </a:ext>
            </a:extLst>
          </p:cNvPr>
          <p:cNvSpPr txBox="1"/>
          <p:nvPr/>
        </p:nvSpPr>
        <p:spPr>
          <a:xfrm>
            <a:off x="6246417" y="1773666"/>
            <a:ext cx="4265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query</a:t>
            </a:r>
            <a:r>
              <a:rPr lang="ko-KR" altLang="en-US" sz="1100" dirty="0"/>
              <a:t>에 맞게 </a:t>
            </a:r>
            <a:r>
              <a:rPr lang="en-US" altLang="ko-KR" sz="1100" dirty="0"/>
              <a:t>command</a:t>
            </a:r>
            <a:r>
              <a:rPr lang="ko-KR" altLang="en-US" sz="1100" dirty="0"/>
              <a:t>를 설정하고 여러가지 오류를 검사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6E1F6-0F99-49FA-A873-00633627FF89}"/>
              </a:ext>
            </a:extLst>
          </p:cNvPr>
          <p:cNvSpPr txBox="1"/>
          <p:nvPr/>
        </p:nvSpPr>
        <p:spPr>
          <a:xfrm>
            <a:off x="6246417" y="2424966"/>
            <a:ext cx="4265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실질적으로 명령어를 실행하는 함수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82F9F-86EE-42F1-9AD0-25714B49BB56}"/>
              </a:ext>
            </a:extLst>
          </p:cNvPr>
          <p:cNvSpPr txBox="1"/>
          <p:nvPr/>
        </p:nvSpPr>
        <p:spPr>
          <a:xfrm>
            <a:off x="6246417" y="3109136"/>
            <a:ext cx="4265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set or get command </a:t>
            </a:r>
            <a:r>
              <a:rPr lang="ko-KR" altLang="en-US" sz="1100" dirty="0"/>
              <a:t>등등 </a:t>
            </a:r>
            <a:r>
              <a:rPr lang="en-US" altLang="ko-KR" sz="1100" dirty="0"/>
              <a:t>command</a:t>
            </a:r>
            <a:r>
              <a:rPr lang="ko-KR" altLang="en-US" sz="1100" dirty="0"/>
              <a:t>에 맞게 </a:t>
            </a:r>
            <a:r>
              <a:rPr lang="en-US" altLang="ko-KR" sz="1100" dirty="0"/>
              <a:t>command</a:t>
            </a:r>
            <a:r>
              <a:rPr lang="ko-KR" altLang="en-US" sz="1100" dirty="0"/>
              <a:t>를 실행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DFA7B4-F0D0-4AFA-ABCE-78A5AE7FC24B}"/>
              </a:ext>
            </a:extLst>
          </p:cNvPr>
          <p:cNvSpPr txBox="1"/>
          <p:nvPr/>
        </p:nvSpPr>
        <p:spPr>
          <a:xfrm>
            <a:off x="6264226" y="3752488"/>
            <a:ext cx="4265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command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실행후</a:t>
            </a:r>
            <a:r>
              <a:rPr lang="ko-KR" altLang="en-US" sz="1100" dirty="0"/>
              <a:t> </a:t>
            </a:r>
            <a:r>
              <a:rPr lang="en-US" altLang="ko-KR" sz="1100" dirty="0" err="1"/>
              <a:t>aof</a:t>
            </a:r>
            <a:r>
              <a:rPr lang="en-US" altLang="ko-KR" sz="1100" dirty="0"/>
              <a:t> </a:t>
            </a:r>
            <a:r>
              <a:rPr lang="ko-KR" altLang="en-US" sz="1100" dirty="0"/>
              <a:t>파일과 </a:t>
            </a:r>
            <a:r>
              <a:rPr lang="en-US" altLang="ko-KR" sz="1100" dirty="0"/>
              <a:t>slave</a:t>
            </a:r>
            <a:r>
              <a:rPr lang="ko-KR" altLang="en-US" sz="1100" dirty="0"/>
              <a:t>에게 </a:t>
            </a:r>
            <a:r>
              <a:rPr lang="en-US" altLang="ko-KR" sz="1100" dirty="0"/>
              <a:t>command</a:t>
            </a:r>
            <a:r>
              <a:rPr lang="ko-KR" altLang="en-US" sz="1100" dirty="0"/>
              <a:t>를 전파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90EB3-F121-41AF-857E-62A2B2CE70AF}"/>
              </a:ext>
            </a:extLst>
          </p:cNvPr>
          <p:cNvSpPr txBox="1"/>
          <p:nvPr/>
        </p:nvSpPr>
        <p:spPr>
          <a:xfrm>
            <a:off x="6264226" y="4343198"/>
            <a:ext cx="53082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Command</a:t>
            </a:r>
            <a:r>
              <a:rPr lang="ko-KR" altLang="en-US" sz="1100" dirty="0"/>
              <a:t>와 함께 여러 명령어를 다시 </a:t>
            </a:r>
            <a:r>
              <a:rPr lang="en-US" altLang="ko-KR" sz="1100" dirty="0"/>
              <a:t>char*</a:t>
            </a:r>
            <a:r>
              <a:rPr lang="ko-KR" altLang="en-US" sz="1100" dirty="0"/>
              <a:t>형으로</a:t>
            </a:r>
            <a:r>
              <a:rPr lang="en-US" altLang="ko-KR" sz="1100" dirty="0"/>
              <a:t> </a:t>
            </a:r>
            <a:r>
              <a:rPr lang="ko-KR" altLang="en-US" sz="1100" dirty="0"/>
              <a:t>바꾼다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DFAD0D-A7DC-4734-9DE7-36F8D14B1506}"/>
              </a:ext>
            </a:extLst>
          </p:cNvPr>
          <p:cNvSpPr txBox="1"/>
          <p:nvPr/>
        </p:nvSpPr>
        <p:spPr>
          <a:xfrm>
            <a:off x="6264226" y="5080010"/>
            <a:ext cx="53082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바꾼 </a:t>
            </a:r>
            <a:r>
              <a:rPr lang="en-US" altLang="ko-KR" sz="1100" dirty="0"/>
              <a:t>char*</a:t>
            </a:r>
            <a:r>
              <a:rPr lang="ko-KR" altLang="en-US" sz="1100" dirty="0"/>
              <a:t>형 명령어를 </a:t>
            </a:r>
            <a:r>
              <a:rPr lang="en-US" altLang="ko-KR" sz="1100" dirty="0" err="1"/>
              <a:t>server.aof_buf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붙여넣는다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5F536-B2DC-4635-9365-451F0C50C923}"/>
              </a:ext>
            </a:extLst>
          </p:cNvPr>
          <p:cNvSpPr txBox="1"/>
          <p:nvPr/>
        </p:nvSpPr>
        <p:spPr>
          <a:xfrm>
            <a:off x="6246417" y="5757608"/>
            <a:ext cx="53082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붙여넣은</a:t>
            </a:r>
            <a:r>
              <a:rPr lang="ko-KR" altLang="en-US" sz="1100" dirty="0"/>
              <a:t> 명령어의 길이를 </a:t>
            </a:r>
            <a:r>
              <a:rPr lang="ko-KR" altLang="en-US" sz="1100" dirty="0" err="1"/>
              <a:t>붙여넣는다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97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E27D0A-5641-4B04-9651-49616E7BA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" y="2538969"/>
            <a:ext cx="6605031" cy="2868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9CF918-DE29-44C7-A32D-A447B4F6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" y="1450179"/>
            <a:ext cx="8572500" cy="73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7C62D-45A6-49DF-B16F-987FC4947660}"/>
              </a:ext>
            </a:extLst>
          </p:cNvPr>
          <p:cNvSpPr txBox="1"/>
          <p:nvPr/>
        </p:nvSpPr>
        <p:spPr>
          <a:xfrm>
            <a:off x="7024250" y="3578538"/>
            <a:ext cx="504107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aofWrite</a:t>
            </a:r>
            <a:r>
              <a:rPr lang="ko-KR" altLang="en-US" sz="1100" dirty="0"/>
              <a:t>를 한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정책에 맞게 </a:t>
            </a:r>
            <a:r>
              <a:rPr lang="en-US" altLang="ko-KR" sz="1100" dirty="0"/>
              <a:t>bio </a:t>
            </a:r>
            <a:r>
              <a:rPr lang="ko-KR" altLang="en-US" sz="1100" dirty="0"/>
              <a:t>작업에 </a:t>
            </a:r>
            <a:r>
              <a:rPr lang="ko-KR" altLang="en-US" sz="1100" dirty="0" err="1"/>
              <a:t>맞길지</a:t>
            </a:r>
            <a:r>
              <a:rPr lang="ko-KR" altLang="en-US" sz="1100" dirty="0"/>
              <a:t> </a:t>
            </a:r>
            <a:r>
              <a:rPr lang="en-US" altLang="ko-KR" sz="1100" dirty="0"/>
              <a:t>(background </a:t>
            </a:r>
            <a:r>
              <a:rPr lang="en-US" altLang="ko-KR" sz="1100" dirty="0" err="1"/>
              <a:t>fsync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자신이 </a:t>
            </a:r>
            <a:r>
              <a:rPr lang="en-US" altLang="ko-KR" sz="1100" dirty="0" err="1"/>
              <a:t>fsync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직접할지</a:t>
            </a:r>
            <a:r>
              <a:rPr lang="ko-KR" altLang="en-US" sz="1100" dirty="0"/>
              <a:t> 결정한다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186CC-D438-40C9-9FC3-D865CE30E65B}"/>
              </a:ext>
            </a:extLst>
          </p:cNvPr>
          <p:cNvSpPr txBox="1"/>
          <p:nvPr/>
        </p:nvSpPr>
        <p:spPr>
          <a:xfrm>
            <a:off x="6024744" y="1010887"/>
            <a:ext cx="50410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Write</a:t>
            </a:r>
            <a:r>
              <a:rPr lang="ko-KR" altLang="en-US" sz="1100" dirty="0"/>
              <a:t> 함수를 통해 </a:t>
            </a:r>
            <a:r>
              <a:rPr lang="en-US" altLang="ko-KR" sz="1100" dirty="0" err="1"/>
              <a:t>buf</a:t>
            </a:r>
            <a:r>
              <a:rPr lang="ko-KR" altLang="en-US" sz="1100" dirty="0"/>
              <a:t>에 있는 모든 값을 쓴다</a:t>
            </a:r>
            <a:r>
              <a:rPr lang="en-US" altLang="ko-KR" sz="110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365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0BD52-E239-417C-A0ED-EE859420E586}"/>
              </a:ext>
            </a:extLst>
          </p:cNvPr>
          <p:cNvSpPr txBox="1"/>
          <p:nvPr/>
        </p:nvSpPr>
        <p:spPr>
          <a:xfrm>
            <a:off x="267194" y="362197"/>
            <a:ext cx="41326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rewriteAppendOnlyFileBackground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92B9C-046F-4494-9EC7-4331E0B7C873}"/>
              </a:ext>
            </a:extLst>
          </p:cNvPr>
          <p:cNvSpPr txBox="1"/>
          <p:nvPr/>
        </p:nvSpPr>
        <p:spPr>
          <a:xfrm>
            <a:off x="267194" y="1004245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aofCreatePipe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E1680-2656-4766-BE1F-2D9FABF4AD78}"/>
              </a:ext>
            </a:extLst>
          </p:cNvPr>
          <p:cNvSpPr txBox="1"/>
          <p:nvPr/>
        </p:nvSpPr>
        <p:spPr>
          <a:xfrm>
            <a:off x="267194" y="1702128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rewriteAppendOnlyFile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9146C-60D8-4975-A14B-1BEDE5375DF7}"/>
              </a:ext>
            </a:extLst>
          </p:cNvPr>
          <p:cNvSpPr txBox="1"/>
          <p:nvPr/>
        </p:nvSpPr>
        <p:spPr>
          <a:xfrm>
            <a:off x="267194" y="2371105"/>
            <a:ext cx="30578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rewriteAppendOnlyFileRio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9D83C-D7C2-48BF-84C4-8B1579685E2A}"/>
              </a:ext>
            </a:extLst>
          </p:cNvPr>
          <p:cNvSpPr txBox="1"/>
          <p:nvPr/>
        </p:nvSpPr>
        <p:spPr>
          <a:xfrm>
            <a:off x="267192" y="3109136"/>
            <a:ext cx="27491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aeWait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204B8-425C-4D11-A693-75E6DE2658B3}"/>
              </a:ext>
            </a:extLst>
          </p:cNvPr>
          <p:cNvSpPr txBox="1"/>
          <p:nvPr/>
        </p:nvSpPr>
        <p:spPr>
          <a:xfrm>
            <a:off x="267192" y="3807019"/>
            <a:ext cx="37466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aofReadDiffFromParent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5F3FB-1F31-42DF-82AC-BCFA8B5EC2FA}"/>
              </a:ext>
            </a:extLst>
          </p:cNvPr>
          <p:cNvSpPr txBox="1"/>
          <p:nvPr/>
        </p:nvSpPr>
        <p:spPr>
          <a:xfrm>
            <a:off x="6246417" y="416589"/>
            <a:ext cx="573479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Rewrite </a:t>
            </a:r>
            <a:r>
              <a:rPr lang="ko-KR" altLang="en-US" sz="1100" dirty="0"/>
              <a:t>가 실행되는 최초의 함수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6EEE5-9709-476F-BCCA-61095C624684}"/>
              </a:ext>
            </a:extLst>
          </p:cNvPr>
          <p:cNvSpPr txBox="1"/>
          <p:nvPr/>
        </p:nvSpPr>
        <p:spPr>
          <a:xfrm>
            <a:off x="6246417" y="1094187"/>
            <a:ext cx="44784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부모와 자식 프로세스의 통신을 위해 총 </a:t>
            </a:r>
            <a:r>
              <a:rPr lang="en-US" altLang="ko-KR" sz="1100" dirty="0"/>
              <a:t>3</a:t>
            </a:r>
            <a:r>
              <a:rPr lang="ko-KR" altLang="en-US" sz="1100" dirty="0"/>
              <a:t>개의 </a:t>
            </a:r>
            <a:r>
              <a:rPr lang="en-US" altLang="ko-KR" sz="1100" dirty="0"/>
              <a:t>pipe</a:t>
            </a:r>
            <a:r>
              <a:rPr lang="ko-KR" altLang="en-US" sz="1100" dirty="0"/>
              <a:t>가 만들어진다</a:t>
            </a:r>
            <a:r>
              <a:rPr lang="en-US" altLang="ko-KR" sz="1100" dirty="0"/>
              <a:t> (ack(parent, child), data).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7001AC-0269-493D-B6CC-2CF7334F6CF8}"/>
              </a:ext>
            </a:extLst>
          </p:cNvPr>
          <p:cNvSpPr txBox="1"/>
          <p:nvPr/>
        </p:nvSpPr>
        <p:spPr>
          <a:xfrm>
            <a:off x="6246417" y="1773666"/>
            <a:ext cx="4265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Fork</a:t>
            </a:r>
            <a:r>
              <a:rPr lang="ko-KR" altLang="en-US" sz="1100" dirty="0"/>
              <a:t>로 자식프로세스를 생성 후 들어가는 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6E1F6-0F99-49FA-A873-00633627FF89}"/>
              </a:ext>
            </a:extLst>
          </p:cNvPr>
          <p:cNvSpPr txBox="1"/>
          <p:nvPr/>
        </p:nvSpPr>
        <p:spPr>
          <a:xfrm>
            <a:off x="6246417" y="2424966"/>
            <a:ext cx="48688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가지고 있는 모든 </a:t>
            </a:r>
            <a:r>
              <a:rPr lang="en-US" altLang="ko-KR" sz="1100" dirty="0" err="1"/>
              <a:t>db</a:t>
            </a:r>
            <a:r>
              <a:rPr lang="ko-KR" altLang="en-US" sz="1100" dirty="0"/>
              <a:t>를 돌면서 데이터 타입에 맞게 </a:t>
            </a:r>
            <a:r>
              <a:rPr lang="en-US" altLang="ko-KR" sz="1100" dirty="0" err="1"/>
              <a:t>rioWrite</a:t>
            </a:r>
            <a:r>
              <a:rPr lang="en-US" altLang="ko-KR" sz="1100" dirty="0"/>
              <a:t> </a:t>
            </a:r>
            <a:r>
              <a:rPr lang="ko-KR" altLang="en-US" sz="1100" dirty="0"/>
              <a:t>함수를 써서 저장한다</a:t>
            </a:r>
            <a:r>
              <a:rPr lang="en-US" altLang="ko-KR" sz="1100" dirty="0"/>
              <a:t>. (</a:t>
            </a:r>
            <a:r>
              <a:rPr lang="en-US" altLang="ko-KR" sz="1100" dirty="0" err="1"/>
              <a:t>rioWrite</a:t>
            </a:r>
            <a:r>
              <a:rPr lang="en-US" altLang="ko-KR" sz="1100" dirty="0"/>
              <a:t> =&gt; </a:t>
            </a:r>
            <a:r>
              <a:rPr lang="en-US" altLang="ko-KR" sz="1100" dirty="0" err="1"/>
              <a:t>rdb</a:t>
            </a:r>
            <a:r>
              <a:rPr lang="en-US" altLang="ko-KR" sz="1100" dirty="0"/>
              <a:t> </a:t>
            </a:r>
            <a:r>
              <a:rPr lang="ko-KR" altLang="en-US" sz="1100" dirty="0"/>
              <a:t>함수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82F9F-86EE-42F1-9AD0-25714B49BB56}"/>
              </a:ext>
            </a:extLst>
          </p:cNvPr>
          <p:cNvSpPr txBox="1"/>
          <p:nvPr/>
        </p:nvSpPr>
        <p:spPr>
          <a:xfrm>
            <a:off x="6246417" y="3109136"/>
            <a:ext cx="486888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Data pipe</a:t>
            </a:r>
            <a:r>
              <a:rPr lang="ko-KR" altLang="en-US" sz="1100" dirty="0"/>
              <a:t>에서 </a:t>
            </a:r>
            <a:r>
              <a:rPr lang="en-US" altLang="ko-KR" sz="1100" dirty="0"/>
              <a:t>event</a:t>
            </a:r>
            <a:r>
              <a:rPr lang="ko-KR" altLang="en-US" sz="1100" dirty="0"/>
              <a:t>가 발생할 때 까지 기다린다</a:t>
            </a:r>
            <a:r>
              <a:rPr lang="en-US" altLang="ko-KR" sz="1100" dirty="0"/>
              <a:t>. (</a:t>
            </a:r>
            <a:r>
              <a:rPr lang="ko-KR" altLang="en-US" sz="1100" dirty="0"/>
              <a:t>일정시간</a:t>
            </a:r>
            <a:r>
              <a:rPr lang="en-US" altLang="ko-KR" sz="1100" dirty="0"/>
              <a:t>, 10kb 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기다린다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DFA7B4-F0D0-4AFA-ABCE-78A5AE7FC24B}"/>
              </a:ext>
            </a:extLst>
          </p:cNvPr>
          <p:cNvSpPr txBox="1"/>
          <p:nvPr/>
        </p:nvSpPr>
        <p:spPr>
          <a:xfrm>
            <a:off x="6246416" y="3692996"/>
            <a:ext cx="486888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Event</a:t>
            </a:r>
            <a:r>
              <a:rPr lang="ko-KR" altLang="en-US" sz="1100" dirty="0"/>
              <a:t>가 발생하면 </a:t>
            </a:r>
            <a:r>
              <a:rPr lang="en-US" altLang="ko-KR" sz="1100" dirty="0"/>
              <a:t>data pipe</a:t>
            </a:r>
            <a:r>
              <a:rPr lang="ko-KR" altLang="en-US" sz="1100" dirty="0"/>
              <a:t>에서 </a:t>
            </a:r>
            <a:r>
              <a:rPr lang="en-US" altLang="ko-KR" sz="1100" dirty="0"/>
              <a:t>data</a:t>
            </a:r>
            <a:r>
              <a:rPr lang="ko-KR" altLang="en-US" sz="1100" dirty="0"/>
              <a:t>를 읽어온 후 </a:t>
            </a:r>
            <a:r>
              <a:rPr lang="en-US" altLang="ko-KR" sz="1100" dirty="0" err="1"/>
              <a:t>server.aof_child_buf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붙여넣는다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90EB3-F121-41AF-857E-62A2B2CE70AF}"/>
              </a:ext>
            </a:extLst>
          </p:cNvPr>
          <p:cNvSpPr txBox="1"/>
          <p:nvPr/>
        </p:nvSpPr>
        <p:spPr>
          <a:xfrm>
            <a:off x="6260264" y="4479601"/>
            <a:ext cx="53082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Parent</a:t>
            </a:r>
            <a:r>
              <a:rPr lang="ko-KR" altLang="en-US" sz="1100" dirty="0"/>
              <a:t>에게 잘 받았다고 </a:t>
            </a:r>
            <a:r>
              <a:rPr lang="en-US" altLang="ko-KR" sz="1100" dirty="0"/>
              <a:t>ack</a:t>
            </a:r>
            <a:r>
              <a:rPr lang="ko-KR" altLang="en-US" sz="1100" dirty="0"/>
              <a:t>을 보내준다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DFAD0D-A7DC-4734-9DE7-36F8D14B1506}"/>
              </a:ext>
            </a:extLst>
          </p:cNvPr>
          <p:cNvSpPr txBox="1"/>
          <p:nvPr/>
        </p:nvSpPr>
        <p:spPr>
          <a:xfrm>
            <a:off x="6264226" y="5080010"/>
            <a:ext cx="53082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다시 한번 </a:t>
            </a:r>
            <a:r>
              <a:rPr lang="ko-KR" altLang="en-US" sz="1100" dirty="0" err="1"/>
              <a:t>다른게</a:t>
            </a:r>
            <a:r>
              <a:rPr lang="ko-KR" altLang="en-US" sz="1100" dirty="0"/>
              <a:t> 있는지 검사한다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5F536-B2DC-4635-9365-451F0C50C923}"/>
              </a:ext>
            </a:extLst>
          </p:cNvPr>
          <p:cNvSpPr txBox="1"/>
          <p:nvPr/>
        </p:nvSpPr>
        <p:spPr>
          <a:xfrm>
            <a:off x="6246417" y="5757608"/>
            <a:ext cx="53082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Flush</a:t>
            </a:r>
            <a:r>
              <a:rPr lang="ko-KR" altLang="en-US" sz="1100" dirty="0"/>
              <a:t>하고 </a:t>
            </a:r>
            <a:r>
              <a:rPr lang="en-US" altLang="ko-KR" sz="1100" dirty="0" err="1"/>
              <a:t>fsync</a:t>
            </a:r>
            <a:r>
              <a:rPr lang="ko-KR" altLang="en-US" sz="1100" dirty="0"/>
              <a:t>를 수행한다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D4E026-E53B-4D8E-B113-EF6B340545FE}"/>
              </a:ext>
            </a:extLst>
          </p:cNvPr>
          <p:cNvSpPr txBox="1"/>
          <p:nvPr/>
        </p:nvSpPr>
        <p:spPr>
          <a:xfrm>
            <a:off x="267193" y="4495794"/>
            <a:ext cx="18406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800450-E15B-4946-B546-58E809FD5BA7}"/>
              </a:ext>
            </a:extLst>
          </p:cNvPr>
          <p:cNvSpPr txBox="1"/>
          <p:nvPr/>
        </p:nvSpPr>
        <p:spPr>
          <a:xfrm>
            <a:off x="234537" y="5173403"/>
            <a:ext cx="37466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aofReadDiffFromParent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26A0A-4481-4A36-A03A-4AFD98E83B49}"/>
              </a:ext>
            </a:extLst>
          </p:cNvPr>
          <p:cNvSpPr txBox="1"/>
          <p:nvPr/>
        </p:nvSpPr>
        <p:spPr>
          <a:xfrm>
            <a:off x="234536" y="5686620"/>
            <a:ext cx="37466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Flush, </a:t>
            </a:r>
            <a:r>
              <a:rPr lang="en-US" altLang="ko-KR" dirty="0" err="1"/>
              <a:t>fsync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91CC18-C150-4676-AF3F-ACE4F516BA89}"/>
              </a:ext>
            </a:extLst>
          </p:cNvPr>
          <p:cNvSpPr txBox="1"/>
          <p:nvPr/>
        </p:nvSpPr>
        <p:spPr>
          <a:xfrm>
            <a:off x="234535" y="6248714"/>
            <a:ext cx="37466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backgroundRewriteDoneHandler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9DEA6-5F7E-4545-918A-F433A57689F0}"/>
              </a:ext>
            </a:extLst>
          </p:cNvPr>
          <p:cNvSpPr txBox="1"/>
          <p:nvPr/>
        </p:nvSpPr>
        <p:spPr>
          <a:xfrm>
            <a:off x="6260264" y="6277301"/>
            <a:ext cx="544286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자식 프로세스가 </a:t>
            </a:r>
            <a:r>
              <a:rPr lang="en-US" altLang="ko-KR" sz="1100" dirty="0"/>
              <a:t>rewrite</a:t>
            </a:r>
            <a:r>
              <a:rPr lang="ko-KR" altLang="en-US" sz="1100" dirty="0"/>
              <a:t>를 끝내면 실행된다</a:t>
            </a:r>
            <a:r>
              <a:rPr lang="en-US" altLang="ko-KR" sz="1100" dirty="0"/>
              <a:t>. (stop signal</a:t>
            </a:r>
            <a:r>
              <a:rPr lang="ko-KR" altLang="en-US" sz="1100" dirty="0"/>
              <a:t>를 받으면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89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0BD52-E239-417C-A0ED-EE859420E586}"/>
              </a:ext>
            </a:extLst>
          </p:cNvPr>
          <p:cNvSpPr txBox="1"/>
          <p:nvPr/>
        </p:nvSpPr>
        <p:spPr>
          <a:xfrm>
            <a:off x="267194" y="362197"/>
            <a:ext cx="41326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aofRewriteBufferAppend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92B9C-046F-4494-9EC7-4331E0B7C873}"/>
              </a:ext>
            </a:extLst>
          </p:cNvPr>
          <p:cNvSpPr txBox="1"/>
          <p:nvPr/>
        </p:nvSpPr>
        <p:spPr>
          <a:xfrm>
            <a:off x="347349" y="2159270"/>
            <a:ext cx="39069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server.aof_rewrite_buf_blocks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5F3FB-1F31-42DF-82AC-BCFA8B5EC2FA}"/>
              </a:ext>
            </a:extLst>
          </p:cNvPr>
          <p:cNvSpPr txBox="1"/>
          <p:nvPr/>
        </p:nvSpPr>
        <p:spPr>
          <a:xfrm>
            <a:off x="5423054" y="362197"/>
            <a:ext cx="573479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부모에서 </a:t>
            </a:r>
            <a:r>
              <a:rPr lang="en-US" altLang="ko-KR" sz="1100" dirty="0" err="1"/>
              <a:t>propagat</a:t>
            </a:r>
            <a:r>
              <a:rPr lang="ko-KR" altLang="en-US" sz="1100" dirty="0"/>
              <a:t>가 실행 후 </a:t>
            </a:r>
            <a:r>
              <a:rPr lang="en-US" altLang="ko-KR" sz="1100" dirty="0"/>
              <a:t>rewrite</a:t>
            </a:r>
            <a:r>
              <a:rPr lang="ko-KR" altLang="en-US" sz="1100" dirty="0"/>
              <a:t>가 실행되어지고 있으면 </a:t>
            </a:r>
            <a:endParaRPr lang="en-US" altLang="ko-KR" sz="1100" dirty="0"/>
          </a:p>
          <a:p>
            <a:pPr algn="ctr"/>
            <a:r>
              <a:rPr lang="ko-KR" altLang="en-US" sz="1100" dirty="0"/>
              <a:t>달라진 </a:t>
            </a:r>
            <a:r>
              <a:rPr lang="en-US" altLang="ko-KR" sz="1100" dirty="0"/>
              <a:t>data</a:t>
            </a:r>
            <a:r>
              <a:rPr lang="ko-KR" altLang="en-US" sz="1100" dirty="0"/>
              <a:t>를 붙여넣기 시작하는 최초의 함수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6EEE5-9709-476F-BCCA-61095C624684}"/>
              </a:ext>
            </a:extLst>
          </p:cNvPr>
          <p:cNvSpPr txBox="1"/>
          <p:nvPr/>
        </p:nvSpPr>
        <p:spPr>
          <a:xfrm>
            <a:off x="5381490" y="2159270"/>
            <a:ext cx="44784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</a:t>
            </a:r>
            <a:r>
              <a:rPr lang="ko-KR" altLang="en-US" sz="1100" dirty="0"/>
              <a:t>로 되어있는 변수로써 </a:t>
            </a:r>
            <a:r>
              <a:rPr lang="en-US" altLang="ko-KR" sz="1100" dirty="0" err="1"/>
              <a:t>aofrwblock</a:t>
            </a:r>
            <a:r>
              <a:rPr lang="ko-KR" altLang="en-US" sz="1100" dirty="0"/>
              <a:t>를 하나씩 넣는다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5F536-B2DC-4635-9365-451F0C50C923}"/>
              </a:ext>
            </a:extLst>
          </p:cNvPr>
          <p:cNvSpPr txBox="1"/>
          <p:nvPr/>
        </p:nvSpPr>
        <p:spPr>
          <a:xfrm>
            <a:off x="5381490" y="3621720"/>
            <a:ext cx="544286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Epoll</a:t>
            </a:r>
            <a:r>
              <a:rPr lang="ko-KR" altLang="en-US" sz="1100" dirty="0"/>
              <a:t>을 이용해서 </a:t>
            </a:r>
            <a:r>
              <a:rPr lang="en-US" altLang="ko-KR" sz="1100" dirty="0" err="1"/>
              <a:t>aofrwblock</a:t>
            </a:r>
            <a:r>
              <a:rPr lang="ko-KR" altLang="en-US" sz="1100" dirty="0"/>
              <a:t>에 데이터가 쓰이면 이벤트를 발생시켜 실행 되는 함수</a:t>
            </a:r>
            <a:r>
              <a:rPr lang="en-US" altLang="ko-KR" sz="1100" dirty="0"/>
              <a:t>, data pipe</a:t>
            </a:r>
            <a:r>
              <a:rPr lang="ko-KR" altLang="en-US" sz="1100" dirty="0"/>
              <a:t>에 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26A0A-4481-4A36-A03A-4AFD98E83B49}"/>
              </a:ext>
            </a:extLst>
          </p:cNvPr>
          <p:cNvSpPr txBox="1"/>
          <p:nvPr/>
        </p:nvSpPr>
        <p:spPr>
          <a:xfrm>
            <a:off x="507665" y="3621720"/>
            <a:ext cx="37466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aofChildWriteDiffData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373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bong won</dc:creator>
  <cp:lastModifiedBy>lee bong won</cp:lastModifiedBy>
  <cp:revision>11</cp:revision>
  <dcterms:created xsi:type="dcterms:W3CDTF">2020-07-15T03:07:34Z</dcterms:created>
  <dcterms:modified xsi:type="dcterms:W3CDTF">2020-07-15T05:54:01Z</dcterms:modified>
</cp:coreProperties>
</file>