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25980-19A6-4983-8333-2706D811C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90F42-055E-4E5F-889B-303BD2277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2FD49-A1CB-4951-95EB-5B850CBE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DC66C-B089-426A-9687-1ECAB62F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EFC91-7257-497F-838D-A7CB1D9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7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A68F-DD44-4AF5-9F8B-E271966F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DF02A5-E213-4E04-B5AC-2DF6EC93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72A54-1D29-4189-B2E0-29E8B4D8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14269-B0F2-403D-9E42-CDE39233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66B83-A41F-4296-A51B-B345085C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0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CC172F-2E30-4A64-8583-00DD9638A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565033-18DA-4AE0-9A1F-57B21A5C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11C7C-2BBA-4799-8D8A-1A160697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25135-42E4-45FB-A2E5-AB861899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C40D3-568F-419A-B857-C96A365D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99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5479-AB76-4866-B50D-8AD9A78B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EADE0-F3A0-48F3-B1AE-FAF6161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F909B-E7B9-4395-9985-CAF67B6D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BC60-D845-4317-9D74-353BD440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5D3E2-7F0E-4B7B-AA16-79CB7507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402B0-F5B2-4F8A-B278-A0713932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96988-678F-497B-91FA-B283ADE73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12E6A-5CE3-4326-8042-3877D970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9CE57-F084-4D8A-A15A-1BF6D4DF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F4DD5-F8D9-41D1-AF6F-8BEB68F5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2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D3225-1800-47C3-96D9-CD94BFB1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68C3A-88FC-4E78-BD48-4E801E9E2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14325-EF1D-4D83-9724-D4B06DEB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E43E9-A9B9-4B70-A023-19CC9399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FDD56-9BEC-44D6-9839-5946687A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D53B8-2C2F-4BDB-8047-E7A7586C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1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43CB6-CAB1-4113-81D2-36CF591E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053346-58DE-4618-B52A-D384804F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1153D-A425-410D-8019-B15E0C13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E2F8D7-2FEC-445E-91C8-8EC5B34F6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F04628-5090-4AC7-946C-9C4605ED8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B6132-8B0A-45E6-A756-F1AA5279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6A6AB9-BD09-4D89-9ECD-14C25591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29347-3300-4860-A7BB-0F94917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6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4B952-A5A1-4DB0-9F2A-70B07E3B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FAD04-6C43-4F62-AC80-0C99CE8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387E2-FD5C-4A3A-893C-AC67E58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22999-3892-4B00-9EFE-B626CD3F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F004CC-7F9F-4AB5-B0C4-B0A91FFE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A9BDD0-53D4-4168-BADE-595CCE1F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7F7847-A5F0-4CB1-B639-E3A12434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6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5012B-C90D-431D-A1BA-11FE04A2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BA53A-35A8-4CBE-9D87-9DC403F3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24AD3-826B-4266-B53D-F00D6F8AC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BB5F4-7886-4CD6-90D4-C455B532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13CE-7994-4346-936B-C3218E75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9B666-2733-4DFB-A59A-15942208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9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E30C0-0E70-409B-817F-787D1AE0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7FE7D4-22D3-4195-9FF4-49E0C14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148F9-E282-4515-992D-0B9E93D1E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069A7-09D5-48F9-A614-CCA57647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7A43F-7D53-45F0-B7FD-296DB8DA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E40DB-901A-4F0C-94C5-A5D66A76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B082F0-F6F0-48DD-8C20-3C8E45D9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7AE1B-E1C7-4E1A-A408-CF67FDD7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93549-AF57-4ABB-9781-3DDA04A92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E1BD-D3C3-441B-AE2D-B5BD0B8ABE82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3E3F1-C47E-4736-BAE7-527F8FF0D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2BD20-7AE9-40A4-B902-0F968A568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FC515-6D5B-47A5-96B4-EB820AF4C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9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1A8C344-3ED9-4774-AC50-DDD0A3EAA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0" y="1145097"/>
            <a:ext cx="6770309" cy="541891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4F1DBF-CFDA-4767-ABC0-87DE60369C11}"/>
              </a:ext>
            </a:extLst>
          </p:cNvPr>
          <p:cNvSpPr/>
          <p:nvPr/>
        </p:nvSpPr>
        <p:spPr>
          <a:xfrm>
            <a:off x="956345" y="5083727"/>
            <a:ext cx="4555222" cy="7885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11CF6-D72B-4D10-A9A5-D849BFE1380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ServerCron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15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813732" y="148656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rioFileWrite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DB612-7375-4E8D-944C-BF1015531AB2}"/>
              </a:ext>
            </a:extLst>
          </p:cNvPr>
          <p:cNvSpPr txBox="1"/>
          <p:nvPr/>
        </p:nvSpPr>
        <p:spPr>
          <a:xfrm>
            <a:off x="7595625" y="1213083"/>
            <a:ext cx="4446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fwrite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- write</a:t>
            </a:r>
            <a:r>
              <a:rPr lang="ko-KR" altLang="en-US" dirty="0"/>
              <a:t>함수와는 다르게 </a:t>
            </a:r>
            <a:r>
              <a:rPr lang="en-US" altLang="ko-KR" dirty="0"/>
              <a:t>buffer</a:t>
            </a:r>
            <a:r>
              <a:rPr lang="ko-KR" altLang="en-US" dirty="0"/>
              <a:t>에 </a:t>
            </a:r>
            <a:r>
              <a:rPr lang="en-US" altLang="ko-KR" dirty="0"/>
              <a:t>data</a:t>
            </a:r>
            <a:r>
              <a:rPr lang="ko-KR" altLang="en-US" dirty="0"/>
              <a:t>를 저장했다가 한번에 내린다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BB1F1-6602-46C2-B576-E5F39810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3083"/>
            <a:ext cx="7515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6772DF-DCA8-45CA-84D7-035D709270D1}"/>
              </a:ext>
            </a:extLst>
          </p:cNvPr>
          <p:cNvSpPr/>
          <p:nvPr/>
        </p:nvSpPr>
        <p:spPr>
          <a:xfrm>
            <a:off x="113251" y="157293"/>
            <a:ext cx="11836866" cy="6543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11A6F3C-8E88-4F33-B961-C62B6B057374}"/>
              </a:ext>
            </a:extLst>
          </p:cNvPr>
          <p:cNvSpPr/>
          <p:nvPr/>
        </p:nvSpPr>
        <p:spPr>
          <a:xfrm>
            <a:off x="553673" y="494950"/>
            <a:ext cx="10956022" cy="847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REDIS-SERVER METADATA</a:t>
            </a:r>
            <a:endParaRPr lang="ko-KR" altLang="en-US" sz="3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D29508-ADA4-4EED-A571-832414668924}"/>
              </a:ext>
            </a:extLst>
          </p:cNvPr>
          <p:cNvSpPr/>
          <p:nvPr/>
        </p:nvSpPr>
        <p:spPr>
          <a:xfrm>
            <a:off x="529905" y="1435917"/>
            <a:ext cx="10956022" cy="847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DB[0] METADATA</a:t>
            </a:r>
            <a:endParaRPr lang="ko-KR" altLang="en-US" sz="3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6766D2D-D707-40A7-ACD4-F805865165FF}"/>
              </a:ext>
            </a:extLst>
          </p:cNvPr>
          <p:cNvSpPr/>
          <p:nvPr/>
        </p:nvSpPr>
        <p:spPr>
          <a:xfrm>
            <a:off x="529905" y="2339866"/>
            <a:ext cx="10956022" cy="847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DB[0] : KEY-VALUE META</a:t>
            </a:r>
            <a:endParaRPr lang="ko-KR" altLang="en-US" sz="36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EDE3A95-560B-4E68-9A37-655284A4EBD9}"/>
              </a:ext>
            </a:extLst>
          </p:cNvPr>
          <p:cNvSpPr/>
          <p:nvPr/>
        </p:nvSpPr>
        <p:spPr>
          <a:xfrm>
            <a:off x="529905" y="3219254"/>
            <a:ext cx="10956022" cy="847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DB[0] : KEY-VALUE</a:t>
            </a:r>
            <a:endParaRPr lang="ko-KR" altLang="en-US" sz="36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88B4F9E-E553-4DDA-B3C6-EE1F61D94380}"/>
              </a:ext>
            </a:extLst>
          </p:cNvPr>
          <p:cNvSpPr/>
          <p:nvPr/>
        </p:nvSpPr>
        <p:spPr>
          <a:xfrm>
            <a:off x="529905" y="4123203"/>
            <a:ext cx="10956022" cy="847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DB[0] : KEY-VALUE META</a:t>
            </a:r>
            <a:endParaRPr lang="ko-KR" altLang="en-US" sz="36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763EB1B-C1C9-4BE2-84F5-747831FEB927}"/>
              </a:ext>
            </a:extLst>
          </p:cNvPr>
          <p:cNvSpPr/>
          <p:nvPr/>
        </p:nvSpPr>
        <p:spPr>
          <a:xfrm>
            <a:off x="617989" y="5007546"/>
            <a:ext cx="10956022" cy="8472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DB[0] : KEY-VALUE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72F723-F947-4BEB-903E-C3242BA90306}"/>
              </a:ext>
            </a:extLst>
          </p:cNvPr>
          <p:cNvSpPr/>
          <p:nvPr/>
        </p:nvSpPr>
        <p:spPr>
          <a:xfrm>
            <a:off x="5949191" y="6065287"/>
            <a:ext cx="109057" cy="152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98AE27-37FD-40AA-9820-4DABD450CC83}"/>
              </a:ext>
            </a:extLst>
          </p:cNvPr>
          <p:cNvSpPr/>
          <p:nvPr/>
        </p:nvSpPr>
        <p:spPr>
          <a:xfrm>
            <a:off x="5949192" y="6344892"/>
            <a:ext cx="109057" cy="1524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511CF6-D72B-4D10-A9A5-D849BFE1380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rdbPopulateSaveInfo</a:t>
            </a:r>
            <a:endParaRPr lang="ko-KR" altLang="en-US" dirty="0"/>
          </a:p>
        </p:txBody>
      </p:sp>
      <p:pic>
        <p:nvPicPr>
          <p:cNvPr id="3" name="그림 2" descr="스크린샷, 앉아있는, 테이블이(가) 표시된 사진&#10;&#10;자동 생성된 설명">
            <a:extLst>
              <a:ext uri="{FF2B5EF4-FFF2-40B4-BE49-F238E27FC236}">
                <a16:creationId xmlns:a16="http://schemas.microsoft.com/office/drawing/2014/main" id="{773CDE29-06BD-4E0E-B2CF-8B753604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5" y="878498"/>
            <a:ext cx="6827129" cy="56206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7CEF7-DBB0-42DF-8D84-82AC746089F2}"/>
              </a:ext>
            </a:extLst>
          </p:cNvPr>
          <p:cNvSpPr txBox="1"/>
          <p:nvPr/>
        </p:nvSpPr>
        <p:spPr>
          <a:xfrm>
            <a:off x="7410276" y="878498"/>
            <a:ext cx="41916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Replication information</a:t>
            </a:r>
            <a:r>
              <a:rPr lang="ko-KR" altLang="en-US" dirty="0"/>
              <a:t>을 저장하기 위한 함수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자신이 </a:t>
            </a:r>
            <a:r>
              <a:rPr lang="en-US" altLang="ko-KR" dirty="0"/>
              <a:t>master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r>
              <a:rPr lang="en-US" altLang="ko-KR" dirty="0"/>
              <a:t>	- slave</a:t>
            </a:r>
            <a:r>
              <a:rPr lang="ko-KR" altLang="en-US" dirty="0"/>
              <a:t>의 </a:t>
            </a:r>
            <a:r>
              <a:rPr lang="en-US" altLang="ko-KR" dirty="0" err="1"/>
              <a:t>dbnum</a:t>
            </a:r>
            <a:r>
              <a:rPr lang="ko-KR" altLang="en-US" dirty="0"/>
              <a:t>을 저장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자신이 </a:t>
            </a:r>
            <a:r>
              <a:rPr lang="en-US" altLang="ko-KR" dirty="0"/>
              <a:t>slave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r>
              <a:rPr lang="en-US" altLang="ko-KR" dirty="0"/>
              <a:t>	- master</a:t>
            </a:r>
            <a:r>
              <a:rPr lang="ko-KR" altLang="en-US" dirty="0"/>
              <a:t>의 </a:t>
            </a:r>
            <a:r>
              <a:rPr lang="en-US" altLang="ko-KR" dirty="0" err="1"/>
              <a:t>dbid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Default 16</a:t>
            </a:r>
            <a:r>
              <a:rPr lang="ko-KR" altLang="en-US" dirty="0"/>
              <a:t>개의 </a:t>
            </a:r>
            <a:r>
              <a:rPr lang="en-US" altLang="ko-KR" dirty="0" err="1"/>
              <a:t>db</a:t>
            </a:r>
            <a:r>
              <a:rPr lang="ko-KR" altLang="en-US" dirty="0"/>
              <a:t>중 어느 선택된 </a:t>
            </a:r>
            <a:r>
              <a:rPr lang="en-US" altLang="ko-KR" dirty="0" err="1"/>
              <a:t>db</a:t>
            </a:r>
            <a:r>
              <a:rPr lang="ko-KR" altLang="en-US" dirty="0"/>
              <a:t>가 어느 것인지 알아야 되기 때문에</a:t>
            </a:r>
          </a:p>
        </p:txBody>
      </p:sp>
    </p:spTree>
    <p:extLst>
      <p:ext uri="{BB962C8B-B14F-4D97-AF65-F5344CB8AC3E}">
        <p14:creationId xmlns:p14="http://schemas.microsoft.com/office/powerpoint/2010/main" val="270378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7CEF7-DBB0-42DF-8D84-82AC746089F2}"/>
              </a:ext>
            </a:extLst>
          </p:cNvPr>
          <p:cNvSpPr txBox="1"/>
          <p:nvPr/>
        </p:nvSpPr>
        <p:spPr>
          <a:xfrm>
            <a:off x="7134231" y="947509"/>
            <a:ext cx="4813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Fork</a:t>
            </a:r>
            <a:r>
              <a:rPr lang="ko-KR" altLang="en-US" dirty="0"/>
              <a:t>를 통해 </a:t>
            </a:r>
            <a:r>
              <a:rPr lang="en-US" altLang="ko-KR" dirty="0"/>
              <a:t>child process</a:t>
            </a:r>
            <a:r>
              <a:rPr lang="ko-KR" altLang="en-US" dirty="0"/>
              <a:t>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child</a:t>
            </a:r>
            <a:r>
              <a:rPr lang="ko-KR" altLang="en-US" dirty="0"/>
              <a:t> </a:t>
            </a:r>
            <a:r>
              <a:rPr lang="en-US" altLang="ko-KR" dirty="0"/>
              <a:t>process 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rdbSave</a:t>
            </a:r>
            <a:r>
              <a:rPr lang="en-US" altLang="ko-KR" dirty="0"/>
              <a:t> </a:t>
            </a:r>
            <a:r>
              <a:rPr lang="ko-KR" altLang="en-US" dirty="0"/>
              <a:t>함수로 진입 후 </a:t>
            </a:r>
            <a:r>
              <a:rPr lang="en-US" altLang="ko-KR" dirty="0" err="1"/>
              <a:t>rdb</a:t>
            </a:r>
            <a:r>
              <a:rPr lang="ko-KR" altLang="en-US" dirty="0"/>
              <a:t>작업 시행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Parent process:</a:t>
            </a:r>
          </a:p>
          <a:p>
            <a:r>
              <a:rPr lang="en-US" altLang="ko-KR" dirty="0"/>
              <a:t>-   </a:t>
            </a:r>
            <a:r>
              <a:rPr lang="en-US" altLang="ko-KR" dirty="0" err="1"/>
              <a:t>Pid</a:t>
            </a:r>
            <a:r>
              <a:rPr lang="ko-KR" altLang="en-US" dirty="0"/>
              <a:t>를 </a:t>
            </a:r>
            <a:r>
              <a:rPr lang="ko-KR" altLang="en-US" dirty="0" err="1"/>
              <a:t>저장후</a:t>
            </a:r>
            <a:r>
              <a:rPr lang="ko-KR" altLang="en-US" dirty="0"/>
              <a:t> </a:t>
            </a:r>
            <a:r>
              <a:rPr lang="en-US" altLang="ko-KR" dirty="0" err="1"/>
              <a:t>donehandler</a:t>
            </a:r>
            <a:r>
              <a:rPr lang="en-US" altLang="ko-KR" dirty="0"/>
              <a:t> </a:t>
            </a:r>
            <a:r>
              <a:rPr lang="ko-KR" altLang="en-US" dirty="0"/>
              <a:t>호출 준비를 위한 저장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rdbSaveBackground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FD43387-C6CD-4992-9E76-AC4BA3B77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8" y="878498"/>
            <a:ext cx="6857129" cy="58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7CEF7-DBB0-42DF-8D84-82AC746089F2}"/>
              </a:ext>
            </a:extLst>
          </p:cNvPr>
          <p:cNvSpPr txBox="1"/>
          <p:nvPr/>
        </p:nvSpPr>
        <p:spPr>
          <a:xfrm>
            <a:off x="7134231" y="947509"/>
            <a:ext cx="4813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Filename</a:t>
            </a:r>
            <a:r>
              <a:rPr lang="ko-KR" altLang="en-US" dirty="0"/>
              <a:t>을 통해 </a:t>
            </a:r>
            <a:r>
              <a:rPr lang="en-US" altLang="ko-KR" dirty="0"/>
              <a:t>file pointer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Rio </a:t>
            </a:r>
            <a:r>
              <a:rPr lang="ko-KR" altLang="en-US" dirty="0"/>
              <a:t>객체를 생성 </a:t>
            </a:r>
            <a:r>
              <a:rPr lang="en-US" altLang="ko-KR" dirty="0"/>
              <a:t>-&gt; write, read </a:t>
            </a:r>
            <a:r>
              <a:rPr lang="ko-KR" altLang="en-US" dirty="0"/>
              <a:t>등을 담당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Option </a:t>
            </a:r>
            <a:r>
              <a:rPr lang="ko-KR" altLang="en-US" dirty="0"/>
              <a:t>설정 시 설정된 </a:t>
            </a:r>
            <a:r>
              <a:rPr lang="en-US" altLang="ko-KR" dirty="0"/>
              <a:t>byte</a:t>
            </a:r>
            <a:r>
              <a:rPr lang="ko-KR" altLang="en-US" dirty="0"/>
              <a:t>이상의 </a:t>
            </a:r>
            <a:r>
              <a:rPr lang="en-US" altLang="ko-KR" dirty="0"/>
              <a:t>write</a:t>
            </a:r>
            <a:r>
              <a:rPr lang="ko-KR" altLang="en-US" dirty="0"/>
              <a:t>가 일어나면 </a:t>
            </a:r>
            <a:r>
              <a:rPr lang="en-US" altLang="ko-KR" dirty="0"/>
              <a:t>sync</a:t>
            </a:r>
            <a:r>
              <a:rPr lang="ko-KR" altLang="en-US" dirty="0"/>
              <a:t>를 맞춘다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rdbSaveRio</a:t>
            </a:r>
            <a:r>
              <a:rPr lang="en-US" altLang="ko-KR" dirty="0"/>
              <a:t> </a:t>
            </a:r>
            <a:r>
              <a:rPr lang="ko-KR" altLang="en-US" dirty="0"/>
              <a:t>함수로 진입 </a:t>
            </a:r>
            <a:r>
              <a:rPr lang="en-US" altLang="ko-KR" dirty="0"/>
              <a:t>– </a:t>
            </a:r>
            <a:r>
              <a:rPr lang="ko-KR" altLang="en-US" dirty="0"/>
              <a:t>압축과 </a:t>
            </a:r>
            <a:r>
              <a:rPr lang="en-US" altLang="ko-KR" dirty="0"/>
              <a:t>key, value, module, aux field</a:t>
            </a:r>
            <a:r>
              <a:rPr lang="ko-KR" altLang="en-US" dirty="0"/>
              <a:t>등의 정보가 저장 되어 지는 함수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</a:t>
            </a:r>
            <a:endParaRPr lang="ko-KR" altLang="en-US" dirty="0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9CB4F5F-4874-4B35-BD0F-6691AE6A3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" y="769441"/>
            <a:ext cx="6761796" cy="5979502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E0CA2E9C-2FE1-47D8-8437-602BB2CB0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11" y="1367562"/>
            <a:ext cx="4838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7CEF7-DBB0-42DF-8D84-82AC746089F2}"/>
              </a:ext>
            </a:extLst>
          </p:cNvPr>
          <p:cNvSpPr txBox="1"/>
          <p:nvPr/>
        </p:nvSpPr>
        <p:spPr>
          <a:xfrm>
            <a:off x="7134231" y="947509"/>
            <a:ext cx="4813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Cksum</a:t>
            </a:r>
            <a:r>
              <a:rPr lang="ko-KR" altLang="en-US" dirty="0"/>
              <a:t>을 </a:t>
            </a:r>
            <a:r>
              <a:rPr lang="en-US" altLang="ko-KR" dirty="0"/>
              <a:t>update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Magic (</a:t>
            </a:r>
            <a:r>
              <a:rPr lang="en-US" altLang="ko-KR" dirty="0" err="1"/>
              <a:t>redis_version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file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Info </a:t>
            </a:r>
            <a:r>
              <a:rPr lang="en-US" altLang="ko-KR" dirty="0" err="1"/>
              <a:t>Auxfields</a:t>
            </a:r>
            <a:r>
              <a:rPr lang="ko-KR" altLang="en-US" dirty="0"/>
              <a:t>에 관한 정보를 저장</a:t>
            </a:r>
            <a:endParaRPr lang="en-US" altLang="ko-KR" dirty="0"/>
          </a:p>
          <a:p>
            <a:r>
              <a:rPr lang="en-US" altLang="ko-KR" dirty="0"/>
              <a:t>     - 64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</a:p>
          <a:p>
            <a:r>
              <a:rPr lang="en-US" altLang="ko-KR" dirty="0"/>
              <a:t>     - </a:t>
            </a:r>
            <a:r>
              <a:rPr lang="en-US" altLang="ko-KR" dirty="0" err="1"/>
              <a:t>aof</a:t>
            </a:r>
            <a:r>
              <a:rPr lang="ko-KR" altLang="en-US" dirty="0"/>
              <a:t>가 </a:t>
            </a:r>
            <a:r>
              <a:rPr lang="en-US" altLang="ko-KR" dirty="0"/>
              <a:t>preamble </a:t>
            </a:r>
            <a:r>
              <a:rPr lang="ko-KR" altLang="en-US" dirty="0"/>
              <a:t>한지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en-US" altLang="ko-KR" dirty="0" err="1"/>
              <a:t>redis-ver</a:t>
            </a:r>
            <a:r>
              <a:rPr lang="en-US" altLang="ko-KR" dirty="0"/>
              <a:t>, </a:t>
            </a:r>
            <a:r>
              <a:rPr lang="en-US" altLang="ko-KR" dirty="0" err="1"/>
              <a:t>redis</a:t>
            </a:r>
            <a:r>
              <a:rPr lang="en-US" altLang="ko-KR" dirty="0"/>
              <a:t>-bits, </a:t>
            </a:r>
            <a:r>
              <a:rPr lang="en-US" altLang="ko-KR" dirty="0" err="1"/>
              <a:t>ctime</a:t>
            </a:r>
            <a:r>
              <a:rPr lang="en-US" altLang="ko-KR" dirty="0"/>
              <a:t>, used-mem</a:t>
            </a:r>
          </a:p>
          <a:p>
            <a:r>
              <a:rPr lang="en-US" altLang="ko-KR" dirty="0"/>
              <a:t>     - replication information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en-US" altLang="ko-KR" dirty="0" err="1"/>
              <a:t>ModulesAux</a:t>
            </a:r>
            <a:r>
              <a:rPr lang="ko-KR" altLang="en-US" dirty="0"/>
              <a:t>에 관한 정보를 저장</a:t>
            </a:r>
            <a:endParaRPr lang="en-US" altLang="ko-KR" dirty="0"/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REDIS-VER + 123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REDIS-BITS + 1231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CTIME + 31354156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USED-MEM + 3549816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r>
              <a:rPr lang="ko-KR" altLang="en-US" dirty="0"/>
              <a:t>첫번째로 진행하는 것은 </a:t>
            </a:r>
            <a:endParaRPr lang="en-US" altLang="ko-KR" dirty="0"/>
          </a:p>
          <a:p>
            <a:r>
              <a:rPr lang="ko-KR" altLang="en-US" dirty="0"/>
              <a:t>총괄적인 </a:t>
            </a:r>
            <a:r>
              <a:rPr lang="en-US" altLang="ko-KR" dirty="0" err="1"/>
              <a:t>redis</a:t>
            </a:r>
            <a:r>
              <a:rPr lang="en-US" altLang="ko-KR" dirty="0"/>
              <a:t> server</a:t>
            </a:r>
            <a:r>
              <a:rPr lang="ko-KR" altLang="en-US" dirty="0"/>
              <a:t>에 대한 </a:t>
            </a:r>
            <a:r>
              <a:rPr lang="en-US" altLang="ko-KR" dirty="0"/>
              <a:t>meta </a:t>
            </a:r>
            <a:r>
              <a:rPr lang="ko-KR" altLang="en-US" dirty="0"/>
              <a:t>정보</a:t>
            </a:r>
            <a:r>
              <a:rPr lang="en-US" altLang="ko-K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892082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rdbSaveRio</a:t>
            </a:r>
            <a:endParaRPr lang="ko-KR" altLang="en-US" dirty="0"/>
          </a:p>
        </p:txBody>
      </p:sp>
      <p:pic>
        <p:nvPicPr>
          <p:cNvPr id="3" name="그림 2" descr="음식이(가) 표시된 사진&#10;&#10;자동 생성된 설명">
            <a:extLst>
              <a:ext uri="{FF2B5EF4-FFF2-40B4-BE49-F238E27FC236}">
                <a16:creationId xmlns:a16="http://schemas.microsoft.com/office/drawing/2014/main" id="{3EA75686-A340-41F0-8B6C-5588B3D1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1" y="947509"/>
            <a:ext cx="7069167" cy="112395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9C2CFC-E2BB-4A41-9189-F2647B4E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15" y="2883944"/>
            <a:ext cx="6866267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7CEF7-DBB0-42DF-8D84-82AC746089F2}"/>
              </a:ext>
            </a:extLst>
          </p:cNvPr>
          <p:cNvSpPr txBox="1"/>
          <p:nvPr/>
        </p:nvSpPr>
        <p:spPr>
          <a:xfrm>
            <a:off x="7134231" y="947509"/>
            <a:ext cx="4813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 err="1"/>
              <a:t>db</a:t>
            </a:r>
            <a:r>
              <a:rPr lang="ko-KR" altLang="en-US" dirty="0"/>
              <a:t>를 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</a:t>
            </a:r>
            <a:r>
              <a:rPr lang="en-US" altLang="ko-KR" dirty="0" err="1"/>
              <a:t>db</a:t>
            </a:r>
            <a:r>
              <a:rPr lang="ko-KR" altLang="en-US" dirty="0"/>
              <a:t>의 </a:t>
            </a:r>
            <a:r>
              <a:rPr lang="en-US" altLang="ko-KR" dirty="0"/>
              <a:t>SELECT DB operation</a:t>
            </a:r>
            <a:r>
              <a:rPr lang="ko-KR" altLang="en-US" dirty="0"/>
              <a:t>을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</a:t>
            </a:r>
            <a:r>
              <a:rPr lang="en-US" altLang="ko-KR" dirty="0" err="1"/>
              <a:t>db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와 </a:t>
            </a:r>
            <a:r>
              <a:rPr lang="en-US" altLang="ko-KR" dirty="0"/>
              <a:t>expire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</a:t>
            </a:r>
            <a:r>
              <a:rPr lang="en-US" altLang="ko-KR" dirty="0"/>
              <a:t>size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>
                <a:solidFill>
                  <a:srgbClr val="FF0000"/>
                </a:solidFill>
              </a:rPr>
              <a:t>저장 형태는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    OP_CODE + SELECT_DB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    OP_CODE + DB_SIZE + EXPIRE_SIZE</a:t>
            </a:r>
          </a:p>
          <a:p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윗</a:t>
            </a:r>
            <a:r>
              <a:rPr lang="ko-KR" altLang="en-US" dirty="0"/>
              <a:t> 부분은 </a:t>
            </a:r>
            <a:r>
              <a:rPr lang="en-US" altLang="ko-KR" dirty="0" err="1"/>
              <a:t>db</a:t>
            </a:r>
            <a:r>
              <a:rPr lang="ko-KR" altLang="en-US" dirty="0"/>
              <a:t>의 </a:t>
            </a:r>
            <a:r>
              <a:rPr lang="en-US" altLang="ko-KR" dirty="0"/>
              <a:t>meta </a:t>
            </a:r>
            <a:r>
              <a:rPr lang="ko-KR" altLang="en-US" dirty="0"/>
              <a:t>정보를 저장한다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  </a:t>
            </a:r>
            <a:r>
              <a:rPr lang="en-US" altLang="ko-KR" dirty="0" err="1"/>
              <a:t>rdbSaveKeyValuePair</a:t>
            </a:r>
            <a:r>
              <a:rPr lang="en-US" altLang="ko-KR" dirty="0"/>
              <a:t> </a:t>
            </a:r>
            <a:r>
              <a:rPr lang="ko-KR" altLang="en-US" dirty="0"/>
              <a:t>함수로 진입한다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rdbSaveRio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4BDC56-D3ED-4494-8AA5-9F3C4513C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" y="987357"/>
            <a:ext cx="7077075" cy="628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CDCF9-D40A-4A63-B964-0A90A9756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" y="2111470"/>
            <a:ext cx="7077075" cy="166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628D4E-5A18-425B-99F3-979C5537C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" y="4197072"/>
            <a:ext cx="70770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A7CEF7-DBB0-42DF-8D84-82AC746089F2}"/>
              </a:ext>
            </a:extLst>
          </p:cNvPr>
          <p:cNvSpPr txBox="1"/>
          <p:nvPr/>
        </p:nvSpPr>
        <p:spPr>
          <a:xfrm>
            <a:off x="7134231" y="947509"/>
            <a:ext cx="4813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expiretime</a:t>
            </a:r>
            <a:r>
              <a:rPr lang="ko-KR" altLang="en-US" dirty="0"/>
              <a:t>이 존재하면 </a:t>
            </a:r>
            <a:endParaRPr lang="en-US" altLang="ko-KR" dirty="0"/>
          </a:p>
          <a:p>
            <a:r>
              <a:rPr lang="en-US" altLang="ko-KR" dirty="0"/>
              <a:t> 	- OPCODE + </a:t>
            </a:r>
            <a:r>
              <a:rPr lang="en-US" altLang="ko-KR" dirty="0" err="1"/>
              <a:t>expiretime</a:t>
            </a:r>
            <a:r>
              <a:rPr lang="ko-KR" altLang="en-US" dirty="0"/>
              <a:t> 저장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/>
              <a:t>Savelru</a:t>
            </a:r>
            <a:r>
              <a:rPr lang="en-US" altLang="ko-KR" dirty="0"/>
              <a:t> option</a:t>
            </a:r>
            <a:r>
              <a:rPr lang="ko-KR" altLang="en-US" dirty="0"/>
              <a:t>이 존재하면</a:t>
            </a:r>
            <a:endParaRPr lang="en-US" altLang="ko-KR" dirty="0"/>
          </a:p>
          <a:p>
            <a:r>
              <a:rPr lang="en-US" altLang="ko-KR" dirty="0"/>
              <a:t>	- OPCODE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idletime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 err="1"/>
              <a:t>Savelfu</a:t>
            </a:r>
            <a:r>
              <a:rPr lang="en-US" altLang="ko-KR" dirty="0"/>
              <a:t> option</a:t>
            </a:r>
            <a:r>
              <a:rPr lang="ko-KR" altLang="en-US" dirty="0"/>
              <a:t>이 존재하면</a:t>
            </a:r>
            <a:endParaRPr lang="en-US" altLang="ko-KR" dirty="0"/>
          </a:p>
          <a:p>
            <a:pPr lvl="1"/>
            <a:r>
              <a:rPr lang="en-US" altLang="ko-KR" dirty="0"/>
              <a:t>      - OPCODE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lfu</a:t>
            </a:r>
            <a:r>
              <a:rPr lang="en-US" altLang="ko-KR" dirty="0"/>
              <a:t> </a:t>
            </a:r>
            <a:r>
              <a:rPr lang="ko-KR" altLang="en-US" dirty="0"/>
              <a:t>저장 </a:t>
            </a:r>
            <a:r>
              <a:rPr lang="en-US" altLang="ko-KR" dirty="0"/>
              <a:t>(1byte)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윗</a:t>
            </a:r>
            <a:r>
              <a:rPr lang="ko-KR" altLang="en-US" dirty="0"/>
              <a:t> 부분은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에 대한 </a:t>
            </a:r>
            <a:r>
              <a:rPr lang="en-US" altLang="ko-KR" dirty="0"/>
              <a:t>meta data</a:t>
            </a:r>
            <a:r>
              <a:rPr lang="ko-KR" altLang="en-US" dirty="0"/>
              <a:t>를 저장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rdbSaveKeyValuePair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8BC121D-F36E-483D-8F9A-4EA1E7A65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" y="878497"/>
            <a:ext cx="7050341" cy="5870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6DB612-7375-4E8D-944C-BF1015531AB2}"/>
              </a:ext>
            </a:extLst>
          </p:cNvPr>
          <p:cNvSpPr txBox="1"/>
          <p:nvPr/>
        </p:nvSpPr>
        <p:spPr>
          <a:xfrm>
            <a:off x="7164291" y="4155841"/>
            <a:ext cx="444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rdbSaveObjectType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endParaRPr lang="en-US" altLang="ko-KR" dirty="0"/>
          </a:p>
          <a:p>
            <a:r>
              <a:rPr lang="en-US" altLang="ko-KR" dirty="0"/>
              <a:t>     -INT, LINKEDLIST</a:t>
            </a:r>
            <a:r>
              <a:rPr lang="ko-KR" altLang="en-US" dirty="0"/>
              <a:t>등의 </a:t>
            </a:r>
            <a:r>
              <a:rPr lang="en-US" altLang="ko-KR" dirty="0"/>
              <a:t>TYPE</a:t>
            </a:r>
            <a:r>
              <a:rPr lang="ko-KR" altLang="en-US" dirty="0"/>
              <a:t>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en-US" altLang="ko-KR" dirty="0" err="1"/>
              <a:t>rdbSaveStringObject</a:t>
            </a:r>
            <a:endParaRPr lang="en-US" altLang="ko-KR" dirty="0"/>
          </a:p>
          <a:p>
            <a:r>
              <a:rPr lang="en-US" altLang="ko-KR" dirty="0"/>
              <a:t>     -KEY</a:t>
            </a:r>
            <a:r>
              <a:rPr lang="ko-KR" altLang="en-US" dirty="0"/>
              <a:t>를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en-US" altLang="ko-KR" dirty="0" err="1"/>
              <a:t>rdbSaveObject</a:t>
            </a:r>
            <a:endParaRPr lang="en-US" altLang="ko-KR" dirty="0"/>
          </a:p>
          <a:p>
            <a:r>
              <a:rPr lang="en-US" altLang="ko-KR" dirty="0"/>
              <a:t>     -KEY,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를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520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rdbSaveLzfStringObject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DB612-7375-4E8D-944C-BF1015531AB2}"/>
              </a:ext>
            </a:extLst>
          </p:cNvPr>
          <p:cNvSpPr txBox="1"/>
          <p:nvPr/>
        </p:nvSpPr>
        <p:spPr>
          <a:xfrm>
            <a:off x="7134231" y="959636"/>
            <a:ext cx="4446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compress</a:t>
            </a:r>
            <a:r>
              <a:rPr lang="ko-KR" altLang="en-US" dirty="0"/>
              <a:t> </a:t>
            </a:r>
            <a:r>
              <a:rPr lang="en-US" altLang="ko-KR" dirty="0"/>
              <a:t>successful,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en-US" altLang="ko-KR" dirty="0">
                <a:solidFill>
                  <a:srgbClr val="FF0000"/>
                </a:solidFill>
              </a:rPr>
              <a:t>BYTE + CMPR_LEN + ORIGINAL_LEN + COMPRESSED_DATA</a:t>
            </a:r>
            <a:r>
              <a:rPr lang="ko-KR" altLang="en-US" dirty="0">
                <a:solidFill>
                  <a:srgbClr val="FF0000"/>
                </a:solidFill>
              </a:rPr>
              <a:t>를 저장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2.  Else,</a:t>
            </a:r>
          </a:p>
          <a:p>
            <a:r>
              <a:rPr lang="en-US" altLang="ko-KR" dirty="0"/>
              <a:t>     LEN + DATA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F786B58-4E42-4D3F-BF10-6632E4C15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" y="878498"/>
            <a:ext cx="7020456" cy="2762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15938B-78B9-4734-A1A7-2F5346D4E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" y="3721886"/>
            <a:ext cx="7020456" cy="31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8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A74C8E-1C81-43BB-93BE-05E369A1F2F3}"/>
              </a:ext>
            </a:extLst>
          </p:cNvPr>
          <p:cNvSpPr txBox="1"/>
          <p:nvPr/>
        </p:nvSpPr>
        <p:spPr>
          <a:xfrm>
            <a:off x="788565" y="109057"/>
            <a:ext cx="998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/>
              <a:t>rdbSaveObject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DB612-7375-4E8D-944C-BF1015531AB2}"/>
              </a:ext>
            </a:extLst>
          </p:cNvPr>
          <p:cNvSpPr txBox="1"/>
          <p:nvPr/>
        </p:nvSpPr>
        <p:spPr>
          <a:xfrm>
            <a:off x="7352344" y="878498"/>
            <a:ext cx="4446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Redis-object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에 따라 저장하는 </a:t>
            </a:r>
            <a:r>
              <a:rPr lang="en-US" altLang="ko-KR" dirty="0"/>
              <a:t>flow</a:t>
            </a:r>
            <a:r>
              <a:rPr lang="ko-KR" altLang="en-US" dirty="0"/>
              <a:t>가 다르다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내부적으로는 다 비슷하다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list, set</a:t>
            </a:r>
            <a:r>
              <a:rPr lang="ko-KR" altLang="en-US" dirty="0"/>
              <a:t>등 집합의 형태는 하나씩 돌면서 압축을 시도하면서 </a:t>
            </a:r>
            <a:r>
              <a:rPr lang="en-US" altLang="ko-KR" dirty="0"/>
              <a:t>value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5312A9D-EFF5-4B4D-805A-155332BB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06" y="794608"/>
            <a:ext cx="7069326" cy="58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374</Words>
  <Application>Microsoft Office PowerPoint</Application>
  <PresentationFormat>와이드스크린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bong won</dc:creator>
  <cp:lastModifiedBy>lee bong won</cp:lastModifiedBy>
  <cp:revision>19</cp:revision>
  <dcterms:created xsi:type="dcterms:W3CDTF">2020-06-05T04:44:35Z</dcterms:created>
  <dcterms:modified xsi:type="dcterms:W3CDTF">2020-06-08T16:16:50Z</dcterms:modified>
</cp:coreProperties>
</file>