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ΥΠΟΛΟΓΙΣΤΙΚΗ ΚΒΑΝΤΙΚΗ ΜΗΧΑΝΙΚΗ ΚΑΙ ΕΦΑΡΜΟΓΕΣ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ΔΗΜΗΤΡΙΟΥ ΕΛΕΥΘΕΡΙΟΣ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14B0D7-55FD-D64F-60C6-3D76AD1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4645"/>
          </a:xfrm>
        </p:spPr>
        <p:txBody>
          <a:bodyPr/>
          <a:lstStyle/>
          <a:p>
            <a:r>
              <a:rPr lang="en-US" dirty="0"/>
              <a:t>Listing 6.12 : Motion of a wave packet within harmonic </a:t>
            </a:r>
            <a:r>
              <a:rPr lang="en-US" dirty="0" err="1"/>
              <a:t>oscillatot</a:t>
            </a:r>
            <a:r>
              <a:rPr lang="en-US" dirty="0"/>
              <a:t> well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D8640A-6B7D-93DF-75BF-C3440734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Προσομοίωση της κίνησης μίας </a:t>
            </a:r>
            <a:r>
              <a:rPr lang="el-GR" dirty="0" err="1"/>
              <a:t>κυματοσυνάρτησης</a:t>
            </a:r>
            <a:r>
              <a:rPr lang="el-GR" dirty="0"/>
              <a:t>, σε δυναμικό αρμονικού ταλαντωτή.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ADF4C1-2D30-97EE-9C90-1A882F4F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A1A646-2152-2AE0-303D-7A1CB973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χρονοεξαρτώμενη</a:t>
            </a:r>
            <a:r>
              <a:rPr lang="el-GR" dirty="0"/>
              <a:t> εξίσωση </a:t>
            </a:r>
            <a:r>
              <a:rPr lang="en-US" dirty="0"/>
              <a:t>Schrodinger </a:t>
            </a:r>
            <a:r>
              <a:rPr lang="el-GR" dirty="0"/>
              <a:t>(σε μία διάσταση) με την εισαγωγή δυναμικού αρμονικού ταλαντωτή</a:t>
            </a:r>
            <a:endParaRPr lang="en-US" dirty="0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49C00F-E2E0-5E10-6E1F-1DECE609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65" y="3580621"/>
            <a:ext cx="5454035" cy="10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B434B5-F917-1DEE-73F6-3E68980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134457-E784-3BD2-6F46-6FDCF28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λύση της εξίσωσης </a:t>
            </a:r>
            <a:r>
              <a:rPr lang="en-US" dirty="0"/>
              <a:t>Schrodinger, </a:t>
            </a:r>
            <a:r>
              <a:rPr lang="el-GR" dirty="0"/>
              <a:t>έχει την μορφή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  <a:p>
            <a:r>
              <a:rPr lang="el-GR" dirty="0"/>
              <a:t>Ενώ η συνάρτηση πυκνότητας πιθανότητας είναι η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D660CCB-2DE3-37D7-6BF1-0005CFD6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00" y="3216965"/>
            <a:ext cx="8488791" cy="91605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14EC275C-0C5E-AA4A-4AF9-6074FBF7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14" y="5267925"/>
            <a:ext cx="4688669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F06429-0226-8CB8-2D1A-B9CA12C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4" name="2022-06-21-00-35-54">
            <a:hlinkClick r:id="" action="ppaction://media"/>
            <a:extLst>
              <a:ext uri="{FF2B5EF4-FFF2-40B4-BE49-F238E27FC236}">
                <a16:creationId xmlns:a16="http://schemas.microsoft.com/office/drawing/2014/main" id="{D71D5C22-74AE-DE5E-C9C7-959A3B1959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0888" y="2603500"/>
            <a:ext cx="4554537" cy="3416300"/>
          </a:xfrm>
        </p:spPr>
      </p:pic>
    </p:spTree>
    <p:extLst>
      <p:ext uri="{BB962C8B-B14F-4D97-AF65-F5344CB8AC3E}">
        <p14:creationId xmlns:p14="http://schemas.microsoft.com/office/powerpoint/2010/main" val="35076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EAC859-07CF-3C5C-175F-5D09405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ΠΕΡΙΕΧΟΜΕΝΑ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16CCA-2E47-C3F7-A27D-2699BAD9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6.22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Listing 6.12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38049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DB44EB-BA89-8E53-B173-7E72787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6.22 : Quantum Entanglement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F2A30E-33D0-6291-DB78-09FA556D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Υπολογισμοί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του τελεστή της </a:t>
            </a:r>
            <a:r>
              <a:rPr lang="en-US" dirty="0"/>
              <a:t>Hamiltonian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ιδιοτιμών</a:t>
            </a:r>
            <a:r>
              <a:rPr lang="el-G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ιδιοκαταστάσεων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324932-295E-F998-27C6-6840F64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643134-B69D-58BF-36F1-F4A99CF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πίνακες </a:t>
            </a:r>
            <a:r>
              <a:rPr lang="en-US" dirty="0"/>
              <a:t>Pauli </a:t>
            </a:r>
            <a:r>
              <a:rPr lang="el-GR" dirty="0"/>
              <a:t>για τον χώρο των </a:t>
            </a:r>
            <a:r>
              <a:rPr lang="en-US" dirty="0"/>
              <a:t>spin</a:t>
            </a:r>
          </a:p>
        </p:txBody>
      </p:sp>
      <p:pic>
        <p:nvPicPr>
          <p:cNvPr id="5" name="Εικόνα 4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DC890FCF-006E-FDB6-2695-513B6FD3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33" y="3429000"/>
            <a:ext cx="7428333" cy="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24A26D-2CB5-1B41-7493-F46A9F6C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0C9E74-BC7A-1D1B-F54E-3F841AFE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</a:t>
            </a:r>
            <a:r>
              <a:rPr lang="el-GR" dirty="0" err="1"/>
              <a:t>τανυστής</a:t>
            </a:r>
            <a:r>
              <a:rPr lang="el-GR" dirty="0"/>
              <a:t>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A27A0C4-FCAE-5133-5391-740CB22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81" y="3429000"/>
            <a:ext cx="6142837" cy="10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D03E36-D2E1-E928-3B5C-F13FD621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881D0-6D34-66D9-5BA2-E244B89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pic>
        <p:nvPicPr>
          <p:cNvPr id="5" name="Εικόνα 4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F9FA8D8A-785E-5667-7B4C-C71FAF57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62" y="3429000"/>
            <a:ext cx="3605636" cy="1474304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DBDCAF3-BFC5-4DDF-9C45-DFFF424A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98" y="3429000"/>
            <a:ext cx="3310214" cy="15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8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32FF0-0363-6724-557B-700F685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5DD78C2-7C83-2879-50AE-1A5CDBC1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Σκοπός μας είναι η εύρεση των </a:t>
            </a:r>
            <a:r>
              <a:rPr lang="el-GR" dirty="0" err="1"/>
              <a:t>ιδιοκαταστάσεων</a:t>
            </a:r>
            <a:r>
              <a:rPr lang="el-GR" dirty="0"/>
              <a:t> έτσι ώστε να συγκρίνουμε τον πίνακα </a:t>
            </a:r>
            <a:r>
              <a:rPr lang="el-GR" dirty="0" err="1"/>
              <a:t>ιδιοτιμών</a:t>
            </a:r>
            <a:r>
              <a:rPr lang="el-GR" dirty="0"/>
              <a:t>, με τον πίνακα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8ECCEC-0A12-3913-CA90-69D883D1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13" y="3618816"/>
            <a:ext cx="7175693" cy="16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F072E3-F3B1-5DEB-28A6-04F72F8C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A37AD7F-5BAB-915E-505F-F8C328E9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55" y="2327745"/>
            <a:ext cx="6565769" cy="4377180"/>
          </a:xfrm>
        </p:spPr>
      </p:pic>
    </p:spTree>
    <p:extLst>
      <p:ext uri="{BB962C8B-B14F-4D97-AF65-F5344CB8AC3E}">
        <p14:creationId xmlns:p14="http://schemas.microsoft.com/office/powerpoint/2010/main" val="18802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8AA8C7-6FDB-130D-059B-2A5353B3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Σχολιασμοί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494A5-A11A-EB5D-8975-927D554D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πρόγραμμα μας έδωσε τα αναμενόμενα αποτελέσματα</a:t>
            </a:r>
          </a:p>
          <a:p>
            <a:r>
              <a:rPr lang="el-GR" dirty="0"/>
              <a:t>Κάποιες τιμές δεν πήρα ακριβώς την τιμή μηδέν λόγω του αριθμητικού υπολογισμού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95</TotalTime>
  <Words>153</Words>
  <Application>Microsoft Office PowerPoint</Application>
  <PresentationFormat>Ευρεία οθόνη</PresentationFormat>
  <Paragraphs>40</Paragraphs>
  <Slides>13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Αίθουσα συσκέψεων "Ιόν"</vt:lpstr>
      <vt:lpstr>ΥΠΟΛΟΓΙΣΤΙΚΗ ΚΒΑΝΤΙΚΗ ΜΗΧΑΝΙΚΗ ΚΑΙ ΕΦΑΡΜΟΓΕΣ</vt:lpstr>
      <vt:lpstr>ΠΕΡΙΕΧΟΜΕΝΑ</vt:lpstr>
      <vt:lpstr>Listing 6.22 : Quantum Entanglement</vt:lpstr>
      <vt:lpstr>Στοιχεία θεωρίας</vt:lpstr>
      <vt:lpstr>Στοιχεία θεωρίας</vt:lpstr>
      <vt:lpstr>Στοιχεία θεωρίας</vt:lpstr>
      <vt:lpstr>Στοιχεία θεωρίας</vt:lpstr>
      <vt:lpstr>Αποτελέσματα</vt:lpstr>
      <vt:lpstr>Σχολιασμοί</vt:lpstr>
      <vt:lpstr>Listing 6.12 : Motion of a wave packet within harmonic oscillatot well</vt:lpstr>
      <vt:lpstr>Στοιχεία θεωρίας</vt:lpstr>
      <vt:lpstr>Στοιχεία θεωρίας</vt:lpstr>
      <vt:lpstr>Αποτελέσματα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ΥΠΟΛΟΓΙΣΤΙΚΗ ΚΒΑΝΤΙΚΗ ΜΗΧΑΝΙΚΗ ΚΑΙ ΕΦΑΡΜΟΓΕΣ</dc:title>
  <dc:creator>Lefteris Dimitriou</dc:creator>
  <cp:lastModifiedBy>Lefteris Dimitriou</cp:lastModifiedBy>
  <cp:revision>5</cp:revision>
  <dcterms:created xsi:type="dcterms:W3CDTF">2022-06-20T20:02:41Z</dcterms:created>
  <dcterms:modified xsi:type="dcterms:W3CDTF">2022-06-20T21:38:42Z</dcterms:modified>
</cp:coreProperties>
</file>