
<file path=[Content_Types].xml><?xml version="1.0" encoding="utf-8"?>
<Types xmlns="http://schemas.openxmlformats.org/package/2006/content-types">
  <Default Extension="avi" ContentType="video/x-msvideo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ΥΠΟΛΟΓΙΣΤΙΚΗ ΚΒΑΝΤΙΚΗ ΦΥΣΙΚΗ ΚΑΙ ΕΦΑΡΜΟΓΕΣ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/>
              <a:t>ΔΗΜΗΤΡΙΟΥ ΕΛΕΥΘΕΡΙΟΣ</a:t>
            </a:r>
          </a:p>
          <a:p>
            <a:r>
              <a:rPr lang="el-GR" dirty="0" err="1"/>
              <a:t>Αεμ</a:t>
            </a:r>
            <a:r>
              <a:rPr lang="el-GR" dirty="0"/>
              <a:t> 4399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14B0D7-55FD-D64F-60C6-3D76AD15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34645"/>
          </a:xfrm>
        </p:spPr>
        <p:txBody>
          <a:bodyPr/>
          <a:lstStyle/>
          <a:p>
            <a:r>
              <a:rPr lang="en-US" dirty="0"/>
              <a:t>Listing 6.12 : Motion of a wave packet within harmonic oscillator well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D8640A-6B7D-93DF-75BF-C3440734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Προσομοίωση της κίνησης ενός </a:t>
            </a:r>
            <a:r>
              <a:rPr lang="el-GR" dirty="0" err="1"/>
              <a:t>κυματοπακέτου</a:t>
            </a:r>
            <a:r>
              <a:rPr lang="el-GR" dirty="0"/>
              <a:t>, σε δυναμικό αρμονικού ταλαντωτή.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65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9ADF4C1-2D30-97EE-9C90-1A882F4F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3A1A646-2152-2AE0-303D-7A1CB973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</a:t>
            </a:r>
            <a:r>
              <a:rPr lang="el-GR" dirty="0" err="1"/>
              <a:t>χρονοεξαρτώμενη</a:t>
            </a:r>
            <a:r>
              <a:rPr lang="el-GR" dirty="0"/>
              <a:t> εξίσωση </a:t>
            </a:r>
            <a:r>
              <a:rPr lang="en-US" dirty="0"/>
              <a:t>Schrodinger </a:t>
            </a:r>
            <a:r>
              <a:rPr lang="el-GR" dirty="0"/>
              <a:t>(σε μία χωρική διάσταση) με την εισαγωγή δυναμικού αρμονικού ταλαντωτή</a:t>
            </a:r>
            <a:endParaRPr lang="en-US" dirty="0"/>
          </a:p>
        </p:txBody>
      </p:sp>
      <p:pic>
        <p:nvPicPr>
          <p:cNvPr id="7" name="Εικόνα 6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349C00F-E2E0-5E10-6E1F-1DECE609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65" y="3580621"/>
            <a:ext cx="5454035" cy="10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3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7B434B5-F917-1DEE-73F6-3E689807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F134457-E784-3BD2-6F46-6FDCF286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λύση της εξίσωσης </a:t>
            </a:r>
            <a:r>
              <a:rPr lang="en-US" dirty="0"/>
              <a:t>Schrodinger, </a:t>
            </a:r>
            <a:r>
              <a:rPr lang="el-GR" dirty="0"/>
              <a:t>έχει την μορφή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l-GR" dirty="0"/>
          </a:p>
          <a:p>
            <a:r>
              <a:rPr lang="el-GR" dirty="0"/>
              <a:t>Ενώ η συνάρτηση πυκνότητας πιθανότητας είναι η</a:t>
            </a:r>
            <a:endParaRPr lang="en-US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8D660CCB-2DE3-37D7-6BF1-0005CFD6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00" y="3216965"/>
            <a:ext cx="8488791" cy="916057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14EC275C-0C5E-AA4A-4AF9-6074FBF7D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114" y="5267925"/>
            <a:ext cx="4688669" cy="8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F06429-0226-8CB8-2D1A-B9CA12C1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</a:t>
            </a:r>
            <a:endParaRPr lang="en-US" dirty="0"/>
          </a:p>
        </p:txBody>
      </p:sp>
      <p:pic>
        <p:nvPicPr>
          <p:cNvPr id="4" name="2022-06-21-00-35-54">
            <a:hlinkClick r:id="" action="ppaction://media"/>
            <a:extLst>
              <a:ext uri="{FF2B5EF4-FFF2-40B4-BE49-F238E27FC236}">
                <a16:creationId xmlns:a16="http://schemas.microsoft.com/office/drawing/2014/main" id="{D71D5C22-74AE-DE5E-C9C7-959A3B19594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90888" y="2603500"/>
            <a:ext cx="4554537" cy="3416300"/>
          </a:xfrm>
        </p:spPr>
      </p:pic>
    </p:spTree>
    <p:extLst>
      <p:ext uri="{BB962C8B-B14F-4D97-AF65-F5344CB8AC3E}">
        <p14:creationId xmlns:p14="http://schemas.microsoft.com/office/powerpoint/2010/main" val="350768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EAC859-07CF-3C5C-175F-5D09405D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ΠΕΡΙΕΧΟΜΕΝΑ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0C16CCA-2E47-C3F7-A27D-2699BAD97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Listing 6.22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Στοιχεία θεωρίας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Αποτελέσματα</a:t>
            </a:r>
          </a:p>
          <a:p>
            <a:endParaRPr lang="el-GR" dirty="0"/>
          </a:p>
          <a:p>
            <a:endParaRPr lang="el-GR" dirty="0"/>
          </a:p>
          <a:p>
            <a:r>
              <a:rPr lang="en-US" dirty="0"/>
              <a:t>Listing 6.12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Στοιχεία θεωρίας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Αποτελέσματα</a:t>
            </a:r>
          </a:p>
        </p:txBody>
      </p:sp>
    </p:spTree>
    <p:extLst>
      <p:ext uri="{BB962C8B-B14F-4D97-AF65-F5344CB8AC3E}">
        <p14:creationId xmlns:p14="http://schemas.microsoft.com/office/powerpoint/2010/main" val="380493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3DB44EB-BA89-8E53-B173-7E72787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6.22 : Quantum Entanglement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DF2A30E-33D0-6291-DB78-09FA556D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Υπολογισμοί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του τελεστή της </a:t>
            </a:r>
            <a:r>
              <a:rPr lang="en-US" dirty="0"/>
              <a:t>Hamiltonian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των </a:t>
            </a:r>
            <a:r>
              <a:rPr lang="el-GR" dirty="0" err="1"/>
              <a:t>ιδιοτιμών</a:t>
            </a:r>
            <a:r>
              <a:rPr lang="el-GR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l-GR" dirty="0"/>
              <a:t>των </a:t>
            </a:r>
            <a:r>
              <a:rPr lang="el-GR" dirty="0" err="1"/>
              <a:t>ιδιοκαταστάσεων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0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324932-295E-F998-27C6-6840F64A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8643134-B69D-58BF-36F1-F4A99CF6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Οι πίνακες </a:t>
            </a:r>
            <a:r>
              <a:rPr lang="en-US" dirty="0"/>
              <a:t>Pauli </a:t>
            </a:r>
            <a:r>
              <a:rPr lang="el-GR" dirty="0"/>
              <a:t>για τον χώρο των </a:t>
            </a:r>
            <a:r>
              <a:rPr lang="en-US" dirty="0"/>
              <a:t>spin</a:t>
            </a:r>
          </a:p>
        </p:txBody>
      </p:sp>
      <p:pic>
        <p:nvPicPr>
          <p:cNvPr id="5" name="Εικόνα 4" descr="Εικόνα που περιέχει κείμενο, ρολόι, μετρη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DC890FCF-006E-FDB6-2695-513B6FD3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833" y="3429000"/>
            <a:ext cx="7428333" cy="7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0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24A26D-2CB5-1B41-7493-F46A9F6C6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30C9E74-BC7A-1D1B-F54E-3F841AFE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</a:t>
            </a:r>
            <a:r>
              <a:rPr lang="el-GR" dirty="0" err="1"/>
              <a:t>τανυστής</a:t>
            </a:r>
            <a:r>
              <a:rPr lang="el-GR" dirty="0"/>
              <a:t> της </a:t>
            </a:r>
            <a:r>
              <a:rPr lang="en-US" dirty="0"/>
              <a:t>Hamiltonian</a:t>
            </a: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DA27A0C4-FCAE-5133-5391-740CB22C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81" y="3429000"/>
            <a:ext cx="6142837" cy="107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2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D03E36-D2E1-E928-3B5C-F13FD6214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F8881D0-6D34-66D9-5BA2-E244B8914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παράδειγμα</a:t>
            </a:r>
            <a:endParaRPr lang="en-US" dirty="0"/>
          </a:p>
        </p:txBody>
      </p:sp>
      <p:pic>
        <p:nvPicPr>
          <p:cNvPr id="5" name="Εικόνα 4" descr="Εικόνα που περιέχει κείμενο, ηλεκτρονικές συσκευές&#10;&#10;Περιγραφή που δημιουργήθηκε αυτόματα">
            <a:extLst>
              <a:ext uri="{FF2B5EF4-FFF2-40B4-BE49-F238E27FC236}">
                <a16:creationId xmlns:a16="http://schemas.microsoft.com/office/drawing/2014/main" id="{F9FA8D8A-785E-5667-7B4C-C71FAF57C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62" y="3429000"/>
            <a:ext cx="3605636" cy="1474304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6DBDCAF3-BFC5-4DDF-9C45-DFFF424A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998" y="3429000"/>
            <a:ext cx="3310214" cy="15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8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3632FF0-0363-6724-557B-700F6857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Στοιχεία θεωρίας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5DD78C2-7C83-2879-50AE-1A5CDBC1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Σκοπός μας είναι η εύρεση των </a:t>
            </a:r>
            <a:r>
              <a:rPr lang="el-GR" dirty="0" err="1"/>
              <a:t>ιδιοκαταστάσεων</a:t>
            </a:r>
            <a:r>
              <a:rPr lang="el-GR" dirty="0"/>
              <a:t> έτσι ώστε να συγκρίνουμε τον πίνακα </a:t>
            </a:r>
            <a:r>
              <a:rPr lang="el-GR" dirty="0" err="1"/>
              <a:t>ιδιοτιμών</a:t>
            </a:r>
            <a:r>
              <a:rPr lang="el-GR" dirty="0"/>
              <a:t>, με τον πίνακα της </a:t>
            </a:r>
            <a:r>
              <a:rPr lang="en-US" dirty="0"/>
              <a:t>Hamiltonian</a:t>
            </a:r>
          </a:p>
        </p:txBody>
      </p:sp>
      <p:pic>
        <p:nvPicPr>
          <p:cNvPr id="5" name="Εικόνα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638ECCEC-0A12-3913-CA90-69D883D1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13" y="3618816"/>
            <a:ext cx="7175693" cy="163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7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0F072E3-F3B1-5DEB-28A6-04F72F8C4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Αποτελέσματα</a:t>
            </a:r>
            <a:endParaRPr lang="en-US" dirty="0"/>
          </a:p>
        </p:txBody>
      </p:sp>
      <p:pic>
        <p:nvPicPr>
          <p:cNvPr id="5" name="Θέση περιεχομένου 4" descr="Εικόνα που περιέχει κείμενο&#10;&#10;Περιγραφή που δημιουργήθηκε αυτόματα">
            <a:extLst>
              <a:ext uri="{FF2B5EF4-FFF2-40B4-BE49-F238E27FC236}">
                <a16:creationId xmlns:a16="http://schemas.microsoft.com/office/drawing/2014/main" id="{2A37AD7F-5BAB-915E-505F-F8C328E9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855" y="2327745"/>
            <a:ext cx="6565769" cy="4377180"/>
          </a:xfrm>
        </p:spPr>
      </p:pic>
    </p:spTree>
    <p:extLst>
      <p:ext uri="{BB962C8B-B14F-4D97-AF65-F5344CB8AC3E}">
        <p14:creationId xmlns:p14="http://schemas.microsoft.com/office/powerpoint/2010/main" val="188028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8AA8C7-6FDB-130D-059B-2A5353B3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Σχολιασμοί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63494A5-A11A-EB5D-8975-927D554D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Το πρόγραμμα μας έδωσε τα αναμενόμενα αποτελέσματα</a:t>
            </a:r>
          </a:p>
          <a:p>
            <a:r>
              <a:rPr lang="el-GR" dirty="0"/>
              <a:t>Κάποιες τιμές δεν πήρα ακριβώς την τιμή μηδέν λόγω του αριθμητικού υπολογισμού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11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ίθουσα συσκέψεων &quot;Ιόν&quot;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tf00001237_wac</Template>
  <TotalTime>720</TotalTime>
  <Words>156</Words>
  <Application>Microsoft Office PowerPoint</Application>
  <PresentationFormat>Ευρεία οθόνη</PresentationFormat>
  <Paragraphs>41</Paragraphs>
  <Slides>13</Slides>
  <Notes>0</Notes>
  <HiddenSlides>0</HiddenSlides>
  <MMClips>1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Αίθουσα συσκέψεων "Ιόν"</vt:lpstr>
      <vt:lpstr>ΥΠΟΛΟΓΙΣΤΙΚΗ ΚΒΑΝΤΙΚΗ ΦΥΣΙΚΗ ΚΑΙ ΕΦΑΡΜΟΓΕΣ</vt:lpstr>
      <vt:lpstr>ΠΕΡΙΕΧΟΜΕΝΑ</vt:lpstr>
      <vt:lpstr>Listing 6.22 : Quantum Entanglement</vt:lpstr>
      <vt:lpstr>Στοιχεία θεωρίας</vt:lpstr>
      <vt:lpstr>Στοιχεία θεωρίας</vt:lpstr>
      <vt:lpstr>Στοιχεία θεωρίας</vt:lpstr>
      <vt:lpstr>Στοιχεία θεωρίας</vt:lpstr>
      <vt:lpstr>Αποτελέσματα</vt:lpstr>
      <vt:lpstr>Σχολιασμοί</vt:lpstr>
      <vt:lpstr>Listing 6.12 : Motion of a wave packet within harmonic oscillator well</vt:lpstr>
      <vt:lpstr>Στοιχεία θεωρίας</vt:lpstr>
      <vt:lpstr>Στοιχεία θεωρίας</vt:lpstr>
      <vt:lpstr>Αποτελέσματα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ΥΠΟΛΟΓΙΣΤΙΚΗ ΚΒΑΝΤΙΚΗ ΜΗΧΑΝΙΚΗ ΚΑΙ ΕΦΑΡΜΟΓΕΣ</dc:title>
  <dc:creator>Lefteris Dimitriou</dc:creator>
  <cp:lastModifiedBy>Lefteris Dimitriou</cp:lastModifiedBy>
  <cp:revision>7</cp:revision>
  <dcterms:created xsi:type="dcterms:W3CDTF">2022-06-20T20:02:41Z</dcterms:created>
  <dcterms:modified xsi:type="dcterms:W3CDTF">2022-06-21T09:46:57Z</dcterms:modified>
</cp:coreProperties>
</file>