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du.sttec.yar.ru/course/view.php?id=219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Кейс по созданию сайтов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27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4444" y="249664"/>
            <a:ext cx="9905998" cy="1478570"/>
          </a:xfrm>
        </p:spPr>
        <p:txBody>
          <a:bodyPr/>
          <a:lstStyle/>
          <a:p>
            <a:r>
              <a:rPr lang="ru-RU" dirty="0" smtClean="0"/>
              <a:t>Автор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5351" y="2387643"/>
            <a:ext cx="3366194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ФИО:</a:t>
            </a:r>
          </a:p>
          <a:p>
            <a:pPr marL="0" indent="0">
              <a:buNone/>
            </a:pPr>
            <a:r>
              <a:rPr lang="ru-RU" dirty="0" smtClean="0"/>
              <a:t>СОШ:</a:t>
            </a:r>
          </a:p>
          <a:p>
            <a:pPr marL="0" indent="0">
              <a:buNone/>
            </a:pPr>
            <a:r>
              <a:rPr lang="ru-RU" dirty="0" smtClean="0"/>
              <a:t>Класс:</a:t>
            </a:r>
          </a:p>
          <a:p>
            <a:pPr marL="0" indent="0">
              <a:buNone/>
            </a:pPr>
            <a:r>
              <a:rPr lang="ru-RU" dirty="0" smtClean="0"/>
              <a:t>Район: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49540" y="1728234"/>
            <a:ext cx="2975019" cy="38250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8072392" y="333475"/>
            <a:ext cx="2975019" cy="38250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65069" y="4412691"/>
            <a:ext cx="353292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Помощник</a:t>
            </a:r>
          </a:p>
          <a:p>
            <a:r>
              <a:rPr lang="ru-RU" sz="2000" dirty="0" smtClean="0"/>
              <a:t>ФИО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7695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Зарождение сайта. Этапы создания.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Этап 1. Опрос </a:t>
            </a:r>
            <a:r>
              <a:rPr lang="ru-RU" dirty="0" smtClean="0"/>
              <a:t>клиента</a:t>
            </a:r>
          </a:p>
          <a:p>
            <a:pPr marL="0" indent="0">
              <a:buNone/>
            </a:pPr>
            <a:r>
              <a:rPr lang="ru-RU" dirty="0"/>
              <a:t>Этап 2. </a:t>
            </a:r>
            <a:r>
              <a:rPr lang="ru-RU" dirty="0" smtClean="0"/>
              <a:t>Определение структура сайта</a:t>
            </a:r>
          </a:p>
          <a:p>
            <a:pPr marL="0" indent="0">
              <a:buNone/>
            </a:pPr>
            <a:r>
              <a:rPr lang="ru-RU" dirty="0"/>
              <a:t>Этап 3. Подготовка контента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Этап 4. Разработка прототипа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Этап 5. Прорисовка дизайна и вёрстка </a:t>
            </a:r>
            <a:r>
              <a:rPr lang="ru-RU" dirty="0" smtClean="0"/>
              <a:t>сайта</a:t>
            </a:r>
          </a:p>
          <a:p>
            <a:pPr marL="0" indent="0">
              <a:buNone/>
            </a:pPr>
            <a:r>
              <a:rPr lang="ru-RU" dirty="0"/>
              <a:t>Этап 6. Сдача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87204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1. Опрос </a:t>
            </a:r>
            <a:r>
              <a:rPr lang="ru-RU" dirty="0" smtClean="0"/>
              <a:t>клиента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2731" y="1743052"/>
            <a:ext cx="10457645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i="1" dirty="0" smtClean="0"/>
              <a:t>Для качественной работы специалисты используют БРИФ – заготовку.</a:t>
            </a:r>
          </a:p>
          <a:p>
            <a:pPr marL="0" indent="0">
              <a:buNone/>
            </a:pPr>
            <a:r>
              <a:rPr lang="ru-RU" sz="2000" i="1" dirty="0" smtClean="0"/>
              <a:t>БРИФ заполняется </a:t>
            </a:r>
            <a:r>
              <a:rPr lang="ru-RU" sz="2000" i="1" dirty="0" smtClean="0"/>
              <a:t>совместно с заказчиком </a:t>
            </a:r>
            <a:r>
              <a:rPr lang="ru-RU" sz="2000" i="1" dirty="0" smtClean="0"/>
              <a:t>и в нем заложен ряд обязательных вопросов:</a:t>
            </a:r>
          </a:p>
          <a:p>
            <a:pPr marL="0" indent="0">
              <a:buNone/>
            </a:pPr>
            <a:endParaRPr lang="ru-RU" sz="2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54787"/>
              </p:ext>
            </p:extLst>
          </p:nvPr>
        </p:nvGraphicFramePr>
        <p:xfrm>
          <a:off x="2408348" y="2917358"/>
          <a:ext cx="7572778" cy="3548557"/>
        </p:xfrm>
        <a:graphic>
          <a:graphicData uri="http://schemas.openxmlformats.org/drawingml/2006/table">
            <a:tbl>
              <a:tblPr/>
              <a:tblGrid>
                <a:gridCol w="3348509">
                  <a:extLst>
                    <a:ext uri="{9D8B030D-6E8A-4147-A177-3AD203B41FA5}">
                      <a16:colId xmlns:a16="http://schemas.microsoft.com/office/drawing/2014/main" val="2083703036"/>
                    </a:ext>
                  </a:extLst>
                </a:gridCol>
                <a:gridCol w="4224269">
                  <a:extLst>
                    <a:ext uri="{9D8B030D-6E8A-4147-A177-3AD203B41FA5}">
                      <a16:colId xmlns:a16="http://schemas.microsoft.com/office/drawing/2014/main" val="1858487284"/>
                    </a:ext>
                  </a:extLst>
                </a:gridCol>
              </a:tblGrid>
              <a:tr h="334434">
                <a:tc>
                  <a:txBody>
                    <a:bodyPr/>
                    <a:lstStyle/>
                    <a:p>
                      <a:r>
                        <a:rPr lang="ru-RU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Наименование компании</a:t>
                      </a:r>
                    </a:p>
                  </a:txBody>
                  <a:tcPr marL="68532" marR="68532" marT="68532" marB="6853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3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32" marR="68532" marT="68532" marB="6853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164455"/>
                  </a:ext>
                </a:extLst>
              </a:tr>
              <a:tr h="334434">
                <a:tc>
                  <a:txBody>
                    <a:bodyPr/>
                    <a:lstStyle/>
                    <a:p>
                      <a:r>
                        <a:rPr lang="ru-RU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Сфера деятельности</a:t>
                      </a:r>
                    </a:p>
                  </a:txBody>
                  <a:tcPr marL="68532" marR="68532" marT="68532" marB="6853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3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32" marR="68532" marT="68532" marB="6853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887115"/>
                  </a:ext>
                </a:extLst>
              </a:tr>
              <a:tr h="334434">
                <a:tc>
                  <a:txBody>
                    <a:bodyPr/>
                    <a:lstStyle/>
                    <a:p>
                      <a:r>
                        <a:rPr lang="ru-RU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Страна, на которую рассчитан сайт</a:t>
                      </a:r>
                    </a:p>
                  </a:txBody>
                  <a:tcPr marL="68532" marR="68532" marT="68532" marB="6853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3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32" marR="68532" marT="68532" marB="6853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044883"/>
                  </a:ext>
                </a:extLst>
              </a:tr>
              <a:tr h="531805">
                <a:tc>
                  <a:txBody>
                    <a:bodyPr/>
                    <a:lstStyle/>
                    <a:p>
                      <a:r>
                        <a:rPr lang="ru-RU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Основные товары и услуги</a:t>
                      </a:r>
                    </a:p>
                  </a:txBody>
                  <a:tcPr marL="68532" marR="68532" marT="68532" marB="6853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3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32" marR="68532" marT="68532" marB="6853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521060"/>
                  </a:ext>
                </a:extLst>
              </a:tr>
              <a:tr h="334434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Есть ли у компании фирменный стиль? </a:t>
                      </a:r>
                      <a:endParaRPr lang="ru-RU" sz="140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32" marR="68532" marT="68532" marB="6853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3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32" marR="68532" marT="68532" marB="6853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6349"/>
                  </a:ext>
                </a:extLst>
              </a:tr>
              <a:tr h="334434">
                <a:tc>
                  <a:txBody>
                    <a:bodyPr/>
                    <a:lstStyle/>
                    <a:p>
                      <a:r>
                        <a:rPr lang="ru-RU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Целевая аудитория</a:t>
                      </a:r>
                    </a:p>
                  </a:txBody>
                  <a:tcPr marL="68532" marR="68532" marT="68532" marB="6853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3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32" marR="68532" marT="68532" marB="6853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886093"/>
                  </a:ext>
                </a:extLst>
              </a:tr>
              <a:tr h="334434">
                <a:tc>
                  <a:txBody>
                    <a:bodyPr/>
                    <a:lstStyle/>
                    <a:p>
                      <a:r>
                        <a:rPr lang="ru-RU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Задачи сайта</a:t>
                      </a:r>
                    </a:p>
                  </a:txBody>
                  <a:tcPr marL="68532" marR="68532" marT="68532" marB="6853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3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32" marR="68532" marT="68532" marB="6853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450580"/>
                  </a:ext>
                </a:extLst>
              </a:tr>
              <a:tr h="334434">
                <a:tc>
                  <a:txBody>
                    <a:bodyPr/>
                    <a:lstStyle/>
                    <a:p>
                      <a:r>
                        <a:rPr lang="ru-RU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Тип сайта</a:t>
                      </a:r>
                    </a:p>
                  </a:txBody>
                  <a:tcPr marL="68532" marR="68532" marT="68532" marB="6853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3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32" marR="68532" marT="68532" marB="6853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540786"/>
                  </a:ext>
                </a:extLst>
              </a:tr>
              <a:tr h="334434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В каком стиле должен быть выполнен дизайн? </a:t>
                      </a:r>
                      <a:endParaRPr lang="en-US" sz="140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32" marR="68532" marT="68532" marB="6853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32" marR="68532" marT="68532" marB="6853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943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29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2. Определение </a:t>
            </a:r>
            <a:r>
              <a:rPr lang="ru-RU" dirty="0" smtClean="0"/>
              <a:t>структуры </a:t>
            </a:r>
            <a:r>
              <a:rPr lang="ru-RU" dirty="0"/>
              <a:t>сайта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b="1" dirty="0" smtClean="0"/>
              <a:t>Напишите название разделов </a:t>
            </a:r>
            <a:r>
              <a:rPr lang="ru-RU" b="1" dirty="0"/>
              <a:t>сайта: </a:t>
            </a:r>
            <a:r>
              <a:rPr lang="ru-RU" sz="1600" dirty="0" smtClean="0"/>
              <a:t>(например «Аренда </a:t>
            </a:r>
            <a:r>
              <a:rPr lang="ru-RU" sz="1600" dirty="0"/>
              <a:t>офисов», «Преимущества</a:t>
            </a:r>
            <a:r>
              <a:rPr lang="ru-RU" sz="1600" dirty="0" smtClean="0"/>
              <a:t>», «Товары», «Услуги» и т.п.)</a:t>
            </a:r>
          </a:p>
          <a:p>
            <a:pPr marL="0" indent="0">
              <a:buNone/>
            </a:pPr>
            <a:r>
              <a:rPr lang="ru-RU" b="1" dirty="0" smtClean="0"/>
              <a:t>Как будет выглядеть главная страница сайта: </a:t>
            </a:r>
            <a:r>
              <a:rPr lang="ru-RU" sz="1800" dirty="0" smtClean="0"/>
              <a:t>(например Было </a:t>
            </a:r>
            <a:r>
              <a:rPr lang="ru-RU" sz="1800" dirty="0"/>
              <a:t>решено главную страницу </a:t>
            </a:r>
            <a:r>
              <a:rPr lang="ru-RU" sz="1800" dirty="0" smtClean="0"/>
              <a:t>сделать в </a:t>
            </a:r>
            <a:r>
              <a:rPr lang="ru-RU" sz="1800" dirty="0"/>
              <a:t>виде небольшого лэндинга, разместив на ней фоновое видео, форму обратной связи, общее описание бизнес-центра </a:t>
            </a:r>
            <a:r>
              <a:rPr lang="ru-RU" sz="1800" dirty="0" smtClean="0"/>
              <a:t>и информацию </a:t>
            </a:r>
            <a:r>
              <a:rPr lang="ru-RU" sz="1800" dirty="0"/>
              <a:t>по аренде, преимущества и контакты. Так же решили добавить карту-схему с корпусами и ближайшей территорией</a:t>
            </a:r>
            <a:r>
              <a:rPr lang="ru-RU" sz="1800" dirty="0" smtClean="0"/>
              <a:t>.)</a:t>
            </a:r>
            <a:endParaRPr lang="ru-RU" sz="1800" dirty="0"/>
          </a:p>
          <a:p>
            <a:pPr marL="0" indent="0">
              <a:buNone/>
            </a:pPr>
            <a:r>
              <a:rPr lang="ru-RU" b="1" dirty="0" smtClean="0"/>
              <a:t>Что должно быть размещено на каждой из страниц: </a:t>
            </a:r>
            <a:r>
              <a:rPr lang="ru-RU" sz="1600" dirty="0" smtClean="0"/>
              <a:t>(например Страница фотоальбом – фотографии из жизни коллектива; Страница товары – описание товаров и фотографии; и т.п.)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5979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ru-RU" dirty="0"/>
              <a:t>Этап 3. Подготовка контента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1) </a:t>
            </a:r>
            <a:r>
              <a:rPr lang="ru-RU" dirty="0"/>
              <a:t>Съёмка </a:t>
            </a:r>
            <a:r>
              <a:rPr lang="ru-RU" dirty="0" smtClean="0"/>
              <a:t>или поиск видео </a:t>
            </a:r>
            <a:r>
              <a:rPr lang="ru-RU" dirty="0"/>
              <a:t>материала. </a:t>
            </a:r>
            <a:r>
              <a:rPr lang="ru-RU" dirty="0" smtClean="0"/>
              <a:t>(например: Заказчику </a:t>
            </a:r>
            <a:r>
              <a:rPr lang="ru-RU" dirty="0"/>
              <a:t>предложили провести фото и видеосъёмку зданий бизнес-центра с квадрокопрета. Поиск </a:t>
            </a:r>
            <a:r>
              <a:rPr lang="ru-RU" dirty="0" smtClean="0"/>
              <a:t>исполнителя </a:t>
            </a:r>
            <a:r>
              <a:rPr lang="ru-RU" dirty="0"/>
              <a:t>взяли на себя.* 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ru-RU" dirty="0" smtClean="0"/>
              <a:t>2</a:t>
            </a:r>
            <a:r>
              <a:rPr lang="ru-RU" dirty="0"/>
              <a:t>) Выбор и подготовка фото и видео файлов в нужном качестве и размере.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3</a:t>
            </a:r>
            <a:r>
              <a:rPr lang="ru-RU" dirty="0"/>
              <a:t>) Рерайт текстов (информации, предоставленной заказчиком) - основная информация по инфраструктуре и </a:t>
            </a:r>
            <a:r>
              <a:rPr lang="ru-RU" dirty="0" smtClean="0"/>
              <a:t>помещениям </a:t>
            </a:r>
            <a:r>
              <a:rPr lang="ru-RU" dirty="0"/>
              <a:t>корпусов.</a:t>
            </a:r>
          </a:p>
        </p:txBody>
      </p:sp>
    </p:spTree>
    <p:extLst>
      <p:ext uri="{BB962C8B-B14F-4D97-AF65-F5344CB8AC3E}">
        <p14:creationId xmlns:p14="http://schemas.microsoft.com/office/powerpoint/2010/main" val="169466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4. Разработка прототипа 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652" y="1362262"/>
            <a:ext cx="2400300" cy="30575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65" y="1455550"/>
            <a:ext cx="4533900" cy="28289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311" y="4124325"/>
            <a:ext cx="2828925" cy="27336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8062" y="1357803"/>
            <a:ext cx="24574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0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Этап 5. Прорисовка дизайна и вёрстка </a:t>
            </a:r>
            <a:r>
              <a:rPr lang="ru-RU" dirty="0" smtClean="0"/>
              <a:t>сайта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Используя программу блокнот или </a:t>
            </a:r>
            <a:r>
              <a:rPr lang="en-US" dirty="0" err="1" smtClean="0"/>
              <a:t>hrefs</a:t>
            </a:r>
            <a:r>
              <a:rPr lang="ru-RU" dirty="0" smtClean="0"/>
              <a:t> сверстай сайт.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518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6. Сдача </a:t>
            </a:r>
            <a:r>
              <a:rPr lang="ru-RU" dirty="0" smtClean="0"/>
              <a:t>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9290475" cy="35417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Готовые файлы загрузи на облачное хранилище и вставь ссылку сюда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Ссылка: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Пришли презентацию на сайт: 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edu.sttec.yar.ru/course/view.php?id=2190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раздел: Задание «Кейс </a:t>
            </a:r>
            <a:r>
              <a:rPr lang="en-US" dirty="0" smtClean="0"/>
              <a:t>web-</a:t>
            </a:r>
            <a:r>
              <a:rPr lang="ru-RU" dirty="0" smtClean="0"/>
              <a:t>программирование»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839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53</TotalTime>
  <Words>352</Words>
  <Application>Microsoft Office PowerPoint</Application>
  <PresentationFormat>Широкоэкранный</PresentationFormat>
  <Paragraphs>46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Контур</vt:lpstr>
      <vt:lpstr>Кейс по созданию сайтов</vt:lpstr>
      <vt:lpstr>Автор</vt:lpstr>
      <vt:lpstr>Зарождение сайта. Этапы создания.</vt:lpstr>
      <vt:lpstr>Этап 1. Опрос клиента</vt:lpstr>
      <vt:lpstr>Этап 2. Определение структуры сайта </vt:lpstr>
      <vt:lpstr>Этап 3. Подготовка контента </vt:lpstr>
      <vt:lpstr>Этап 4. Разработка прототипа  </vt:lpstr>
      <vt:lpstr>Этап 5. Прорисовка дизайна и вёрстка сайта</vt:lpstr>
      <vt:lpstr>Этап 6. Сдача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Кейс по созданию сайтов</dc:title>
  <dc:creator>Teacher</dc:creator>
  <cp:lastModifiedBy>Teacher</cp:lastModifiedBy>
  <cp:revision>6</cp:revision>
  <dcterms:created xsi:type="dcterms:W3CDTF">2021-12-21T11:33:06Z</dcterms:created>
  <dcterms:modified xsi:type="dcterms:W3CDTF">2021-12-21T12:35:20Z</dcterms:modified>
</cp:coreProperties>
</file>