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lms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Афонин</a:t>
            </a:r>
            <a:r>
              <a:rPr lang="ru-RU" dirty="0" smtClean="0"/>
              <a:t> Олег</a:t>
            </a:r>
          </a:p>
          <a:p>
            <a:r>
              <a:rPr lang="ru-RU" dirty="0" smtClean="0"/>
              <a:t>Елагин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6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87397" y="220773"/>
            <a:ext cx="6400800" cy="2660450"/>
          </a:xfrm>
        </p:spPr>
        <p:txBody>
          <a:bodyPr>
            <a:normAutofit/>
          </a:bodyPr>
          <a:lstStyle/>
          <a:p>
            <a:r>
              <a:rPr lang="ru-RU" dirty="0" smtClean="0"/>
              <a:t>Сайт представляет из себя систему управления обучением</a:t>
            </a:r>
            <a:endParaRPr lang="ru-RU" dirty="0"/>
          </a:p>
          <a:p>
            <a:r>
              <a:rPr lang="ru-RU" dirty="0" smtClean="0"/>
              <a:t>При регистрации пользователь указывает</a:t>
            </a:r>
            <a:r>
              <a:rPr lang="en-US" dirty="0" smtClean="0"/>
              <a:t>, </a:t>
            </a:r>
            <a:r>
              <a:rPr lang="ru-RU" dirty="0" smtClean="0"/>
              <a:t>является ли он учителем(если да то ему выдается уникальный код учителя)</a:t>
            </a:r>
          </a:p>
          <a:p>
            <a:r>
              <a:rPr lang="ru-RU" dirty="0" smtClean="0"/>
              <a:t>Если пользователь является учеником</a:t>
            </a:r>
            <a:r>
              <a:rPr lang="en-US" dirty="0" smtClean="0"/>
              <a:t>,</a:t>
            </a:r>
            <a:r>
              <a:rPr lang="ru-RU" dirty="0" smtClean="0"/>
              <a:t> он должен ввести код учителя у себя в профиле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8646" t="40997" r="13392" b="47508"/>
          <a:stretch/>
        </p:blipFill>
        <p:spPr>
          <a:xfrm>
            <a:off x="6323161" y="220773"/>
            <a:ext cx="5221857" cy="1000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3726" t="54591" r="73042" b="28554"/>
          <a:stretch/>
        </p:blipFill>
        <p:spPr>
          <a:xfrm>
            <a:off x="6323161" y="1620010"/>
            <a:ext cx="1613140" cy="11559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3726" t="40126" r="70849" b="37861"/>
          <a:stretch/>
        </p:blipFill>
        <p:spPr>
          <a:xfrm>
            <a:off x="8318738" y="1371600"/>
            <a:ext cx="1880559" cy="1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672" y="272531"/>
            <a:ext cx="6400800" cy="1947333"/>
          </a:xfrm>
        </p:spPr>
        <p:txBody>
          <a:bodyPr/>
          <a:lstStyle/>
          <a:p>
            <a:r>
              <a:rPr lang="ru-RU" dirty="0" smtClean="0"/>
              <a:t>Учитель может создавать уроки и задавать</a:t>
            </a:r>
            <a:r>
              <a:rPr lang="en-US" dirty="0" smtClean="0"/>
              <a:t>/</a:t>
            </a:r>
            <a:r>
              <a:rPr lang="ru-RU" dirty="0" smtClean="0"/>
              <a:t>проверять уже заданные в них задачи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807" t="18365" r="10354" b="44528"/>
          <a:stretch/>
        </p:blipFill>
        <p:spPr>
          <a:xfrm>
            <a:off x="442672" y="1331982"/>
            <a:ext cx="9368288" cy="25447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3372" t="18616" r="12193" b="48302"/>
          <a:stretch/>
        </p:blipFill>
        <p:spPr>
          <a:xfrm>
            <a:off x="442672" y="3985403"/>
            <a:ext cx="9074989" cy="22687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3939" t="18994" r="67382" b="46540"/>
          <a:stretch/>
        </p:blipFill>
        <p:spPr>
          <a:xfrm>
            <a:off x="9810960" y="3985403"/>
            <a:ext cx="2277373" cy="23636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13514" t="19875" r="60024" b="50063"/>
          <a:stretch/>
        </p:blipFill>
        <p:spPr>
          <a:xfrm>
            <a:off x="8678173" y="1647646"/>
            <a:ext cx="3226280" cy="20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6794" y="341543"/>
            <a:ext cx="6400800" cy="1947333"/>
          </a:xfrm>
        </p:spPr>
        <p:txBody>
          <a:bodyPr/>
          <a:lstStyle/>
          <a:p>
            <a:r>
              <a:rPr lang="ru-RU" dirty="0" smtClean="0"/>
              <a:t>Ученики в свою очередь видят все уроки созданные учителем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231" t="19245" r="13043" b="64025"/>
          <a:stretch/>
        </p:blipFill>
        <p:spPr>
          <a:xfrm>
            <a:off x="416794" y="1315209"/>
            <a:ext cx="8988724" cy="1147313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416794" y="26936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 так же все задачи в этих уроках и соответственно имеют возможность их решать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3656" t="20125" r="14741" b="51195"/>
          <a:stretch/>
        </p:blipFill>
        <p:spPr>
          <a:xfrm>
            <a:off x="1572734" y="3436188"/>
            <a:ext cx="8729932" cy="19668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3726" t="20251" r="15236" b="47925"/>
          <a:stretch/>
        </p:blipFill>
        <p:spPr>
          <a:xfrm>
            <a:off x="2797685" y="4675516"/>
            <a:ext cx="8660921" cy="21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64" y="2349339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83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lms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</dc:title>
  <dc:creator>Артем</dc:creator>
  <cp:lastModifiedBy>Артем</cp:lastModifiedBy>
  <cp:revision>4</cp:revision>
  <dcterms:created xsi:type="dcterms:W3CDTF">2023-04-25T12:11:50Z</dcterms:created>
  <dcterms:modified xsi:type="dcterms:W3CDTF">2023-04-25T12:59:06Z</dcterms:modified>
</cp:coreProperties>
</file>