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Захватывающее приключение дед инсайда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Елагин Артем</a:t>
            </a:r>
          </a:p>
          <a:p>
            <a:r>
              <a:rPr lang="ru-RU" dirty="0" err="1" smtClean="0"/>
              <a:t>Афонин</a:t>
            </a:r>
            <a:r>
              <a:rPr lang="ru-RU" dirty="0" smtClean="0"/>
              <a:t> Олег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26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Запускаться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Предоставлять пользователю возможность совершать действия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Не вылетать с ошибкой при старте игры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Автоматически генерировать карту уровня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/>
              <a:t>Позволять пользователю</a:t>
            </a:r>
            <a:r>
              <a:rPr lang="en-US" dirty="0" smtClean="0"/>
              <a:t>:</a:t>
            </a:r>
            <a:endParaRPr lang="ru-RU" dirty="0" smtClean="0"/>
          </a:p>
          <a:p>
            <a:pPr lvl="3">
              <a:buFont typeface="Wingdings" panose="05000000000000000000" pitchFamily="2" charset="2"/>
              <a:buChar char="v"/>
            </a:pPr>
            <a:r>
              <a:rPr lang="ru-RU" dirty="0" smtClean="0"/>
              <a:t>Выбирать игрового персонажа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ru-RU" dirty="0" smtClean="0"/>
              <a:t>Сражаться против монстров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ru-RU" dirty="0" smtClean="0"/>
              <a:t>Проигрывать с честью монстрам </a:t>
            </a:r>
            <a:r>
              <a:rPr lang="ru-RU" dirty="0"/>
              <a:t>(Может даже выигрывать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2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Понятный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 запуске игры перед пользователем появляется меню в котором он может либо изменить игрового персонажа, либо начать играть и </a:t>
            </a:r>
            <a:r>
              <a:rPr lang="ru-RU" i="1" dirty="0" smtClean="0"/>
              <a:t>возможно</a:t>
            </a:r>
            <a:r>
              <a:rPr lang="ru-RU" dirty="0" smtClean="0"/>
              <a:t> получать удовольствие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05" y="1587260"/>
            <a:ext cx="5430601" cy="402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685800" y="2194559"/>
            <a:ext cx="5334000" cy="4024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После старта игры пользователю придется постараться пройти через кучу монстров в комнату босса, которая открывается после убийства всех остальных врагов 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/>
              <a:t>Геймплей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1" y="3038805"/>
            <a:ext cx="6354981" cy="36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3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5170" y="1803405"/>
            <a:ext cx="10446588" cy="1825096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48</TotalTime>
  <Words>100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След самолета</vt:lpstr>
      <vt:lpstr>Захватывающее приключение дед инсайда</vt:lpstr>
      <vt:lpstr>Задачи игры</vt:lpstr>
      <vt:lpstr>Понятный интерфейс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Захватывающее приключение дед инсайда</dc:title>
  <dc:creator>Артем</dc:creator>
  <cp:lastModifiedBy>Артем</cp:lastModifiedBy>
  <cp:revision>4</cp:revision>
  <dcterms:created xsi:type="dcterms:W3CDTF">2023-01-27T12:03:29Z</dcterms:created>
  <dcterms:modified xsi:type="dcterms:W3CDTF">2023-01-27T12:51:45Z</dcterms:modified>
</cp:coreProperties>
</file>