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2C8C60-1581-4CAD-80BB-E088409958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EF670-0C0E-4634-8097-FAF05A4F1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8036F-92A3-4D21-9599-BF42212DD7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9C565-DB1F-4D58-A0F8-C999EE09D5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1899F-A903-4701-BDB0-12393EE0B6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760EE2-5A4F-4DF8-BB6D-0E29B5DA10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0EACD7-996E-4E11-A226-BC8B52B849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18EC14-8825-42CB-B408-9F63700825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A97964-4DB0-4501-A005-455D1730ED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795643-D5E1-49BE-9BA8-A67651D90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61CAF6-BB82-4FDE-832E-AC65C2A5D6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0B9F7-DACC-4F5E-A84E-0B9C398CD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89533C-61FC-4745-8DA3-7098706DE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5D2AF7-723B-4FE2-BDA3-3F983D9016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363BC8-8D69-47FE-8EFF-60684CE879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FDF202-DEFA-4471-B09E-576FD0C2A6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8A9232-5EC5-499C-88A5-43B6A4F113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BE0907-E96C-4D5E-9D0B-75B95B3974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5764FB-B5D3-408F-BA8C-8DB08FA45D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C3D1AA-83E2-4410-A733-06570DAB7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DA1910-EE63-4007-A7B2-15EB42ECD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32921C-FF4C-44BC-BFE1-22F30375E6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1F1230-9A78-4A1C-838C-429ADD8EB7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82A6E2-5152-42C3-A394-4810639ACB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353D89-1EB3-463B-94ED-431E604F1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88E268-09BD-407C-8084-CBD85777E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FA66F4-6220-49A8-9B39-FF058B1BF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6E16B2-851A-48EE-BB0C-5EF4E979B6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82715C-BD1E-4F11-8E21-518451647A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5DDF3D-D7FE-43D6-832F-55A0A3F437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B9294C-767C-4B61-885C-4797ABF7F5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FBD68C-353C-4906-A8B1-DAF122B6B8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B6E05E-DD64-4233-952C-7206B0CED2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80901-4A43-4DD8-9AAF-4905C8D884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1CF2D1-2763-4506-A81D-52E8C5F292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6FE478-4CF2-49B5-84EA-082993A715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43C41E-B3EC-401A-A338-6EA3A4F7CE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A86A15-B678-40E4-B937-50FD52F4C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0738E1-02EF-4425-83F8-D1E589C61A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ED9197-54A8-4C55-8F95-36956810FD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AF7EC9-E343-4A7C-8E47-9DD680DBD3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757064-1725-4E5B-ADCD-25D67CE97F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941A90-D583-4423-88DB-A28FE6E7E5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C20786-16DF-450E-AD29-F7AD423EAD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71600" y="1803240"/>
            <a:ext cx="9448560" cy="84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E3C8D1-D759-4D86-AB73-F324BEDD9C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FEB024-066F-4450-B815-E8CBF1A8DF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9C175-2DEC-48DA-B9E4-2CF12D10C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E66A3-C770-436D-8A09-D8F6E91E20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&lt;дата/время&gt;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9A88B1-5AC2-481E-8BCA-DC909814E348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Для правки структуры щёлкните мышью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Второй уровень структуры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Третий уровень структуры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Четвёртый уровень структуры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&lt;дата/время&gt;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A056A2-FB09-429F-9113-4E33E0F5ECC1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Образец текста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&lt;дата/время&gt;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B2DE9-07DC-49BA-9165-E0F22AB5EF44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dt" idx="10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&lt;дата/время&gt;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11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2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2D31F3-0BC6-4D4C-A784-B80C0BF7C275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Для правки структуры щёлкните мышью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Второй уровень структуры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Третий уровень структуры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Четвёртый уровень структуры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 cap="all">
                <a:solidFill>
                  <a:srgbClr val="ffffff"/>
                </a:solidFill>
                <a:latin typeface="Century Gothic"/>
              </a:rPr>
              <a:t>Захватывающее приключение дед инсайда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Елагин Артем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Афонин Олег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Задачи игры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Запускаться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Предоставлять пользователю возможность совершать действия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Не вылетать с ошибкой при старте игры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Автоматически генерировать карту уровня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Позволять пользователю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: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Выбирать игрового персонажа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Сражаться против монстров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b="0" lang="ru-RU" sz="1600" spc="-1" strike="noStrike">
                <a:solidFill>
                  <a:srgbClr val="ffffff"/>
                </a:solidFill>
                <a:latin typeface="Century Gothic"/>
              </a:rPr>
              <a:t>Проигрывать с честью монстрам (Может даже выигрывать)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Понятный интерфейс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При запуске игры перед пользователем появляется меню в котором он может либо изменить игрового персонажа, либо начать играть и </a:t>
            </a:r>
            <a:r>
              <a:rPr b="0" i="1" lang="ru-RU" sz="2200" spc="-1" strike="noStrike">
                <a:solidFill>
                  <a:srgbClr val="ffffff"/>
                </a:solidFill>
                <a:latin typeface="Century Gothic"/>
              </a:rPr>
              <a:t>возможно</a:t>
            </a: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 получать удовольствие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6" name="Рисунок 8" descr=""/>
          <p:cNvPicPr/>
          <p:nvPr/>
        </p:nvPicPr>
        <p:blipFill>
          <a:blip r:embed="rId1"/>
          <a:stretch/>
        </p:blipFill>
        <p:spPr>
          <a:xfrm>
            <a:off x="6202080" y="1587240"/>
            <a:ext cx="5430240" cy="40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бъект 2"/>
          <p:cNvSpPr/>
          <p:nvPr/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После старта игры пользователю придется постараться пройти через кучу монстров в комнату босса, которая открывается после убийства всех остальных врагов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8" name="Заголовок 1"/>
          <p:cNvSpPr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4000" spc="-1" strike="noStrike" cap="all">
                <a:solidFill>
                  <a:srgbClr val="ffffff"/>
                </a:solidFill>
                <a:latin typeface="Century Gothic"/>
              </a:rPr>
              <a:t>Геймплей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79" name="Рисунок 3" descr=""/>
          <p:cNvPicPr/>
          <p:nvPr/>
        </p:nvPicPr>
        <p:blipFill>
          <a:blip r:embed="rId1"/>
          <a:stretch/>
        </p:blipFill>
        <p:spPr>
          <a:xfrm>
            <a:off x="5745240" y="3038760"/>
            <a:ext cx="6354720" cy="36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35000" y="1803240"/>
            <a:ext cx="1044612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6000" spc="-1" strike="noStrike" cap="all">
                <a:solidFill>
                  <a:srgbClr val="ffffff"/>
                </a:solidFill>
                <a:latin typeface="Century Gothic"/>
              </a:rPr>
              <a:t>Спасибо за внимание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9540000" y="6436800"/>
            <a:ext cx="58957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solidFill>
                  <a:srgbClr val="ffffff"/>
                </a:solidFill>
                <a:latin typeface="Century Gothic"/>
              </a:rPr>
              <a:t>Даст бог свидимся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49</TotalTime>
  <Application>LibreOffice/7.3.7.2$Windows_X86_64 LibreOffice_project/e114eadc50a9ff8d8c8a0567d6da8f454beeb84f</Application>
  <AppVersion>15.0000</AppVersion>
  <Words>100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2023-01-27T12:03:29Z</dcterms:created>
  <dc:creator>Артем</dc:creator>
  <dc:description/>
  <dc:language>ru-RU</dc:language>
  <cp:lastModifiedBy/>
  <dcterms:modified xsi:type="dcterms:W3CDTF">2023-01-31T19:14:30Z</dcterms:modified>
  <cp:revision>5</cp:revision>
  <dc:subject/>
  <dc:title>Захватывающее приключение дед инсайда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