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7E6D7-8ECD-B0D5-26AD-4C77442F3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10" y="2590637"/>
            <a:ext cx="1767395" cy="838363"/>
          </a:xfrm>
        </p:spPr>
        <p:txBody>
          <a:bodyPr>
            <a:normAutofit fontScale="90000"/>
          </a:bodyPr>
          <a:lstStyle/>
          <a:p>
            <a:r>
              <a:rPr lang="en-US" dirty="0"/>
              <a:t>Paint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256BF3-993C-E9CB-159B-D37F01332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681" y="3489284"/>
            <a:ext cx="1264055" cy="487100"/>
          </a:xfrm>
        </p:spPr>
        <p:txBody>
          <a:bodyPr/>
          <a:lstStyle/>
          <a:p>
            <a:r>
              <a:rPr lang="ru-RU" sz="2400" dirty="0"/>
              <a:t>Проект</a:t>
            </a: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165B6-B218-44D7-147B-56025FFEBC93}"/>
              </a:ext>
            </a:extLst>
          </p:cNvPr>
          <p:cNvSpPr txBox="1"/>
          <p:nvPr/>
        </p:nvSpPr>
        <p:spPr>
          <a:xfrm>
            <a:off x="4648068" y="6307980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Лицей Академии Яндекса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4F0E4-F217-1DF4-F400-447D07639467}"/>
              </a:ext>
            </a:extLst>
          </p:cNvPr>
          <p:cNvSpPr txBox="1"/>
          <p:nvPr/>
        </p:nvSpPr>
        <p:spPr>
          <a:xfrm>
            <a:off x="10619134" y="648866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Афонин Олег</a:t>
            </a:r>
          </a:p>
        </p:txBody>
      </p:sp>
    </p:spTree>
    <p:extLst>
      <p:ext uri="{BB962C8B-B14F-4D97-AF65-F5344CB8AC3E}">
        <p14:creationId xmlns:p14="http://schemas.microsoft.com/office/powerpoint/2010/main" val="25767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9A860-5664-AD7C-7412-6E2AED1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0B2CE-73DD-61CC-F255-8885FA4A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23" y="1742812"/>
            <a:ext cx="5294059" cy="402881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dirty="0"/>
              <a:t>Библиотеки и встроенные </a:t>
            </a:r>
            <a:r>
              <a:rPr lang="en-US" dirty="0"/>
              <a:t>Python</a:t>
            </a:r>
            <a:r>
              <a:rPr lang="ru-RU" dirty="0"/>
              <a:t> модули</a:t>
            </a:r>
            <a:r>
              <a:rPr lang="en-US" dirty="0"/>
              <a:t>:</a:t>
            </a:r>
          </a:p>
          <a:p>
            <a:r>
              <a:rPr lang="en-US" dirty="0"/>
              <a:t>PyQt5 v.5.15.4</a:t>
            </a:r>
          </a:p>
          <a:p>
            <a:r>
              <a:rPr lang="en-US" dirty="0"/>
              <a:t>sys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datetime</a:t>
            </a:r>
            <a:endParaRPr lang="ru-RU" dirty="0"/>
          </a:p>
          <a:p>
            <a:r>
              <a:rPr lang="en-US" dirty="0"/>
              <a:t>SQLite3</a:t>
            </a:r>
          </a:p>
          <a:p>
            <a:pPr marL="36900" indent="0">
              <a:buNone/>
            </a:pPr>
            <a:r>
              <a:rPr lang="en-US" dirty="0"/>
              <a:t>SQL:</a:t>
            </a:r>
          </a:p>
          <a:p>
            <a:r>
              <a:rPr lang="ru-RU" dirty="0"/>
              <a:t>База данных </a:t>
            </a:r>
            <a:r>
              <a:rPr lang="en-US" dirty="0"/>
              <a:t>SQL</a:t>
            </a:r>
          </a:p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46996-AD3C-78D3-4369-02D32295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31" y="0"/>
            <a:ext cx="5680489" cy="1066923"/>
          </a:xfrm>
        </p:spPr>
        <p:txBody>
          <a:bodyPr>
            <a:normAutofit/>
          </a:bodyPr>
          <a:lstStyle/>
          <a:p>
            <a:r>
              <a:rPr lang="ru-RU" dirty="0"/>
              <a:t>Функции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A87AB-D9BE-528B-8C2A-E7C80437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96" y="1319167"/>
            <a:ext cx="7090852" cy="4219663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E1B94C65-2204-C913-EE0D-A74F759C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2536682"/>
            <a:ext cx="2948427" cy="178463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dirty="0"/>
              <a:t>Функция графического редактирования файлов</a:t>
            </a:r>
          </a:p>
          <a:p>
            <a:pPr marL="3690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78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B080C-BEF6-5DC2-4F30-E5A19C5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03205"/>
            <a:ext cx="10353762" cy="97045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E988-65CC-F1B9-A772-258757584E5B}"/>
              </a:ext>
            </a:extLst>
          </p:cNvPr>
          <p:cNvSpPr txBox="1"/>
          <p:nvPr/>
        </p:nvSpPr>
        <p:spPr>
          <a:xfrm>
            <a:off x="4648068" y="6307980"/>
            <a:ext cx="28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Лицей Академии Яндекса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4D576-5C88-0C57-4534-41962C72B3DB}"/>
              </a:ext>
            </a:extLst>
          </p:cNvPr>
          <p:cNvSpPr txBox="1"/>
          <p:nvPr/>
        </p:nvSpPr>
        <p:spPr>
          <a:xfrm>
            <a:off x="10619134" y="648866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Афонин Олег</a:t>
            </a:r>
          </a:p>
        </p:txBody>
      </p:sp>
    </p:spTree>
    <p:extLst>
      <p:ext uri="{BB962C8B-B14F-4D97-AF65-F5344CB8AC3E}">
        <p14:creationId xmlns:p14="http://schemas.microsoft.com/office/powerpoint/2010/main" val="1644996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Сланец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Paint</Template>
  <TotalTime>0</TotalTime>
  <Words>48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Сланец</vt:lpstr>
      <vt:lpstr>Paint</vt:lpstr>
      <vt:lpstr>Использованные технологии:</vt:lpstr>
      <vt:lpstr>Функции программы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</dc:title>
  <dc:creator>Олег Афонин</dc:creator>
  <cp:lastModifiedBy>Олег Афонин</cp:lastModifiedBy>
  <cp:revision>2</cp:revision>
  <dcterms:created xsi:type="dcterms:W3CDTF">2022-11-11T13:03:45Z</dcterms:created>
  <dcterms:modified xsi:type="dcterms:W3CDTF">2022-11-22T13:31:03Z</dcterms:modified>
</cp:coreProperties>
</file>