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8" r:id="rId3"/>
    <p:sldId id="279" r:id="rId4"/>
    <p:sldId id="257" r:id="rId5"/>
    <p:sldId id="259" r:id="rId6"/>
    <p:sldId id="273" r:id="rId7"/>
    <p:sldId id="284" r:id="rId8"/>
    <p:sldId id="272" r:id="rId9"/>
    <p:sldId id="278" r:id="rId10"/>
    <p:sldId id="287" r:id="rId11"/>
    <p:sldId id="267" r:id="rId12"/>
  </p:sldIdLst>
  <p:sldSz cx="9144000" cy="5143500" type="screen16x9"/>
  <p:notesSz cx="6858000" cy="9144000"/>
  <p:embeddedFontLst>
    <p:embeddedFont>
      <p:font typeface="Archivo" panose="020B0604020202020204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-52"/>
      <p:regular r:id="rId18"/>
      <p:bold r:id="rId19"/>
      <p:italic r:id="rId20"/>
      <p:boldItalic r:id="rId21"/>
    </p:embeddedFont>
    <p:embeddedFont>
      <p:font typeface="Nunito Light" pitchFamily="2" charset="-52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E04355-B772-4A5B-9ED9-E51E619FF628}">
  <a:tblStyle styleId="{5EE04355-B772-4A5B-9ED9-E51E619FF6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1799F1-29F0-4275-909B-EF186A954F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5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33ed1469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33ed1469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2581b7e2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92581b7e2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2581b7e2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2581b7e2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92b8f97649_1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92b8f97649_1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2a81341b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2a81341b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2a81341b2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2a81341b2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2b8f976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92b8f976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933ed1469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933ed1469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2a81341b2_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92a81341b2_3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92b8f97649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92b8f97649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subTitle" idx="1"/>
          </p:nvPr>
        </p:nvSpPr>
        <p:spPr>
          <a:xfrm>
            <a:off x="727625" y="209555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subTitle" idx="2"/>
          </p:nvPr>
        </p:nvSpPr>
        <p:spPr>
          <a:xfrm>
            <a:off x="3511913" y="209555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3"/>
          </p:nvPr>
        </p:nvSpPr>
        <p:spPr>
          <a:xfrm>
            <a:off x="6283879" y="209555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4"/>
          </p:nvPr>
        </p:nvSpPr>
        <p:spPr>
          <a:xfrm>
            <a:off x="727620" y="1760150"/>
            <a:ext cx="2147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5"/>
          </p:nvPr>
        </p:nvSpPr>
        <p:spPr>
          <a:xfrm>
            <a:off x="3511917" y="1760150"/>
            <a:ext cx="2147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subTitle" idx="6"/>
          </p:nvPr>
        </p:nvSpPr>
        <p:spPr>
          <a:xfrm>
            <a:off x="6283888" y="1760150"/>
            <a:ext cx="2147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ubTitle" idx="7"/>
          </p:nvPr>
        </p:nvSpPr>
        <p:spPr>
          <a:xfrm>
            <a:off x="2069380" y="3719125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8"/>
          </p:nvPr>
        </p:nvSpPr>
        <p:spPr>
          <a:xfrm>
            <a:off x="4938030" y="3719125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ubTitle" idx="9"/>
          </p:nvPr>
        </p:nvSpPr>
        <p:spPr>
          <a:xfrm>
            <a:off x="2069380" y="3383725"/>
            <a:ext cx="2148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ubTitle" idx="13"/>
          </p:nvPr>
        </p:nvSpPr>
        <p:spPr>
          <a:xfrm>
            <a:off x="4938032" y="3383725"/>
            <a:ext cx="2148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95" name="Google Shape;295;p31"/>
          <p:cNvGrpSpPr/>
          <p:nvPr/>
        </p:nvGrpSpPr>
        <p:grpSpPr>
          <a:xfrm>
            <a:off x="-945479" y="-676542"/>
            <a:ext cx="10559456" cy="6388149"/>
            <a:chOff x="-945479" y="-676542"/>
            <a:chExt cx="10559456" cy="6388149"/>
          </a:xfrm>
        </p:grpSpPr>
        <p:pic>
          <p:nvPicPr>
            <p:cNvPr id="296" name="Google Shape;296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-493664" y="3204975"/>
              <a:ext cx="2002322" cy="210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559161" y="-729037"/>
              <a:ext cx="2002322" cy="21073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466874" y="418021"/>
            <a:ext cx="456876" cy="2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1"/>
          <p:cNvPicPr preferRelativeResize="0"/>
          <p:nvPr/>
        </p:nvPicPr>
        <p:blipFill rotWithShape="1">
          <a:blip r:embed="rId4">
            <a:alphaModFix/>
          </a:blip>
          <a:srcRect l="12922"/>
          <a:stretch/>
        </p:blipFill>
        <p:spPr>
          <a:xfrm>
            <a:off x="179526" y="4512550"/>
            <a:ext cx="2148901" cy="5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1" name="Google Shape;321;p33"/>
          <p:cNvSpPr txBox="1">
            <a:spLocks noGrp="1"/>
          </p:cNvSpPr>
          <p:nvPr>
            <p:ph type="title" hasCustomPrompt="1"/>
          </p:nvPr>
        </p:nvSpPr>
        <p:spPr>
          <a:xfrm>
            <a:off x="804175" y="1316575"/>
            <a:ext cx="3291600" cy="696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33"/>
          <p:cNvSpPr txBox="1">
            <a:spLocks noGrp="1"/>
          </p:cNvSpPr>
          <p:nvPr>
            <p:ph type="subTitle" idx="1"/>
          </p:nvPr>
        </p:nvSpPr>
        <p:spPr>
          <a:xfrm>
            <a:off x="713225" y="2013175"/>
            <a:ext cx="3382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3"/>
          <p:cNvSpPr txBox="1">
            <a:spLocks noGrp="1"/>
          </p:cNvSpPr>
          <p:nvPr>
            <p:ph type="title" idx="2" hasCustomPrompt="1"/>
          </p:nvPr>
        </p:nvSpPr>
        <p:spPr>
          <a:xfrm>
            <a:off x="5139225" y="1316575"/>
            <a:ext cx="3291600" cy="696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3"/>
          </p:nvPr>
        </p:nvSpPr>
        <p:spPr>
          <a:xfrm>
            <a:off x="5048275" y="2013272"/>
            <a:ext cx="3382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title" idx="4" hasCustomPrompt="1"/>
          </p:nvPr>
        </p:nvSpPr>
        <p:spPr>
          <a:xfrm>
            <a:off x="2971700" y="3093075"/>
            <a:ext cx="3291600" cy="696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5"/>
          </p:nvPr>
        </p:nvSpPr>
        <p:spPr>
          <a:xfrm>
            <a:off x="2880750" y="3789575"/>
            <a:ext cx="3382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86054" y="195425"/>
            <a:ext cx="9328220" cy="5671925"/>
            <a:chOff x="86054" y="195425"/>
            <a:chExt cx="9328220" cy="5671925"/>
          </a:xfrm>
        </p:grpSpPr>
        <p:pic>
          <p:nvPicPr>
            <p:cNvPr id="328" name="Google Shape;328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918712" y="19542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9" name="Google Shape;329;p33"/>
            <p:cNvGrpSpPr/>
            <p:nvPr/>
          </p:nvGrpSpPr>
          <p:grpSpPr>
            <a:xfrm>
              <a:off x="86054" y="2749676"/>
              <a:ext cx="9328220" cy="3117675"/>
              <a:chOff x="86054" y="2749676"/>
              <a:chExt cx="9328220" cy="3117675"/>
            </a:xfrm>
          </p:grpSpPr>
          <p:grpSp>
            <p:nvGrpSpPr>
              <p:cNvPr id="330" name="Google Shape;330;p33"/>
              <p:cNvGrpSpPr/>
              <p:nvPr/>
            </p:nvGrpSpPr>
            <p:grpSpPr>
              <a:xfrm>
                <a:off x="86054" y="2749676"/>
                <a:ext cx="783476" cy="2561750"/>
                <a:chOff x="86054" y="2749676"/>
                <a:chExt cx="783476" cy="2561750"/>
              </a:xfrm>
            </p:grpSpPr>
            <p:pic>
              <p:nvPicPr>
                <p:cNvPr id="331" name="Google Shape;331;p3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l="24216" t="59301" r="26811"/>
                <a:stretch/>
              </p:blipFill>
              <p:spPr>
                <a:xfrm rot="5400000">
                  <a:off x="-360384" y="4081512"/>
                  <a:ext cx="1676350" cy="7834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2" name="Google Shape;332;p33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5400000">
                  <a:off x="-712699" y="3752096"/>
                  <a:ext cx="2467774" cy="462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33" name="Google Shape;333;p3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3600003">
                <a:off x="7328409" y="3752730"/>
                <a:ext cx="1729979" cy="1820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34" name="Google Shape;334;p33"/>
          <p:cNvGrpSpPr/>
          <p:nvPr/>
        </p:nvGrpSpPr>
        <p:grpSpPr>
          <a:xfrm>
            <a:off x="181750" y="150996"/>
            <a:ext cx="8222662" cy="5002330"/>
            <a:chOff x="181750" y="150996"/>
            <a:chExt cx="8222662" cy="5002330"/>
          </a:xfrm>
        </p:grpSpPr>
        <p:grpSp>
          <p:nvGrpSpPr>
            <p:cNvPr id="335" name="Google Shape;335;p33"/>
            <p:cNvGrpSpPr/>
            <p:nvPr/>
          </p:nvGrpSpPr>
          <p:grpSpPr>
            <a:xfrm>
              <a:off x="3429074" y="150996"/>
              <a:ext cx="4975339" cy="648905"/>
              <a:chOff x="3429074" y="150996"/>
              <a:chExt cx="4975339" cy="648905"/>
            </a:xfrm>
          </p:grpSpPr>
          <p:pic>
            <p:nvPicPr>
              <p:cNvPr id="336" name="Google Shape;336;p33"/>
              <p:cNvPicPr preferRelativeResize="0"/>
              <p:nvPr/>
            </p:nvPicPr>
            <p:blipFill rotWithShape="1">
              <a:blip r:embed="rId6">
                <a:alphaModFix/>
              </a:blip>
              <a:srcRect b="20464"/>
              <a:stretch/>
            </p:blipFill>
            <p:spPr>
              <a:xfrm rot="10800000">
                <a:off x="5074637" y="151226"/>
                <a:ext cx="3329775" cy="648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Google Shape;337;p33"/>
              <p:cNvPicPr preferRelativeResize="0"/>
              <p:nvPr/>
            </p:nvPicPr>
            <p:blipFill rotWithShape="1">
              <a:blip r:embed="rId7">
                <a:alphaModFix/>
              </a:blip>
              <a:srcRect l="-6100" b="28274"/>
              <a:stretch/>
            </p:blipFill>
            <p:spPr>
              <a:xfrm rot="10800000">
                <a:off x="3429074" y="150996"/>
                <a:ext cx="2824351" cy="443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8" name="Google Shape;338;p33"/>
            <p:cNvGrpSpPr/>
            <p:nvPr/>
          </p:nvGrpSpPr>
          <p:grpSpPr>
            <a:xfrm>
              <a:off x="181750" y="4424875"/>
              <a:ext cx="4527701" cy="728450"/>
              <a:chOff x="181750" y="4424875"/>
              <a:chExt cx="4527701" cy="728450"/>
            </a:xfrm>
          </p:grpSpPr>
          <p:pic>
            <p:nvPicPr>
              <p:cNvPr id="339" name="Google Shape;339;p33"/>
              <p:cNvPicPr preferRelativeResize="0"/>
              <p:nvPr/>
            </p:nvPicPr>
            <p:blipFill rotWithShape="1">
              <a:blip r:embed="rId7">
                <a:alphaModFix/>
              </a:blip>
              <a:srcRect l="17239"/>
              <a:stretch/>
            </p:blipFill>
            <p:spPr>
              <a:xfrm>
                <a:off x="181750" y="4580400"/>
                <a:ext cx="2042275" cy="57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33"/>
              <p:cNvPicPr preferRelativeResize="0"/>
              <p:nvPr/>
            </p:nvPicPr>
            <p:blipFill rotWithShape="1">
              <a:blip r:embed="rId6">
                <a:alphaModFix/>
              </a:blip>
              <a:srcRect b="20464"/>
              <a:stretch/>
            </p:blipFill>
            <p:spPr>
              <a:xfrm>
                <a:off x="970175" y="4424875"/>
                <a:ext cx="3739276" cy="72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117372" y="1337863"/>
            <a:ext cx="8848827" cy="2467774"/>
            <a:chOff x="117372" y="1337863"/>
            <a:chExt cx="8848827" cy="2467774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b="23112"/>
            <a:stretch/>
          </p:blipFill>
          <p:spPr>
            <a:xfrm rot="-5400000">
              <a:off x="7499961" y="2339387"/>
              <a:ext cx="2467751" cy="46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885049" y="234028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-539705" y="-195092"/>
            <a:ext cx="9784805" cy="5424242"/>
            <a:chOff x="-539705" y="-195092"/>
            <a:chExt cx="9784805" cy="5424242"/>
          </a:xfrm>
        </p:grpSpPr>
        <p:grpSp>
          <p:nvGrpSpPr>
            <p:cNvPr id="48" name="Google Shape;48;p6"/>
            <p:cNvGrpSpPr/>
            <p:nvPr/>
          </p:nvGrpSpPr>
          <p:grpSpPr>
            <a:xfrm rot="899960">
              <a:off x="-340854" y="-99825"/>
              <a:ext cx="955046" cy="1662400"/>
              <a:chOff x="-191200" y="-67425"/>
              <a:chExt cx="955075" cy="1662450"/>
            </a:xfrm>
          </p:grpSpPr>
          <p:cxnSp>
            <p:nvCxnSpPr>
              <p:cNvPr id="49" name="Google Shape;49;p6"/>
              <p:cNvCxnSpPr/>
              <p:nvPr/>
            </p:nvCxnSpPr>
            <p:spPr>
              <a:xfrm flipH="1">
                <a:off x="331275" y="-67425"/>
                <a:ext cx="432600" cy="6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flipH="1">
                <a:off x="-191200" y="247125"/>
                <a:ext cx="865200" cy="134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3881150" y="3437425"/>
              <a:ext cx="5363950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52" name="Google Shape;52;p6"/>
            <p:cNvSpPr/>
            <p:nvPr/>
          </p:nvSpPr>
          <p:spPr>
            <a:xfrm>
              <a:off x="3785650" y="4684225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53" name="Google Shape;53;p6"/>
            <p:cNvCxnSpPr/>
            <p:nvPr/>
          </p:nvCxnSpPr>
          <p:spPr>
            <a:xfrm>
              <a:off x="8599175" y="4156375"/>
              <a:ext cx="0" cy="1067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4899" y="465842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182700" y="151649"/>
            <a:ext cx="8778600" cy="4853775"/>
            <a:chOff x="182700" y="151649"/>
            <a:chExt cx="8778600" cy="4853775"/>
          </a:xfrm>
        </p:grpSpPr>
        <p:pic>
          <p:nvPicPr>
            <p:cNvPr id="68" name="Google Shape;68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32175" y="460399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2700" y="15164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298600" y="1619250"/>
            <a:ext cx="4546800" cy="184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135550" y="28426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42149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42149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821600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821600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4316491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4316491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4214891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4214891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75350" y="127038"/>
            <a:ext cx="8033701" cy="4846535"/>
            <a:chOff x="875350" y="127038"/>
            <a:chExt cx="8033701" cy="4846535"/>
          </a:xfrm>
        </p:grpSpPr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989124" y="-114101"/>
            <a:ext cx="9926867" cy="5390476"/>
            <a:chOff x="-989124" y="-114101"/>
            <a:chExt cx="9926867" cy="5390476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182592" y="152134"/>
            <a:ext cx="8782132" cy="4841131"/>
            <a:chOff x="182592" y="152134"/>
            <a:chExt cx="8782132" cy="4841131"/>
          </a:xfrm>
        </p:grpSpPr>
        <p:pic>
          <p:nvPicPr>
            <p:cNvPr id="133" name="Google Shape;133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>
              <a:off x="7720725" y="3846041"/>
              <a:ext cx="1243999" cy="1147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7"/>
            <p:cNvPicPr preferRelativeResize="0"/>
            <p:nvPr/>
          </p:nvPicPr>
          <p:blipFill rotWithShape="1">
            <a:blip r:embed="rId2">
              <a:alphaModFix/>
            </a:blip>
            <a:srcRect r="49589" b="7552"/>
            <a:stretch/>
          </p:blipFill>
          <p:spPr>
            <a:xfrm rot="10800000">
              <a:off x="182592" y="152134"/>
              <a:ext cx="957599" cy="88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101" y="4409576"/>
            <a:ext cx="2467773" cy="77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546499" y="1455823"/>
            <a:ext cx="1811326" cy="4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73151" y="148975"/>
            <a:ext cx="1750074" cy="40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5" y="4485746"/>
            <a:ext cx="5468149" cy="506759"/>
            <a:chOff x="1798830" y="4485746"/>
            <a:chExt cx="5468149" cy="506759"/>
          </a:xfrm>
        </p:grpSpPr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 t="27948"/>
            <a:stretch/>
          </p:blipFill>
          <p:spPr>
            <a:xfrm rot="10800000">
              <a:off x="3338099" y="4628330"/>
              <a:ext cx="2467776" cy="36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8830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9205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77" r:id="rId10"/>
    <p:sldLayoutId id="2147483679" r:id="rId11"/>
    <p:sldLayoutId id="2147483681" r:id="rId12"/>
    <p:sldLayoutId id="214748368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1157676" y="1494575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ВОЛОНТЁРКА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2"/>
                </a:solidFill>
              </a:rPr>
              <a:t>Разработано командой </a:t>
            </a:r>
            <a:r>
              <a:rPr lang="en-US" sz="2400" dirty="0">
                <a:solidFill>
                  <a:schemeClr val="accent2"/>
                </a:solidFill>
              </a:rPr>
              <a:t>Legacy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Приятного просмотра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Доступ к репозиторию проекта</a:t>
            </a:r>
            <a:endParaRPr dirty="0"/>
          </a:p>
        </p:txBody>
      </p:sp>
      <p:grpSp>
        <p:nvGrpSpPr>
          <p:cNvPr id="2" name="Google Shape;868;p71"/>
          <p:cNvGrpSpPr/>
          <p:nvPr/>
        </p:nvGrpSpPr>
        <p:grpSpPr>
          <a:xfrm>
            <a:off x="5097628" y="1345215"/>
            <a:ext cx="3326372" cy="2822925"/>
            <a:chOff x="4944475" y="1543250"/>
            <a:chExt cx="3486300" cy="2789100"/>
          </a:xfrm>
        </p:grpSpPr>
        <p:sp>
          <p:nvSpPr>
            <p:cNvPr id="3" name="Google Shape;869;p71"/>
            <p:cNvSpPr/>
            <p:nvPr/>
          </p:nvSpPr>
          <p:spPr>
            <a:xfrm>
              <a:off x="4944475" y="1543250"/>
              <a:ext cx="3486300" cy="2789100"/>
            </a:xfrm>
            <a:prstGeom prst="roundRect">
              <a:avLst>
                <a:gd name="adj" fmla="val 623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" name="Google Shape;870;p71"/>
            <p:cNvSpPr/>
            <p:nvPr/>
          </p:nvSpPr>
          <p:spPr>
            <a:xfrm>
              <a:off x="4944475" y="1543254"/>
              <a:ext cx="3486300" cy="330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5" name="Google Shape;871;p71"/>
          <p:cNvSpPr txBox="1"/>
          <p:nvPr/>
        </p:nvSpPr>
        <p:spPr>
          <a:xfrm>
            <a:off x="5114894" y="1612193"/>
            <a:ext cx="3291840" cy="251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Frontend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git clone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npm</a:t>
            </a: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install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npm</a:t>
            </a: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run dev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Backend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git clone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composer install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php</a:t>
            </a: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artisan </a:t>
            </a: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key:generate</a:t>
            </a:r>
            <a:endParaRPr lang="en-US" sz="8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php</a:t>
            </a: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artisan migrate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php</a:t>
            </a: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artisan </a:t>
            </a: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db:seed</a:t>
            </a:r>
            <a:endParaRPr lang="en-US" sz="8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php</a:t>
            </a: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artisan l5-swagger:generate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php</a:t>
            </a:r>
            <a:r>
              <a:rPr lang="en-US" sz="8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artisan serve</a:t>
            </a:r>
            <a:endParaRPr sz="8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873;p71"/>
          <p:cNvSpPr txBox="1"/>
          <p:nvPr/>
        </p:nvSpPr>
        <p:spPr>
          <a:xfrm>
            <a:off x="5097780" y="1351906"/>
            <a:ext cx="2194560" cy="26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Инструкция по запуску</a:t>
            </a:r>
            <a:endParaRPr sz="1000" b="1"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884D17-E2F1-E515-0370-33973E81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2" y="1512523"/>
            <a:ext cx="2209848" cy="2209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78CB6B-D997-177E-18A2-3A42EE4C9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670" y="1512523"/>
            <a:ext cx="2209848" cy="2209848"/>
          </a:xfrm>
          <a:prstGeom prst="rect">
            <a:avLst/>
          </a:prstGeom>
        </p:spPr>
      </p:pic>
      <p:sp>
        <p:nvSpPr>
          <p:cNvPr id="12" name="Google Shape;736;p62">
            <a:extLst>
              <a:ext uri="{FF2B5EF4-FFF2-40B4-BE49-F238E27FC236}">
                <a16:creationId xmlns:a16="http://schemas.microsoft.com/office/drawing/2014/main" id="{251AE2A5-EE5D-B1C7-E780-13F9171C8C83}"/>
              </a:ext>
            </a:extLst>
          </p:cNvPr>
          <p:cNvSpPr txBox="1"/>
          <p:nvPr/>
        </p:nvSpPr>
        <p:spPr>
          <a:xfrm>
            <a:off x="-49530" y="787120"/>
            <a:ext cx="275082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Frontend</a:t>
            </a:r>
            <a:endParaRPr dirty="0">
              <a:solidFill>
                <a:schemeClr val="dk1"/>
              </a:solidFill>
              <a:latin typeface="IBM Plex Mono" panose="020B0509050203000203" pitchFamily="49" charset="-52"/>
              <a:ea typeface="Archivo"/>
              <a:cs typeface="Archivo"/>
              <a:sym typeface="Archivo"/>
            </a:endParaRPr>
          </a:p>
        </p:txBody>
      </p:sp>
      <p:sp>
        <p:nvSpPr>
          <p:cNvPr id="13" name="Google Shape;736;p62">
            <a:extLst>
              <a:ext uri="{FF2B5EF4-FFF2-40B4-BE49-F238E27FC236}">
                <a16:creationId xmlns:a16="http://schemas.microsoft.com/office/drawing/2014/main" id="{5564F0B1-C39E-DECF-41E8-533B5BEF3B1F}"/>
              </a:ext>
            </a:extLst>
          </p:cNvPr>
          <p:cNvSpPr txBox="1"/>
          <p:nvPr/>
        </p:nvSpPr>
        <p:spPr>
          <a:xfrm>
            <a:off x="2499335" y="777773"/>
            <a:ext cx="275082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Backend</a:t>
            </a:r>
            <a:endParaRPr dirty="0">
              <a:solidFill>
                <a:schemeClr val="dk1"/>
              </a:solidFill>
              <a:latin typeface="IBM Plex Mono" panose="020B0509050203000203" pitchFamily="49" charset="-52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51"/>
          <p:cNvGrpSpPr/>
          <p:nvPr/>
        </p:nvGrpSpPr>
        <p:grpSpPr>
          <a:xfrm>
            <a:off x="870025" y="401112"/>
            <a:ext cx="7404024" cy="4341275"/>
            <a:chOff x="870025" y="401112"/>
            <a:chExt cx="7404024" cy="4341275"/>
          </a:xfrm>
        </p:grpSpPr>
        <p:pic>
          <p:nvPicPr>
            <p:cNvPr id="530" name="Google Shape;530;p51"/>
            <p:cNvPicPr preferRelativeResize="0"/>
            <p:nvPr/>
          </p:nvPicPr>
          <p:blipFill rotWithShape="1">
            <a:blip r:embed="rId3">
              <a:alphaModFix amt="92000"/>
            </a:blip>
            <a:srcRect t="1319" b="-1319"/>
            <a:stretch/>
          </p:blipFill>
          <p:spPr>
            <a:xfrm>
              <a:off x="870025" y="401112"/>
              <a:ext cx="7404024" cy="434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38164" y="53950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3338164" y="414105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3" name="Google Shape;533;p51"/>
          <p:cNvSpPr txBox="1">
            <a:spLocks noGrp="1"/>
          </p:cNvSpPr>
          <p:nvPr>
            <p:ph type="title"/>
          </p:nvPr>
        </p:nvSpPr>
        <p:spPr>
          <a:xfrm>
            <a:off x="2298600" y="1619250"/>
            <a:ext cx="4546800" cy="18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СПАСИБО ЗА</a:t>
            </a:r>
            <a:r>
              <a:rPr lang="de" dirty="0"/>
              <a:t> </a:t>
            </a:r>
            <a:r>
              <a:rPr lang="ru-RU" dirty="0"/>
              <a:t>ВНИМАНИЕ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</a:t>
            </a:r>
            <a:endParaRPr dirty="0"/>
          </a:p>
        </p:txBody>
      </p:sp>
      <p:sp>
        <p:nvSpPr>
          <p:cNvPr id="414" name="Google Shape;414;p42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98332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Пинчук Тарас Юрьевич</a:t>
            </a:r>
            <a:endParaRPr dirty="0"/>
          </a:p>
        </p:txBody>
      </p:sp>
      <p:sp>
        <p:nvSpPr>
          <p:cNvPr id="415" name="Google Shape;415;p42"/>
          <p:cNvSpPr txBox="1">
            <a:spLocks noGrp="1"/>
          </p:cNvSpPr>
          <p:nvPr>
            <p:ph type="title" idx="5"/>
          </p:nvPr>
        </p:nvSpPr>
        <p:spPr>
          <a:xfrm>
            <a:off x="821600" y="1332025"/>
            <a:ext cx="264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Lead/Backend</a:t>
            </a:r>
            <a:endParaRPr dirty="0"/>
          </a:p>
        </p:txBody>
      </p:sp>
      <p:sp>
        <p:nvSpPr>
          <p:cNvPr id="416" name="Google Shape;416;p42"/>
          <p:cNvSpPr txBox="1">
            <a:spLocks noGrp="1"/>
          </p:cNvSpPr>
          <p:nvPr>
            <p:ph type="title" idx="6"/>
          </p:nvPr>
        </p:nvSpPr>
        <p:spPr>
          <a:xfrm>
            <a:off x="821600" y="3064618"/>
            <a:ext cx="264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Backend</a:t>
            </a:r>
            <a:endParaRPr dirty="0"/>
          </a:p>
        </p:txBody>
      </p:sp>
      <p:sp>
        <p:nvSpPr>
          <p:cNvPr id="418" name="Google Shape;418;p42"/>
          <p:cNvSpPr txBox="1">
            <a:spLocks noGrp="1"/>
          </p:cNvSpPr>
          <p:nvPr>
            <p:ph type="title" idx="8"/>
          </p:nvPr>
        </p:nvSpPr>
        <p:spPr>
          <a:xfrm>
            <a:off x="5210707" y="3064618"/>
            <a:ext cx="2472929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Designer</a:t>
            </a:r>
            <a:endParaRPr dirty="0"/>
          </a:p>
        </p:txBody>
      </p:sp>
      <p:sp>
        <p:nvSpPr>
          <p:cNvPr id="419" name="Google Shape;419;p42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4233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Ключников Денис Александрович</a:t>
            </a:r>
            <a:endParaRPr dirty="0"/>
          </a:p>
        </p:txBody>
      </p:sp>
      <p:sp>
        <p:nvSpPr>
          <p:cNvPr id="420" name="Google Shape;420;p42"/>
          <p:cNvSpPr txBox="1">
            <a:spLocks noGrp="1"/>
          </p:cNvSpPr>
          <p:nvPr>
            <p:ph type="subTitle" idx="15"/>
          </p:nvPr>
        </p:nvSpPr>
        <p:spPr>
          <a:xfrm>
            <a:off x="5109108" y="3533776"/>
            <a:ext cx="341386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Чуприн Антон Игоревич</a:t>
            </a:r>
            <a:endParaRPr dirty="0"/>
          </a:p>
        </p:txBody>
      </p:sp>
      <p:sp>
        <p:nvSpPr>
          <p:cNvPr id="2" name="Google Shape;409;p42">
            <a:extLst>
              <a:ext uri="{FF2B5EF4-FFF2-40B4-BE49-F238E27FC236}">
                <a16:creationId xmlns:a16="http://schemas.microsoft.com/office/drawing/2014/main" id="{8868DDA5-CC20-20B9-35F7-ADF21B195ECC}"/>
              </a:ext>
            </a:extLst>
          </p:cNvPr>
          <p:cNvSpPr txBox="1">
            <a:spLocks/>
          </p:cNvSpPr>
          <p:nvPr/>
        </p:nvSpPr>
        <p:spPr>
          <a:xfrm>
            <a:off x="5109098" y="1801116"/>
            <a:ext cx="384059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u-RU" dirty="0" err="1"/>
              <a:t>Пересекин</a:t>
            </a:r>
            <a:r>
              <a:rPr lang="ru-RU" dirty="0"/>
              <a:t> Антон Валериевич</a:t>
            </a:r>
            <a:endParaRPr lang="en-US" dirty="0"/>
          </a:p>
        </p:txBody>
      </p:sp>
      <p:sp>
        <p:nvSpPr>
          <p:cNvPr id="4" name="Google Shape;417;p42">
            <a:extLst>
              <a:ext uri="{FF2B5EF4-FFF2-40B4-BE49-F238E27FC236}">
                <a16:creationId xmlns:a16="http://schemas.microsoft.com/office/drawing/2014/main" id="{8FF53CE7-9A88-F9CA-ED8D-39C49F58ACC4}"/>
              </a:ext>
            </a:extLst>
          </p:cNvPr>
          <p:cNvSpPr txBox="1">
            <a:spLocks/>
          </p:cNvSpPr>
          <p:nvPr/>
        </p:nvSpPr>
        <p:spPr>
          <a:xfrm>
            <a:off x="5210697" y="1332025"/>
            <a:ext cx="2472929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2400" b="1" i="0" u="none" strike="noStrike" cap="none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Frontend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приложения</a:t>
            </a:r>
            <a:endParaRPr dirty="0"/>
          </a:p>
        </p:txBody>
      </p:sp>
      <p:sp>
        <p:nvSpPr>
          <p:cNvPr id="751" name="Google Shape;751;p63"/>
          <p:cNvSpPr/>
          <p:nvPr/>
        </p:nvSpPr>
        <p:spPr>
          <a:xfrm>
            <a:off x="794030" y="1954132"/>
            <a:ext cx="2723043" cy="1617318"/>
          </a:xfrm>
          <a:custGeom>
            <a:avLst/>
            <a:gdLst/>
            <a:ahLst/>
            <a:cxnLst/>
            <a:rect l="l" t="t" r="r" b="b"/>
            <a:pathLst>
              <a:path w="20764" h="10331" extrusionOk="0">
                <a:moveTo>
                  <a:pt x="10376" y="1"/>
                </a:moveTo>
                <a:lnTo>
                  <a:pt x="1" y="5028"/>
                </a:lnTo>
                <a:lnTo>
                  <a:pt x="10376" y="10331"/>
                </a:lnTo>
                <a:lnTo>
                  <a:pt x="20763" y="5028"/>
                </a:lnTo>
                <a:lnTo>
                  <a:pt x="10376" y="1"/>
                </a:lnTo>
                <a:close/>
              </a:path>
            </a:pathLst>
          </a:custGeom>
          <a:solidFill>
            <a:srgbClr val="6F79E3">
              <a:alpha val="86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3"/>
          <p:cNvSpPr/>
          <p:nvPr/>
        </p:nvSpPr>
        <p:spPr>
          <a:xfrm>
            <a:off x="807673" y="1459875"/>
            <a:ext cx="2723043" cy="1617318"/>
          </a:xfrm>
          <a:custGeom>
            <a:avLst/>
            <a:gdLst/>
            <a:ahLst/>
            <a:cxnLst/>
            <a:rect l="l" t="t" r="r" b="b"/>
            <a:pathLst>
              <a:path w="20764" h="10331" extrusionOk="0">
                <a:moveTo>
                  <a:pt x="10376" y="1"/>
                </a:moveTo>
                <a:lnTo>
                  <a:pt x="1" y="5028"/>
                </a:lnTo>
                <a:lnTo>
                  <a:pt x="10376" y="10331"/>
                </a:lnTo>
                <a:lnTo>
                  <a:pt x="20763" y="5028"/>
                </a:lnTo>
                <a:lnTo>
                  <a:pt x="10376" y="1"/>
                </a:lnTo>
                <a:close/>
              </a:path>
            </a:pathLst>
          </a:custGeom>
          <a:solidFill>
            <a:srgbClr val="E8E8E8">
              <a:alpha val="8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3"/>
          <p:cNvSpPr txBox="1"/>
          <p:nvPr/>
        </p:nvSpPr>
        <p:spPr>
          <a:xfrm>
            <a:off x="6358127" y="11271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User Interface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  <a:latin typeface="IBM Plex Mono"/>
                <a:ea typeface="Archivo"/>
                <a:cs typeface="Archivo"/>
                <a:sym typeface="IBM Plex Mono"/>
              </a:rPr>
              <a:t>State Management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  <a:latin typeface="IBM Plex Mono"/>
                <a:ea typeface="Archivo"/>
                <a:cs typeface="Archivo"/>
                <a:sym typeface="IBM Plex Mono"/>
              </a:rPr>
              <a:t>Routing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55" name="Google Shape;755;p63"/>
          <p:cNvSpPr txBox="1"/>
          <p:nvPr/>
        </p:nvSpPr>
        <p:spPr>
          <a:xfrm>
            <a:off x="5188873" y="1380950"/>
            <a:ext cx="137076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</a:t>
            </a:r>
            <a:r>
              <a:rPr lang="de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rontend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58" name="Google Shape;758;p63"/>
          <p:cNvSpPr txBox="1"/>
          <p:nvPr/>
        </p:nvSpPr>
        <p:spPr>
          <a:xfrm>
            <a:off x="6358127" y="2537983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Controllers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chemeClr val="dk1"/>
                </a:solidFill>
                <a:latin typeface="IBM Plex Mono"/>
                <a:ea typeface="Archivo"/>
                <a:cs typeface="Archivo"/>
                <a:sym typeface="IBM Plex Mono"/>
              </a:rPr>
              <a:t>Business Logic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BM Plex Mono"/>
                <a:ea typeface="Archivo"/>
                <a:cs typeface="Archivo"/>
                <a:sym typeface="IBM Plex Mono"/>
              </a:rPr>
              <a:t>Infrastructure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59" name="Google Shape;759;p63"/>
          <p:cNvSpPr txBox="1"/>
          <p:nvPr/>
        </p:nvSpPr>
        <p:spPr>
          <a:xfrm>
            <a:off x="5264871" y="2786003"/>
            <a:ext cx="1169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Backend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62" name="Google Shape;762;p63"/>
          <p:cNvSpPr/>
          <p:nvPr/>
        </p:nvSpPr>
        <p:spPr>
          <a:xfrm>
            <a:off x="3606923" y="2160813"/>
            <a:ext cx="179700" cy="179700"/>
          </a:xfrm>
          <a:prstGeom prst="rect">
            <a:avLst/>
          </a:prstGeom>
          <a:solidFill>
            <a:srgbClr val="E8E8E8">
              <a:alpha val="8682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64" name="Google Shape;764;p63"/>
          <p:cNvSpPr/>
          <p:nvPr/>
        </p:nvSpPr>
        <p:spPr>
          <a:xfrm>
            <a:off x="3606771" y="2663683"/>
            <a:ext cx="179700" cy="179700"/>
          </a:xfrm>
          <a:prstGeom prst="rect">
            <a:avLst/>
          </a:prstGeom>
          <a:solidFill>
            <a:srgbClr val="6F79E3">
              <a:alpha val="8636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766" name="Google Shape;766;p63"/>
          <p:cNvCxnSpPr>
            <a:cxnSpLocks/>
            <a:stCxn id="755" idx="1"/>
            <a:endCxn id="762" idx="3"/>
          </p:cNvCxnSpPr>
          <p:nvPr/>
        </p:nvCxnSpPr>
        <p:spPr>
          <a:xfrm rot="10800000" flipV="1">
            <a:off x="3786623" y="1586749"/>
            <a:ext cx="1402250" cy="6639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63"/>
          <p:cNvCxnSpPr>
            <a:endCxn id="764" idx="3"/>
          </p:cNvCxnSpPr>
          <p:nvPr/>
        </p:nvCxnSpPr>
        <p:spPr>
          <a:xfrm rot="10800000">
            <a:off x="3786471" y="2753533"/>
            <a:ext cx="1478400" cy="23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Технологический стек</a:t>
            </a:r>
            <a:endParaRPr dirty="0"/>
          </a:p>
        </p:txBody>
      </p:sp>
      <p:graphicFrame>
        <p:nvGraphicFramePr>
          <p:cNvPr id="401" name="Google Shape;401;p41"/>
          <p:cNvGraphicFramePr/>
          <p:nvPr>
            <p:extLst>
              <p:ext uri="{D42A27DB-BD31-4B8C-83A1-F6EECF244321}">
                <p14:modId xmlns:p14="http://schemas.microsoft.com/office/powerpoint/2010/main" val="760058544"/>
              </p:ext>
            </p:extLst>
          </p:nvPr>
        </p:nvGraphicFramePr>
        <p:xfrm>
          <a:off x="713213" y="1563901"/>
          <a:ext cx="7717675" cy="2658730"/>
        </p:xfrm>
        <a:graphic>
          <a:graphicData uri="http://schemas.openxmlformats.org/drawingml/2006/table">
            <a:tbl>
              <a:tblPr>
                <a:noFill/>
                <a:tableStyleId>{5EE04355-B772-4A5B-9ED9-E51E619FF628}</a:tableStyleId>
              </a:tblPr>
              <a:tblGrid>
                <a:gridCol w="219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PHP</a:t>
                      </a:r>
                      <a:endParaRPr sz="11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Логика приложения, обработка HTTP-запросов, генерация ответов.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Laravel</a:t>
                      </a:r>
                      <a:r>
                        <a:rPr lang="ru-RU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:</a:t>
                      </a: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Breeze</a:t>
                      </a:r>
                      <a:endParaRPr sz="11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Быстрый запуск аутентификации,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роутинга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и базовой структуры UI.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u="sng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Laravel:Elequent</a:t>
                      </a:r>
                      <a:r>
                        <a:rPr lang="de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Декларативные модели, миграции, связи и удобные запросы к базе вместо «сырого» SQL.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Vue </a:t>
                      </a:r>
                      <a:endParaRPr sz="11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Компоненты для интерфейса личного кабинета и форм работы с API.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PostgreSQL</a:t>
                      </a:r>
                      <a:endParaRPr sz="11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Хранение пользователей, волонтёров, бонусов и всех бизнес-данных проекта.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 b="1" u="sng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Nuxt</a:t>
                      </a:r>
                      <a:endParaRPr sz="11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Vue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 c SSR и статической генерацией страниц — улучшает SEO и сокращает время первой отрисовки.</a:t>
                      </a:r>
                      <a:endParaRPr sz="10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title"/>
          </p:nvPr>
        </p:nvSpPr>
        <p:spPr>
          <a:xfrm>
            <a:off x="1098997" y="1522704"/>
            <a:ext cx="6619741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Внимание</a:t>
            </a:r>
            <a:r>
              <a:rPr lang="de" dirty="0"/>
              <a:t>!</a:t>
            </a:r>
            <a:endParaRPr dirty="0"/>
          </a:p>
        </p:txBody>
      </p:sp>
      <p:sp>
        <p:nvSpPr>
          <p:cNvPr id="426" name="Google Shape;426;p43"/>
          <p:cNvSpPr txBox="1">
            <a:spLocks noGrp="1"/>
          </p:cNvSpPr>
          <p:nvPr>
            <p:ph type="subTitle" idx="1"/>
          </p:nvPr>
        </p:nvSpPr>
        <p:spPr>
          <a:xfrm>
            <a:off x="2135550" y="28426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Дальше будет интереснее</a:t>
            </a:r>
            <a:endParaRPr dirty="0"/>
          </a:p>
        </p:txBody>
      </p:sp>
      <p:grpSp>
        <p:nvGrpSpPr>
          <p:cNvPr id="427" name="Google Shape;427;p43"/>
          <p:cNvGrpSpPr/>
          <p:nvPr/>
        </p:nvGrpSpPr>
        <p:grpSpPr>
          <a:xfrm>
            <a:off x="-9533" y="-7"/>
            <a:ext cx="2400327" cy="4724750"/>
            <a:chOff x="177793" y="152400"/>
            <a:chExt cx="2292357" cy="4512224"/>
          </a:xfrm>
        </p:grpSpPr>
        <p:pic>
          <p:nvPicPr>
            <p:cNvPr id="428" name="Google Shape;42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668274" y="30429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43"/>
            <p:cNvPicPr preferRelativeResize="0"/>
            <p:nvPr/>
          </p:nvPicPr>
          <p:blipFill rotWithShape="1">
            <a:blip r:embed="rId4">
              <a:alphaModFix/>
            </a:blip>
            <a:srcRect l="50000" b="6182"/>
            <a:stretch/>
          </p:blipFill>
          <p:spPr>
            <a:xfrm rot="5400000">
              <a:off x="109262" y="220938"/>
              <a:ext cx="2429426" cy="2292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43"/>
          <p:cNvGrpSpPr/>
          <p:nvPr/>
        </p:nvGrpSpPr>
        <p:grpSpPr>
          <a:xfrm>
            <a:off x="6528101" y="407029"/>
            <a:ext cx="2854722" cy="5057501"/>
            <a:chOff x="6456869" y="482600"/>
            <a:chExt cx="2726313" cy="4830008"/>
          </a:xfrm>
        </p:grpSpPr>
        <p:grpSp>
          <p:nvGrpSpPr>
            <p:cNvPr id="431" name="Google Shape;431;p43"/>
            <p:cNvGrpSpPr/>
            <p:nvPr/>
          </p:nvGrpSpPr>
          <p:grpSpPr>
            <a:xfrm>
              <a:off x="6673843" y="482600"/>
              <a:ext cx="2292357" cy="4512224"/>
              <a:chOff x="6667493" y="482600"/>
              <a:chExt cx="2292357" cy="4512224"/>
            </a:xfrm>
          </p:grpSpPr>
          <p:pic>
            <p:nvPicPr>
              <p:cNvPr id="432" name="Google Shape;432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338144" y="1328667"/>
                <a:ext cx="2467773" cy="775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Google Shape;433;p43"/>
              <p:cNvPicPr preferRelativeResize="0"/>
              <p:nvPr/>
            </p:nvPicPr>
            <p:blipFill rotWithShape="1">
              <a:blip r:embed="rId4">
                <a:alphaModFix/>
              </a:blip>
              <a:srcRect l="50000" b="6182"/>
              <a:stretch/>
            </p:blipFill>
            <p:spPr>
              <a:xfrm rot="-5400000">
                <a:off x="6598955" y="2633936"/>
                <a:ext cx="2429426" cy="2292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4" name="Google Shape;43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700000">
              <a:off x="6586139" y="3255544"/>
              <a:ext cx="2467772" cy="13878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СООТВЕТСТВИЕ ТЕХНИЧЕСКОМУ ЗАДАНИЮ</a:t>
            </a:r>
            <a:endParaRPr dirty="0"/>
          </a:p>
        </p:txBody>
      </p:sp>
      <p:sp>
        <p:nvSpPr>
          <p:cNvPr id="607" name="Google Shape;607;p57"/>
          <p:cNvSpPr/>
          <p:nvPr/>
        </p:nvSpPr>
        <p:spPr>
          <a:xfrm>
            <a:off x="886379" y="1115570"/>
            <a:ext cx="819900" cy="8199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8" name="Google Shape;608;p57"/>
          <p:cNvSpPr txBox="1"/>
          <p:nvPr/>
        </p:nvSpPr>
        <p:spPr>
          <a:xfrm>
            <a:off x="886380" y="3902800"/>
            <a:ext cx="608211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ТЕХНИЧЕСКОЕ ЗАДАНИЕ БЫЛО РЕАЛИЗОВАНО ПОЛНОСТЬЮ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09" name="Google Shape;609;p57"/>
          <p:cNvSpPr txBox="1"/>
          <p:nvPr/>
        </p:nvSpPr>
        <p:spPr>
          <a:xfrm>
            <a:off x="1976422" y="2033314"/>
            <a:ext cx="5403547" cy="144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Но есть нюанс.</a:t>
            </a:r>
            <a:endParaRPr lang="en-US" sz="1800" dirty="0">
              <a:solidFill>
                <a:schemeClr val="dk1"/>
              </a:solidFill>
              <a:latin typeface="IBM Plex Mono" panose="020B0509050203000203" pitchFamily="49" charset="-52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Особая модель авторизации, основанная на здравом смысле и </a:t>
            </a:r>
            <a:r>
              <a:rPr lang="ru-RU" sz="1600" u="sng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улучшении пользовательского опыта</a:t>
            </a:r>
            <a:endParaRPr sz="1600" u="sng" dirty="0">
              <a:solidFill>
                <a:schemeClr val="dk1"/>
              </a:solidFill>
              <a:latin typeface="IBM Plex Mono" panose="020B0509050203000203" pitchFamily="49" charset="-52"/>
              <a:ea typeface="Archivo"/>
              <a:cs typeface="Archivo"/>
              <a:sym typeface="Archivo"/>
            </a:endParaRPr>
          </a:p>
        </p:txBody>
      </p:sp>
      <p:sp>
        <p:nvSpPr>
          <p:cNvPr id="610" name="Google Shape;610;p57"/>
          <p:cNvSpPr/>
          <p:nvPr/>
        </p:nvSpPr>
        <p:spPr>
          <a:xfrm>
            <a:off x="969200" y="1210920"/>
            <a:ext cx="654600" cy="654600"/>
          </a:xfrm>
          <a:prstGeom prst="pie">
            <a:avLst>
              <a:gd name="adj1" fmla="val 16210780"/>
              <a:gd name="adj2" fmla="val 152735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1" name="Google Shape;611;p57"/>
          <p:cNvSpPr txBox="1">
            <a:spLocks noGrp="1"/>
          </p:cNvSpPr>
          <p:nvPr>
            <p:ph type="title" idx="4294967295"/>
          </p:nvPr>
        </p:nvSpPr>
        <p:spPr>
          <a:xfrm>
            <a:off x="2144404" y="1319719"/>
            <a:ext cx="819899" cy="4116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3"/>
                </a:solidFill>
              </a:rPr>
              <a:t>99</a:t>
            </a:r>
            <a:r>
              <a:rPr lang="de" sz="2000" dirty="0">
                <a:solidFill>
                  <a:schemeClr val="accent3"/>
                </a:solidFill>
              </a:rPr>
              <a:t>%</a:t>
            </a:r>
            <a:endParaRPr sz="2000" dirty="0">
              <a:solidFill>
                <a:schemeClr val="accent3"/>
              </a:solidFill>
            </a:endParaRPr>
          </a:p>
        </p:txBody>
      </p:sp>
      <p:cxnSp>
        <p:nvCxnSpPr>
          <p:cNvPr id="612" name="Google Shape;612;p57"/>
          <p:cNvCxnSpPr>
            <a:cxnSpLocks/>
            <a:stCxn id="607" idx="6"/>
            <a:endCxn id="611" idx="1"/>
          </p:cNvCxnSpPr>
          <p:nvPr/>
        </p:nvCxnSpPr>
        <p:spPr>
          <a:xfrm flipV="1">
            <a:off x="1706279" y="1525519"/>
            <a:ext cx="43812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57"/>
          <p:cNvCxnSpPr>
            <a:cxnSpLocks/>
            <a:stCxn id="611" idx="3"/>
            <a:endCxn id="608" idx="3"/>
          </p:cNvCxnSpPr>
          <p:nvPr/>
        </p:nvCxnSpPr>
        <p:spPr>
          <a:xfrm>
            <a:off x="2964303" y="1525519"/>
            <a:ext cx="4004187" cy="2621781"/>
          </a:xfrm>
          <a:prstGeom prst="bentConnector3">
            <a:avLst>
              <a:gd name="adj1" fmla="val 10570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РЕАЛИЗОВАННЫЙ ФУНКЦИОНАЛ</a:t>
            </a:r>
            <a:endParaRPr dirty="0"/>
          </a:p>
        </p:txBody>
      </p:sp>
      <p:sp>
        <p:nvSpPr>
          <p:cNvPr id="818" name="Google Shape;818;p68"/>
          <p:cNvSpPr txBox="1">
            <a:spLocks noGrp="1"/>
          </p:cNvSpPr>
          <p:nvPr>
            <p:ph type="subTitle" idx="6"/>
          </p:nvPr>
        </p:nvSpPr>
        <p:spPr>
          <a:xfrm>
            <a:off x="6283888" y="1760150"/>
            <a:ext cx="2147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CSV</a:t>
            </a:r>
            <a:endParaRPr dirty="0"/>
          </a:p>
        </p:txBody>
      </p:sp>
      <p:sp>
        <p:nvSpPr>
          <p:cNvPr id="819" name="Google Shape;819;p68"/>
          <p:cNvSpPr txBox="1">
            <a:spLocks noGrp="1"/>
          </p:cNvSpPr>
          <p:nvPr>
            <p:ph type="subTitle" idx="1"/>
          </p:nvPr>
        </p:nvSpPr>
        <p:spPr>
          <a:xfrm>
            <a:off x="727625" y="2037337"/>
            <a:ext cx="23660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latin typeface="IBM Plex Mono" panose="020B0509050203000203" pitchFamily="49" charset="-52"/>
              </a:rPr>
              <a:t>Реализована система создания</a:t>
            </a:r>
            <a:r>
              <a:rPr lang="en-US" sz="1000" dirty="0">
                <a:latin typeface="IBM Plex Mono" panose="020B0509050203000203" pitchFamily="49" charset="-52"/>
              </a:rPr>
              <a:t>/</a:t>
            </a:r>
            <a:r>
              <a:rPr lang="ru-RU" sz="1000" dirty="0">
                <a:latin typeface="IBM Plex Mono" panose="020B0509050203000203" pitchFamily="49" charset="-52"/>
              </a:rPr>
              <a:t>удаления бонусов компаниями-партнёрами волонтёрского центра</a:t>
            </a:r>
          </a:p>
        </p:txBody>
      </p:sp>
      <p:sp>
        <p:nvSpPr>
          <p:cNvPr id="820" name="Google Shape;820;p68"/>
          <p:cNvSpPr txBox="1">
            <a:spLocks noGrp="1"/>
          </p:cNvSpPr>
          <p:nvPr>
            <p:ph type="subTitle" idx="2"/>
          </p:nvPr>
        </p:nvSpPr>
        <p:spPr>
          <a:xfrm>
            <a:off x="3511913" y="209555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latin typeface="IBM Plex Mono" panose="020B0509050203000203" pitchFamily="49" charset="-52"/>
              </a:rPr>
              <a:t>Реализована базовая система администрирования</a:t>
            </a:r>
          </a:p>
        </p:txBody>
      </p:sp>
      <p:sp>
        <p:nvSpPr>
          <p:cNvPr id="821" name="Google Shape;821;p68"/>
          <p:cNvSpPr txBox="1">
            <a:spLocks noGrp="1"/>
          </p:cNvSpPr>
          <p:nvPr>
            <p:ph type="subTitle" idx="3"/>
          </p:nvPr>
        </p:nvSpPr>
        <p:spPr>
          <a:xfrm>
            <a:off x="6283879" y="2095549"/>
            <a:ext cx="2147700" cy="640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latin typeface="IBM Plex Mono" panose="020B0509050203000203" pitchFamily="49" charset="-52"/>
              </a:rPr>
              <a:t>Реализована система преобразования</a:t>
            </a:r>
            <a:r>
              <a:rPr lang="en-US" sz="1000" dirty="0">
                <a:latin typeface="IBM Plex Mono" panose="020B0509050203000203" pitchFamily="49" charset="-52"/>
              </a:rPr>
              <a:t> CSV </a:t>
            </a:r>
            <a:r>
              <a:rPr lang="ru-RU" sz="1000" dirty="0">
                <a:latin typeface="IBM Plex Mono" panose="020B0509050203000203" pitchFamily="49" charset="-52"/>
              </a:rPr>
              <a:t>в поля базы данных</a:t>
            </a:r>
            <a:endParaRPr sz="1000" dirty="0">
              <a:latin typeface="IBM Plex Mono" panose="020B0509050203000203" pitchFamily="49" charset="-52"/>
            </a:endParaRPr>
          </a:p>
        </p:txBody>
      </p:sp>
      <p:sp>
        <p:nvSpPr>
          <p:cNvPr id="822" name="Google Shape;822;p68"/>
          <p:cNvSpPr txBox="1">
            <a:spLocks noGrp="1"/>
          </p:cNvSpPr>
          <p:nvPr>
            <p:ph type="subTitle" idx="4"/>
          </p:nvPr>
        </p:nvSpPr>
        <p:spPr>
          <a:xfrm>
            <a:off x="727620" y="1760150"/>
            <a:ext cx="2366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СИСТЕМА БОНУСОВ</a:t>
            </a:r>
            <a:endParaRPr dirty="0"/>
          </a:p>
        </p:txBody>
      </p:sp>
      <p:sp>
        <p:nvSpPr>
          <p:cNvPr id="823" name="Google Shape;823;p68"/>
          <p:cNvSpPr txBox="1">
            <a:spLocks noGrp="1"/>
          </p:cNvSpPr>
          <p:nvPr>
            <p:ph type="subTitle" idx="5"/>
          </p:nvPr>
        </p:nvSpPr>
        <p:spPr>
          <a:xfrm>
            <a:off x="3511916" y="1760150"/>
            <a:ext cx="2366099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Админ-панель</a:t>
            </a:r>
            <a:endParaRPr dirty="0"/>
          </a:p>
        </p:txBody>
      </p:sp>
      <p:sp>
        <p:nvSpPr>
          <p:cNvPr id="824" name="Google Shape;824;p68"/>
          <p:cNvSpPr txBox="1">
            <a:spLocks noGrp="1"/>
          </p:cNvSpPr>
          <p:nvPr>
            <p:ph type="subTitle" idx="7"/>
          </p:nvPr>
        </p:nvSpPr>
        <p:spPr>
          <a:xfrm>
            <a:off x="1201244" y="3857447"/>
            <a:ext cx="3435526" cy="723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000" dirty="0">
                <a:latin typeface="IBM Plex Mono" panose="020B0509050203000203" pitchFamily="49" charset="-52"/>
              </a:rPr>
              <a:t>Реализована система авторизации и регистрации пользователей и компаний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68"/>
          <p:cNvSpPr txBox="1">
            <a:spLocks noGrp="1"/>
          </p:cNvSpPr>
          <p:nvPr>
            <p:ph type="subTitle" idx="8"/>
          </p:nvPr>
        </p:nvSpPr>
        <p:spPr>
          <a:xfrm>
            <a:off x="4938030" y="38715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latin typeface="IBM Plex Mono" panose="020B0509050203000203" pitchFamily="49" charset="-52"/>
              </a:rPr>
              <a:t>Реализована </a:t>
            </a:r>
            <a:r>
              <a:rPr lang="en-US" sz="1000" dirty="0">
                <a:latin typeface="IBM Plex Mono" panose="020B0509050203000203" pitchFamily="49" charset="-52"/>
              </a:rPr>
              <a:t>API</a:t>
            </a:r>
            <a:r>
              <a:rPr lang="ru-RU" sz="1000" dirty="0">
                <a:latin typeface="IBM Plex Mono" panose="020B0509050203000203" pitchFamily="49" charset="-52"/>
              </a:rPr>
              <a:t>-спецификация для взаимодействия с веб-приложением</a:t>
            </a:r>
          </a:p>
        </p:txBody>
      </p:sp>
      <p:sp>
        <p:nvSpPr>
          <p:cNvPr id="826" name="Google Shape;826;p68"/>
          <p:cNvSpPr txBox="1">
            <a:spLocks noGrp="1"/>
          </p:cNvSpPr>
          <p:nvPr>
            <p:ph type="subTitle" idx="9"/>
          </p:nvPr>
        </p:nvSpPr>
        <p:spPr>
          <a:xfrm>
            <a:off x="1165860" y="3536125"/>
            <a:ext cx="397002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АВТОРИЗАЦИЯ И РЕГИСТРАЦИЯ</a:t>
            </a:r>
            <a:endParaRPr dirty="0"/>
          </a:p>
        </p:txBody>
      </p:sp>
      <p:sp>
        <p:nvSpPr>
          <p:cNvPr id="827" name="Google Shape;827;p68"/>
          <p:cNvSpPr txBox="1">
            <a:spLocks noGrp="1"/>
          </p:cNvSpPr>
          <p:nvPr>
            <p:ph type="subTitle" idx="13"/>
          </p:nvPr>
        </p:nvSpPr>
        <p:spPr>
          <a:xfrm>
            <a:off x="4938032" y="3536125"/>
            <a:ext cx="2148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API</a:t>
            </a:r>
            <a:endParaRPr dirty="0"/>
          </a:p>
        </p:txBody>
      </p:sp>
      <p:sp>
        <p:nvSpPr>
          <p:cNvPr id="2" name="Google Shape;967;p75">
            <a:extLst>
              <a:ext uri="{FF2B5EF4-FFF2-40B4-BE49-F238E27FC236}">
                <a16:creationId xmlns:a16="http://schemas.microsoft.com/office/drawing/2014/main" id="{024CA2D0-B8DB-22A1-5C71-B7B52EF3B7D1}"/>
              </a:ext>
            </a:extLst>
          </p:cNvPr>
          <p:cNvSpPr/>
          <p:nvPr/>
        </p:nvSpPr>
        <p:spPr>
          <a:xfrm>
            <a:off x="836380" y="1142712"/>
            <a:ext cx="465499" cy="465501"/>
          </a:xfrm>
          <a:custGeom>
            <a:avLst/>
            <a:gdLst/>
            <a:ahLst/>
            <a:cxnLst/>
            <a:rect l="l" t="t" r="r" b="b"/>
            <a:pathLst>
              <a:path w="917" h="917" extrusionOk="0">
                <a:moveTo>
                  <a:pt x="836" y="755"/>
                </a:moveTo>
                <a:cubicBezTo>
                  <a:pt x="824" y="755"/>
                  <a:pt x="812" y="758"/>
                  <a:pt x="802" y="763"/>
                </a:cubicBezTo>
                <a:lnTo>
                  <a:pt x="756" y="717"/>
                </a:lnTo>
                <a:lnTo>
                  <a:pt x="756" y="640"/>
                </a:lnTo>
                <a:cubicBezTo>
                  <a:pt x="848" y="616"/>
                  <a:pt x="917" y="530"/>
                  <a:pt x="917" y="431"/>
                </a:cubicBezTo>
                <a:cubicBezTo>
                  <a:pt x="917" y="331"/>
                  <a:pt x="847" y="242"/>
                  <a:pt x="751" y="220"/>
                </a:cubicBezTo>
                <a:cubicBezTo>
                  <a:pt x="728" y="94"/>
                  <a:pt x="617" y="0"/>
                  <a:pt x="485" y="0"/>
                </a:cubicBezTo>
                <a:cubicBezTo>
                  <a:pt x="378" y="0"/>
                  <a:pt x="280" y="64"/>
                  <a:pt x="237" y="160"/>
                </a:cubicBezTo>
                <a:cubicBezTo>
                  <a:pt x="106" y="163"/>
                  <a:pt x="0" y="272"/>
                  <a:pt x="0" y="404"/>
                </a:cubicBezTo>
                <a:cubicBezTo>
                  <a:pt x="0" y="509"/>
                  <a:pt x="68" y="599"/>
                  <a:pt x="161" y="632"/>
                </a:cubicBezTo>
                <a:lnTo>
                  <a:pt x="161" y="717"/>
                </a:lnTo>
                <a:lnTo>
                  <a:pt x="115" y="763"/>
                </a:lnTo>
                <a:cubicBezTo>
                  <a:pt x="105" y="758"/>
                  <a:pt x="93" y="755"/>
                  <a:pt x="81" y="755"/>
                </a:cubicBezTo>
                <a:cubicBezTo>
                  <a:pt x="35" y="755"/>
                  <a:pt x="-3" y="794"/>
                  <a:pt x="1" y="841"/>
                </a:cubicBezTo>
                <a:cubicBezTo>
                  <a:pt x="3" y="881"/>
                  <a:pt x="35" y="913"/>
                  <a:pt x="75" y="916"/>
                </a:cubicBezTo>
                <a:cubicBezTo>
                  <a:pt x="122" y="919"/>
                  <a:pt x="161" y="882"/>
                  <a:pt x="161" y="835"/>
                </a:cubicBezTo>
                <a:cubicBezTo>
                  <a:pt x="161" y="823"/>
                  <a:pt x="158" y="811"/>
                  <a:pt x="153" y="801"/>
                </a:cubicBezTo>
                <a:lnTo>
                  <a:pt x="207" y="747"/>
                </a:lnTo>
                <a:cubicBezTo>
                  <a:pt x="212" y="742"/>
                  <a:pt x="215" y="735"/>
                  <a:pt x="215" y="728"/>
                </a:cubicBezTo>
                <a:lnTo>
                  <a:pt x="215" y="648"/>
                </a:lnTo>
                <a:lnTo>
                  <a:pt x="324" y="648"/>
                </a:lnTo>
                <a:lnTo>
                  <a:pt x="324" y="760"/>
                </a:lnTo>
                <a:cubicBezTo>
                  <a:pt x="292" y="772"/>
                  <a:pt x="268" y="804"/>
                  <a:pt x="271" y="841"/>
                </a:cubicBezTo>
                <a:cubicBezTo>
                  <a:pt x="274" y="881"/>
                  <a:pt x="306" y="913"/>
                  <a:pt x="345" y="916"/>
                </a:cubicBezTo>
                <a:cubicBezTo>
                  <a:pt x="392" y="919"/>
                  <a:pt x="432" y="882"/>
                  <a:pt x="432" y="836"/>
                </a:cubicBezTo>
                <a:cubicBezTo>
                  <a:pt x="432" y="801"/>
                  <a:pt x="409" y="771"/>
                  <a:pt x="378" y="760"/>
                </a:cubicBezTo>
                <a:lnTo>
                  <a:pt x="378" y="648"/>
                </a:lnTo>
                <a:lnTo>
                  <a:pt x="539" y="648"/>
                </a:lnTo>
                <a:lnTo>
                  <a:pt x="539" y="760"/>
                </a:lnTo>
                <a:cubicBezTo>
                  <a:pt x="506" y="772"/>
                  <a:pt x="483" y="804"/>
                  <a:pt x="486" y="841"/>
                </a:cubicBezTo>
                <a:cubicBezTo>
                  <a:pt x="488" y="881"/>
                  <a:pt x="520" y="913"/>
                  <a:pt x="560" y="916"/>
                </a:cubicBezTo>
                <a:cubicBezTo>
                  <a:pt x="607" y="919"/>
                  <a:pt x="646" y="882"/>
                  <a:pt x="646" y="836"/>
                </a:cubicBezTo>
                <a:cubicBezTo>
                  <a:pt x="646" y="801"/>
                  <a:pt x="624" y="771"/>
                  <a:pt x="593" y="760"/>
                </a:cubicBezTo>
                <a:lnTo>
                  <a:pt x="593" y="648"/>
                </a:lnTo>
                <a:lnTo>
                  <a:pt x="702" y="648"/>
                </a:lnTo>
                <a:lnTo>
                  <a:pt x="702" y="728"/>
                </a:lnTo>
                <a:cubicBezTo>
                  <a:pt x="702" y="735"/>
                  <a:pt x="705" y="742"/>
                  <a:pt x="710" y="747"/>
                </a:cubicBezTo>
                <a:lnTo>
                  <a:pt x="764" y="801"/>
                </a:lnTo>
                <a:cubicBezTo>
                  <a:pt x="759" y="812"/>
                  <a:pt x="756" y="823"/>
                  <a:pt x="756" y="836"/>
                </a:cubicBezTo>
                <a:cubicBezTo>
                  <a:pt x="756" y="882"/>
                  <a:pt x="795" y="919"/>
                  <a:pt x="842" y="916"/>
                </a:cubicBezTo>
                <a:cubicBezTo>
                  <a:pt x="882" y="913"/>
                  <a:pt x="914" y="881"/>
                  <a:pt x="916" y="841"/>
                </a:cubicBezTo>
                <a:cubicBezTo>
                  <a:pt x="919" y="794"/>
                  <a:pt x="882" y="755"/>
                  <a:pt x="836" y="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5;p75">
            <a:extLst>
              <a:ext uri="{FF2B5EF4-FFF2-40B4-BE49-F238E27FC236}">
                <a16:creationId xmlns:a16="http://schemas.microsoft.com/office/drawing/2014/main" id="{83817188-DDBE-6224-4E1E-F086F95D82F9}"/>
              </a:ext>
            </a:extLst>
          </p:cNvPr>
          <p:cNvSpPr/>
          <p:nvPr/>
        </p:nvSpPr>
        <p:spPr>
          <a:xfrm>
            <a:off x="1201244" y="3071131"/>
            <a:ext cx="464484" cy="464994"/>
          </a:xfrm>
          <a:custGeom>
            <a:avLst/>
            <a:gdLst/>
            <a:ahLst/>
            <a:cxnLst/>
            <a:rect l="l" t="t" r="r" b="b"/>
            <a:pathLst>
              <a:path w="915" h="916" extrusionOk="0">
                <a:moveTo>
                  <a:pt x="845" y="212"/>
                </a:moveTo>
                <a:lnTo>
                  <a:pt x="900" y="186"/>
                </a:lnTo>
                <a:cubicBezTo>
                  <a:pt x="914" y="179"/>
                  <a:pt x="919" y="163"/>
                  <a:pt x="912" y="150"/>
                </a:cubicBezTo>
                <a:cubicBezTo>
                  <a:pt x="906" y="136"/>
                  <a:pt x="890" y="131"/>
                  <a:pt x="876" y="137"/>
                </a:cubicBezTo>
                <a:lnTo>
                  <a:pt x="821" y="164"/>
                </a:lnTo>
                <a:cubicBezTo>
                  <a:pt x="808" y="171"/>
                  <a:pt x="802" y="187"/>
                  <a:pt x="809" y="200"/>
                </a:cubicBezTo>
                <a:cubicBezTo>
                  <a:pt x="816" y="213"/>
                  <a:pt x="832" y="219"/>
                  <a:pt x="845" y="212"/>
                </a:cubicBezTo>
                <a:moveTo>
                  <a:pt x="55" y="322"/>
                </a:moveTo>
                <a:cubicBezTo>
                  <a:pt x="69" y="322"/>
                  <a:pt x="81" y="311"/>
                  <a:pt x="82" y="297"/>
                </a:cubicBezTo>
                <a:cubicBezTo>
                  <a:pt x="84" y="281"/>
                  <a:pt x="71" y="268"/>
                  <a:pt x="56" y="268"/>
                </a:cubicBezTo>
                <a:lnTo>
                  <a:pt x="28" y="268"/>
                </a:lnTo>
                <a:cubicBezTo>
                  <a:pt x="14" y="268"/>
                  <a:pt x="1" y="279"/>
                  <a:pt x="0" y="293"/>
                </a:cubicBezTo>
                <a:cubicBezTo>
                  <a:pt x="-1" y="309"/>
                  <a:pt x="11" y="322"/>
                  <a:pt x="27" y="322"/>
                </a:cubicBezTo>
                <a:lnTo>
                  <a:pt x="55" y="322"/>
                </a:lnTo>
                <a:moveTo>
                  <a:pt x="70" y="379"/>
                </a:moveTo>
                <a:lnTo>
                  <a:pt x="15" y="406"/>
                </a:lnTo>
                <a:cubicBezTo>
                  <a:pt x="2" y="412"/>
                  <a:pt x="-4" y="428"/>
                  <a:pt x="3" y="442"/>
                </a:cubicBezTo>
                <a:cubicBezTo>
                  <a:pt x="9" y="455"/>
                  <a:pt x="26" y="460"/>
                  <a:pt x="39" y="454"/>
                </a:cubicBezTo>
                <a:lnTo>
                  <a:pt x="94" y="427"/>
                </a:lnTo>
                <a:cubicBezTo>
                  <a:pt x="108" y="420"/>
                  <a:pt x="113" y="404"/>
                  <a:pt x="106" y="391"/>
                </a:cubicBezTo>
                <a:cubicBezTo>
                  <a:pt x="100" y="378"/>
                  <a:pt x="84" y="372"/>
                  <a:pt x="70" y="379"/>
                </a:cubicBezTo>
                <a:moveTo>
                  <a:pt x="861" y="268"/>
                </a:moveTo>
                <a:cubicBezTo>
                  <a:pt x="847" y="268"/>
                  <a:pt x="834" y="279"/>
                  <a:pt x="833" y="293"/>
                </a:cubicBezTo>
                <a:cubicBezTo>
                  <a:pt x="832" y="309"/>
                  <a:pt x="844" y="322"/>
                  <a:pt x="860" y="322"/>
                </a:cubicBezTo>
                <a:lnTo>
                  <a:pt x="887" y="322"/>
                </a:lnTo>
                <a:cubicBezTo>
                  <a:pt x="901" y="322"/>
                  <a:pt x="914" y="311"/>
                  <a:pt x="915" y="297"/>
                </a:cubicBezTo>
                <a:cubicBezTo>
                  <a:pt x="916" y="281"/>
                  <a:pt x="904" y="268"/>
                  <a:pt x="888" y="268"/>
                </a:cubicBezTo>
                <a:lnTo>
                  <a:pt x="861" y="268"/>
                </a:lnTo>
                <a:moveTo>
                  <a:pt x="270" y="728"/>
                </a:moveTo>
                <a:cubicBezTo>
                  <a:pt x="270" y="763"/>
                  <a:pt x="293" y="792"/>
                  <a:pt x="324" y="803"/>
                </a:cubicBezTo>
                <a:lnTo>
                  <a:pt x="324" y="836"/>
                </a:lnTo>
                <a:cubicBezTo>
                  <a:pt x="324" y="880"/>
                  <a:pt x="360" y="916"/>
                  <a:pt x="404" y="916"/>
                </a:cubicBezTo>
                <a:lnTo>
                  <a:pt x="512" y="916"/>
                </a:lnTo>
                <a:cubicBezTo>
                  <a:pt x="556" y="916"/>
                  <a:pt x="592" y="880"/>
                  <a:pt x="592" y="836"/>
                </a:cubicBezTo>
                <a:lnTo>
                  <a:pt x="592" y="803"/>
                </a:lnTo>
                <a:cubicBezTo>
                  <a:pt x="623" y="792"/>
                  <a:pt x="646" y="763"/>
                  <a:pt x="646" y="728"/>
                </a:cubicBezTo>
                <a:lnTo>
                  <a:pt x="646" y="697"/>
                </a:lnTo>
                <a:lnTo>
                  <a:pt x="270" y="697"/>
                </a:lnTo>
                <a:lnTo>
                  <a:pt x="270" y="728"/>
                </a:lnTo>
                <a:moveTo>
                  <a:pt x="775" y="209"/>
                </a:moveTo>
                <a:cubicBezTo>
                  <a:pt x="707" y="129"/>
                  <a:pt x="587" y="155"/>
                  <a:pt x="592" y="247"/>
                </a:cubicBezTo>
                <a:cubicBezTo>
                  <a:pt x="593" y="252"/>
                  <a:pt x="591" y="256"/>
                  <a:pt x="587" y="259"/>
                </a:cubicBezTo>
                <a:cubicBezTo>
                  <a:pt x="565" y="279"/>
                  <a:pt x="538" y="263"/>
                  <a:pt x="538" y="241"/>
                </a:cubicBezTo>
                <a:cubicBezTo>
                  <a:pt x="538" y="194"/>
                  <a:pt x="563" y="150"/>
                  <a:pt x="604" y="126"/>
                </a:cubicBezTo>
                <a:cubicBezTo>
                  <a:pt x="631" y="110"/>
                  <a:pt x="661" y="106"/>
                  <a:pt x="691" y="110"/>
                </a:cubicBezTo>
                <a:cubicBezTo>
                  <a:pt x="676" y="61"/>
                  <a:pt x="635" y="22"/>
                  <a:pt x="586" y="7"/>
                </a:cubicBezTo>
                <a:cubicBezTo>
                  <a:pt x="552" y="-3"/>
                  <a:pt x="517" y="-2"/>
                  <a:pt x="485" y="10"/>
                </a:cubicBezTo>
                <a:lnTo>
                  <a:pt x="485" y="644"/>
                </a:lnTo>
                <a:lnTo>
                  <a:pt x="646" y="644"/>
                </a:lnTo>
                <a:lnTo>
                  <a:pt x="646" y="629"/>
                </a:lnTo>
                <a:cubicBezTo>
                  <a:pt x="678" y="610"/>
                  <a:pt x="699" y="575"/>
                  <a:pt x="699" y="536"/>
                </a:cubicBezTo>
                <a:cubicBezTo>
                  <a:pt x="699" y="532"/>
                  <a:pt x="699" y="527"/>
                  <a:pt x="698" y="522"/>
                </a:cubicBezTo>
                <a:cubicBezTo>
                  <a:pt x="780" y="476"/>
                  <a:pt x="772" y="341"/>
                  <a:pt x="659" y="384"/>
                </a:cubicBezTo>
                <a:cubicBezTo>
                  <a:pt x="645" y="389"/>
                  <a:pt x="639" y="405"/>
                  <a:pt x="644" y="419"/>
                </a:cubicBezTo>
                <a:cubicBezTo>
                  <a:pt x="653" y="445"/>
                  <a:pt x="623" y="469"/>
                  <a:pt x="598" y="447"/>
                </a:cubicBezTo>
                <a:cubicBezTo>
                  <a:pt x="594" y="445"/>
                  <a:pt x="593" y="441"/>
                  <a:pt x="592" y="437"/>
                </a:cubicBezTo>
                <a:cubicBezTo>
                  <a:pt x="588" y="374"/>
                  <a:pt x="637" y="322"/>
                  <a:pt x="699" y="322"/>
                </a:cubicBezTo>
                <a:cubicBezTo>
                  <a:pt x="735" y="322"/>
                  <a:pt x="766" y="339"/>
                  <a:pt x="785" y="365"/>
                </a:cubicBezTo>
                <a:cubicBezTo>
                  <a:pt x="798" y="344"/>
                  <a:pt x="806" y="320"/>
                  <a:pt x="806" y="295"/>
                </a:cubicBezTo>
                <a:cubicBezTo>
                  <a:pt x="807" y="262"/>
                  <a:pt x="795" y="232"/>
                  <a:pt x="775" y="209"/>
                </a:cubicBezTo>
                <a:moveTo>
                  <a:pt x="900" y="406"/>
                </a:moveTo>
                <a:lnTo>
                  <a:pt x="845" y="379"/>
                </a:lnTo>
                <a:cubicBezTo>
                  <a:pt x="832" y="372"/>
                  <a:pt x="816" y="378"/>
                  <a:pt x="809" y="391"/>
                </a:cubicBezTo>
                <a:cubicBezTo>
                  <a:pt x="802" y="404"/>
                  <a:pt x="808" y="420"/>
                  <a:pt x="821" y="427"/>
                </a:cubicBezTo>
                <a:lnTo>
                  <a:pt x="876" y="454"/>
                </a:lnTo>
                <a:cubicBezTo>
                  <a:pt x="890" y="460"/>
                  <a:pt x="906" y="455"/>
                  <a:pt x="912" y="442"/>
                </a:cubicBezTo>
                <a:cubicBezTo>
                  <a:pt x="919" y="428"/>
                  <a:pt x="914" y="412"/>
                  <a:pt x="900" y="406"/>
                </a:cubicBezTo>
                <a:moveTo>
                  <a:pt x="270" y="644"/>
                </a:moveTo>
                <a:lnTo>
                  <a:pt x="431" y="644"/>
                </a:lnTo>
                <a:lnTo>
                  <a:pt x="431" y="10"/>
                </a:lnTo>
                <a:cubicBezTo>
                  <a:pt x="399" y="-2"/>
                  <a:pt x="364" y="-3"/>
                  <a:pt x="330" y="7"/>
                </a:cubicBezTo>
                <a:cubicBezTo>
                  <a:pt x="281" y="22"/>
                  <a:pt x="241" y="61"/>
                  <a:pt x="225" y="110"/>
                </a:cubicBezTo>
                <a:cubicBezTo>
                  <a:pt x="255" y="106"/>
                  <a:pt x="285" y="110"/>
                  <a:pt x="312" y="126"/>
                </a:cubicBezTo>
                <a:cubicBezTo>
                  <a:pt x="352" y="150"/>
                  <a:pt x="377" y="194"/>
                  <a:pt x="378" y="240"/>
                </a:cubicBezTo>
                <a:cubicBezTo>
                  <a:pt x="378" y="253"/>
                  <a:pt x="367" y="266"/>
                  <a:pt x="355" y="268"/>
                </a:cubicBezTo>
                <a:cubicBezTo>
                  <a:pt x="338" y="270"/>
                  <a:pt x="324" y="258"/>
                  <a:pt x="324" y="241"/>
                </a:cubicBezTo>
                <a:cubicBezTo>
                  <a:pt x="324" y="154"/>
                  <a:pt x="207" y="131"/>
                  <a:pt x="141" y="209"/>
                </a:cubicBezTo>
                <a:cubicBezTo>
                  <a:pt x="121" y="232"/>
                  <a:pt x="109" y="262"/>
                  <a:pt x="109" y="295"/>
                </a:cubicBezTo>
                <a:cubicBezTo>
                  <a:pt x="109" y="321"/>
                  <a:pt x="118" y="345"/>
                  <a:pt x="131" y="366"/>
                </a:cubicBezTo>
                <a:cubicBezTo>
                  <a:pt x="150" y="339"/>
                  <a:pt x="181" y="322"/>
                  <a:pt x="217" y="322"/>
                </a:cubicBezTo>
                <a:cubicBezTo>
                  <a:pt x="275" y="322"/>
                  <a:pt x="323" y="370"/>
                  <a:pt x="324" y="428"/>
                </a:cubicBezTo>
                <a:cubicBezTo>
                  <a:pt x="324" y="442"/>
                  <a:pt x="313" y="455"/>
                  <a:pt x="299" y="456"/>
                </a:cubicBezTo>
                <a:cubicBezTo>
                  <a:pt x="283" y="457"/>
                  <a:pt x="270" y="445"/>
                  <a:pt x="270" y="429"/>
                </a:cubicBezTo>
                <a:cubicBezTo>
                  <a:pt x="270" y="402"/>
                  <a:pt x="251" y="378"/>
                  <a:pt x="225" y="376"/>
                </a:cubicBezTo>
                <a:cubicBezTo>
                  <a:pt x="144" y="368"/>
                  <a:pt x="144" y="481"/>
                  <a:pt x="218" y="522"/>
                </a:cubicBezTo>
                <a:cubicBezTo>
                  <a:pt x="217" y="527"/>
                  <a:pt x="217" y="531"/>
                  <a:pt x="217" y="536"/>
                </a:cubicBezTo>
                <a:cubicBezTo>
                  <a:pt x="217" y="575"/>
                  <a:pt x="238" y="610"/>
                  <a:pt x="270" y="629"/>
                </a:cubicBezTo>
                <a:lnTo>
                  <a:pt x="270" y="644"/>
                </a:lnTo>
                <a:moveTo>
                  <a:pt x="94" y="164"/>
                </a:moveTo>
                <a:lnTo>
                  <a:pt x="39" y="138"/>
                </a:lnTo>
                <a:cubicBezTo>
                  <a:pt x="26" y="131"/>
                  <a:pt x="10" y="136"/>
                  <a:pt x="3" y="150"/>
                </a:cubicBezTo>
                <a:cubicBezTo>
                  <a:pt x="-4" y="163"/>
                  <a:pt x="2" y="179"/>
                  <a:pt x="15" y="186"/>
                </a:cubicBezTo>
                <a:lnTo>
                  <a:pt x="70" y="212"/>
                </a:lnTo>
                <a:cubicBezTo>
                  <a:pt x="84" y="219"/>
                  <a:pt x="100" y="214"/>
                  <a:pt x="106" y="200"/>
                </a:cubicBezTo>
                <a:cubicBezTo>
                  <a:pt x="113" y="187"/>
                  <a:pt x="107" y="171"/>
                  <a:pt x="94" y="1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85;p75">
            <a:extLst>
              <a:ext uri="{FF2B5EF4-FFF2-40B4-BE49-F238E27FC236}">
                <a16:creationId xmlns:a16="http://schemas.microsoft.com/office/drawing/2014/main" id="{9B4445D2-9F72-7975-1AA1-64C67DA445A2}"/>
              </a:ext>
            </a:extLst>
          </p:cNvPr>
          <p:cNvSpPr/>
          <p:nvPr/>
        </p:nvSpPr>
        <p:spPr>
          <a:xfrm>
            <a:off x="6375479" y="1142712"/>
            <a:ext cx="414736" cy="464994"/>
          </a:xfrm>
          <a:custGeom>
            <a:avLst/>
            <a:gdLst/>
            <a:ahLst/>
            <a:cxnLst/>
            <a:rect l="l" t="t" r="r" b="b"/>
            <a:pathLst>
              <a:path w="817" h="916" extrusionOk="0">
                <a:moveTo>
                  <a:pt x="806" y="522"/>
                </a:moveTo>
                <a:lnTo>
                  <a:pt x="697" y="341"/>
                </a:lnTo>
                <a:lnTo>
                  <a:pt x="697" y="646"/>
                </a:lnTo>
                <a:lnTo>
                  <a:pt x="737" y="646"/>
                </a:lnTo>
                <a:cubicBezTo>
                  <a:pt x="766" y="646"/>
                  <a:pt x="792" y="630"/>
                  <a:pt x="807" y="605"/>
                </a:cubicBezTo>
                <a:cubicBezTo>
                  <a:pt x="821" y="579"/>
                  <a:pt x="821" y="547"/>
                  <a:pt x="806" y="522"/>
                </a:cubicBezTo>
                <a:moveTo>
                  <a:pt x="322" y="296"/>
                </a:moveTo>
                <a:cubicBezTo>
                  <a:pt x="307" y="296"/>
                  <a:pt x="295" y="307"/>
                  <a:pt x="295" y="322"/>
                </a:cubicBezTo>
                <a:cubicBezTo>
                  <a:pt x="295" y="336"/>
                  <a:pt x="307" y="349"/>
                  <a:pt x="322" y="349"/>
                </a:cubicBezTo>
                <a:cubicBezTo>
                  <a:pt x="337" y="349"/>
                  <a:pt x="349" y="336"/>
                  <a:pt x="349" y="322"/>
                </a:cubicBezTo>
                <a:cubicBezTo>
                  <a:pt x="349" y="307"/>
                  <a:pt x="337" y="296"/>
                  <a:pt x="322" y="296"/>
                </a:cubicBezTo>
                <a:moveTo>
                  <a:pt x="215" y="707"/>
                </a:moveTo>
                <a:lnTo>
                  <a:pt x="215" y="684"/>
                </a:lnTo>
                <a:cubicBezTo>
                  <a:pt x="176" y="673"/>
                  <a:pt x="140" y="655"/>
                  <a:pt x="108" y="633"/>
                </a:cubicBezTo>
                <a:lnTo>
                  <a:pt x="108" y="889"/>
                </a:lnTo>
                <a:cubicBezTo>
                  <a:pt x="108" y="904"/>
                  <a:pt x="120" y="916"/>
                  <a:pt x="134" y="916"/>
                </a:cubicBezTo>
                <a:lnTo>
                  <a:pt x="510" y="916"/>
                </a:lnTo>
                <a:cubicBezTo>
                  <a:pt x="524" y="916"/>
                  <a:pt x="536" y="904"/>
                  <a:pt x="536" y="889"/>
                </a:cubicBezTo>
                <a:lnTo>
                  <a:pt x="536" y="846"/>
                </a:lnTo>
                <a:lnTo>
                  <a:pt x="307" y="813"/>
                </a:lnTo>
                <a:cubicBezTo>
                  <a:pt x="254" y="805"/>
                  <a:pt x="215" y="760"/>
                  <a:pt x="215" y="707"/>
                </a:cubicBezTo>
                <a:moveTo>
                  <a:pt x="467" y="269"/>
                </a:moveTo>
                <a:lnTo>
                  <a:pt x="498" y="251"/>
                </a:lnTo>
                <a:lnTo>
                  <a:pt x="471" y="205"/>
                </a:lnTo>
                <a:lnTo>
                  <a:pt x="439" y="223"/>
                </a:lnTo>
                <a:cubicBezTo>
                  <a:pt x="430" y="229"/>
                  <a:pt x="417" y="228"/>
                  <a:pt x="409" y="220"/>
                </a:cubicBezTo>
                <a:cubicBezTo>
                  <a:pt x="396" y="210"/>
                  <a:pt x="382" y="201"/>
                  <a:pt x="367" y="196"/>
                </a:cubicBezTo>
                <a:cubicBezTo>
                  <a:pt x="356" y="192"/>
                  <a:pt x="349" y="182"/>
                  <a:pt x="349" y="171"/>
                </a:cubicBezTo>
                <a:lnTo>
                  <a:pt x="349" y="134"/>
                </a:lnTo>
                <a:lnTo>
                  <a:pt x="295" y="134"/>
                </a:lnTo>
                <a:lnTo>
                  <a:pt x="295" y="171"/>
                </a:lnTo>
                <a:cubicBezTo>
                  <a:pt x="295" y="182"/>
                  <a:pt x="288" y="192"/>
                  <a:pt x="277" y="196"/>
                </a:cubicBezTo>
                <a:cubicBezTo>
                  <a:pt x="262" y="201"/>
                  <a:pt x="248" y="210"/>
                  <a:pt x="236" y="220"/>
                </a:cubicBezTo>
                <a:cubicBezTo>
                  <a:pt x="227" y="228"/>
                  <a:pt x="215" y="229"/>
                  <a:pt x="205" y="223"/>
                </a:cubicBezTo>
                <a:lnTo>
                  <a:pt x="173" y="205"/>
                </a:lnTo>
                <a:lnTo>
                  <a:pt x="146" y="251"/>
                </a:lnTo>
                <a:lnTo>
                  <a:pt x="178" y="269"/>
                </a:lnTo>
                <a:cubicBezTo>
                  <a:pt x="187" y="275"/>
                  <a:pt x="193" y="286"/>
                  <a:pt x="191" y="297"/>
                </a:cubicBezTo>
                <a:cubicBezTo>
                  <a:pt x="189" y="305"/>
                  <a:pt x="188" y="313"/>
                  <a:pt x="188" y="322"/>
                </a:cubicBezTo>
                <a:cubicBezTo>
                  <a:pt x="188" y="330"/>
                  <a:pt x="189" y="338"/>
                  <a:pt x="191" y="346"/>
                </a:cubicBezTo>
                <a:cubicBezTo>
                  <a:pt x="193" y="357"/>
                  <a:pt x="187" y="369"/>
                  <a:pt x="178" y="374"/>
                </a:cubicBezTo>
                <a:lnTo>
                  <a:pt x="146" y="392"/>
                </a:lnTo>
                <a:lnTo>
                  <a:pt x="173" y="439"/>
                </a:lnTo>
                <a:lnTo>
                  <a:pt x="205" y="420"/>
                </a:lnTo>
                <a:cubicBezTo>
                  <a:pt x="215" y="415"/>
                  <a:pt x="227" y="416"/>
                  <a:pt x="236" y="423"/>
                </a:cubicBezTo>
                <a:cubicBezTo>
                  <a:pt x="248" y="434"/>
                  <a:pt x="262" y="442"/>
                  <a:pt x="277" y="447"/>
                </a:cubicBezTo>
                <a:cubicBezTo>
                  <a:pt x="288" y="451"/>
                  <a:pt x="295" y="461"/>
                  <a:pt x="295" y="473"/>
                </a:cubicBezTo>
                <a:lnTo>
                  <a:pt x="295" y="509"/>
                </a:lnTo>
                <a:lnTo>
                  <a:pt x="349" y="509"/>
                </a:lnTo>
                <a:lnTo>
                  <a:pt x="349" y="473"/>
                </a:lnTo>
                <a:cubicBezTo>
                  <a:pt x="349" y="461"/>
                  <a:pt x="356" y="451"/>
                  <a:pt x="367" y="447"/>
                </a:cubicBezTo>
                <a:cubicBezTo>
                  <a:pt x="382" y="442"/>
                  <a:pt x="396" y="434"/>
                  <a:pt x="408" y="423"/>
                </a:cubicBezTo>
                <a:cubicBezTo>
                  <a:pt x="417" y="416"/>
                  <a:pt x="429" y="415"/>
                  <a:pt x="439" y="420"/>
                </a:cubicBezTo>
                <a:lnTo>
                  <a:pt x="471" y="439"/>
                </a:lnTo>
                <a:lnTo>
                  <a:pt x="498" y="392"/>
                </a:lnTo>
                <a:lnTo>
                  <a:pt x="466" y="374"/>
                </a:lnTo>
                <a:cubicBezTo>
                  <a:pt x="457" y="368"/>
                  <a:pt x="451" y="357"/>
                  <a:pt x="453" y="346"/>
                </a:cubicBezTo>
                <a:cubicBezTo>
                  <a:pt x="455" y="338"/>
                  <a:pt x="456" y="330"/>
                  <a:pt x="456" y="322"/>
                </a:cubicBezTo>
                <a:cubicBezTo>
                  <a:pt x="456" y="313"/>
                  <a:pt x="455" y="305"/>
                  <a:pt x="453" y="297"/>
                </a:cubicBezTo>
                <a:cubicBezTo>
                  <a:pt x="451" y="286"/>
                  <a:pt x="457" y="275"/>
                  <a:pt x="467" y="269"/>
                </a:cubicBezTo>
                <a:moveTo>
                  <a:pt x="322" y="403"/>
                </a:moveTo>
                <a:cubicBezTo>
                  <a:pt x="278" y="403"/>
                  <a:pt x="242" y="367"/>
                  <a:pt x="242" y="322"/>
                </a:cubicBezTo>
                <a:cubicBezTo>
                  <a:pt x="242" y="278"/>
                  <a:pt x="278" y="242"/>
                  <a:pt x="322" y="242"/>
                </a:cubicBezTo>
                <a:cubicBezTo>
                  <a:pt x="366" y="242"/>
                  <a:pt x="402" y="277"/>
                  <a:pt x="402" y="322"/>
                </a:cubicBezTo>
                <a:cubicBezTo>
                  <a:pt x="402" y="366"/>
                  <a:pt x="366" y="403"/>
                  <a:pt x="322" y="403"/>
                </a:cubicBezTo>
                <a:moveTo>
                  <a:pt x="322" y="0"/>
                </a:moveTo>
                <a:cubicBezTo>
                  <a:pt x="145" y="0"/>
                  <a:pt x="0" y="145"/>
                  <a:pt x="0" y="322"/>
                </a:cubicBezTo>
                <a:cubicBezTo>
                  <a:pt x="0" y="472"/>
                  <a:pt x="102" y="603"/>
                  <a:pt x="248" y="637"/>
                </a:cubicBezTo>
                <a:lnTo>
                  <a:pt x="268" y="642"/>
                </a:lnTo>
                <a:lnTo>
                  <a:pt x="268" y="707"/>
                </a:lnTo>
                <a:cubicBezTo>
                  <a:pt x="268" y="733"/>
                  <a:pt x="288" y="756"/>
                  <a:pt x="314" y="760"/>
                </a:cubicBezTo>
                <a:lnTo>
                  <a:pt x="582" y="798"/>
                </a:lnTo>
                <a:cubicBezTo>
                  <a:pt x="617" y="802"/>
                  <a:pt x="644" y="776"/>
                  <a:pt x="644" y="745"/>
                </a:cubicBezTo>
                <a:lnTo>
                  <a:pt x="644" y="322"/>
                </a:lnTo>
                <a:cubicBezTo>
                  <a:pt x="644" y="145"/>
                  <a:pt x="499" y="0"/>
                  <a:pt x="322" y="0"/>
                </a:cubicBezTo>
                <a:moveTo>
                  <a:pt x="548" y="284"/>
                </a:moveTo>
                <a:lnTo>
                  <a:pt x="509" y="307"/>
                </a:lnTo>
                <a:cubicBezTo>
                  <a:pt x="510" y="311"/>
                  <a:pt x="510" y="316"/>
                  <a:pt x="510" y="322"/>
                </a:cubicBezTo>
                <a:cubicBezTo>
                  <a:pt x="510" y="327"/>
                  <a:pt x="509" y="332"/>
                  <a:pt x="509" y="337"/>
                </a:cubicBezTo>
                <a:lnTo>
                  <a:pt x="548" y="359"/>
                </a:lnTo>
                <a:cubicBezTo>
                  <a:pt x="561" y="367"/>
                  <a:pt x="565" y="383"/>
                  <a:pt x="558" y="396"/>
                </a:cubicBezTo>
                <a:lnTo>
                  <a:pt x="504" y="489"/>
                </a:lnTo>
                <a:cubicBezTo>
                  <a:pt x="497" y="502"/>
                  <a:pt x="480" y="506"/>
                  <a:pt x="468" y="499"/>
                </a:cubicBezTo>
                <a:lnTo>
                  <a:pt x="428" y="476"/>
                </a:lnTo>
                <a:cubicBezTo>
                  <a:pt x="420" y="481"/>
                  <a:pt x="411" y="486"/>
                  <a:pt x="402" y="490"/>
                </a:cubicBezTo>
                <a:lnTo>
                  <a:pt x="402" y="536"/>
                </a:lnTo>
                <a:cubicBezTo>
                  <a:pt x="402" y="551"/>
                  <a:pt x="390" y="563"/>
                  <a:pt x="376" y="563"/>
                </a:cubicBezTo>
                <a:lnTo>
                  <a:pt x="268" y="563"/>
                </a:lnTo>
                <a:cubicBezTo>
                  <a:pt x="254" y="563"/>
                  <a:pt x="242" y="551"/>
                  <a:pt x="242" y="536"/>
                </a:cubicBezTo>
                <a:lnTo>
                  <a:pt x="242" y="490"/>
                </a:lnTo>
                <a:cubicBezTo>
                  <a:pt x="233" y="486"/>
                  <a:pt x="224" y="481"/>
                  <a:pt x="216" y="476"/>
                </a:cubicBezTo>
                <a:lnTo>
                  <a:pt x="177" y="498"/>
                </a:lnTo>
                <a:cubicBezTo>
                  <a:pt x="170" y="502"/>
                  <a:pt x="163" y="503"/>
                  <a:pt x="156" y="501"/>
                </a:cubicBezTo>
                <a:cubicBezTo>
                  <a:pt x="149" y="499"/>
                  <a:pt x="143" y="495"/>
                  <a:pt x="140" y="489"/>
                </a:cubicBezTo>
                <a:lnTo>
                  <a:pt x="86" y="396"/>
                </a:lnTo>
                <a:cubicBezTo>
                  <a:pt x="79" y="383"/>
                  <a:pt x="83" y="366"/>
                  <a:pt x="96" y="359"/>
                </a:cubicBezTo>
                <a:lnTo>
                  <a:pt x="135" y="337"/>
                </a:lnTo>
                <a:cubicBezTo>
                  <a:pt x="135" y="332"/>
                  <a:pt x="134" y="326"/>
                  <a:pt x="134" y="321"/>
                </a:cubicBezTo>
                <a:cubicBezTo>
                  <a:pt x="134" y="315"/>
                  <a:pt x="135" y="311"/>
                  <a:pt x="135" y="306"/>
                </a:cubicBezTo>
                <a:lnTo>
                  <a:pt x="96" y="284"/>
                </a:lnTo>
                <a:cubicBezTo>
                  <a:pt x="83" y="277"/>
                  <a:pt x="79" y="260"/>
                  <a:pt x="86" y="247"/>
                </a:cubicBezTo>
                <a:lnTo>
                  <a:pt x="140" y="154"/>
                </a:lnTo>
                <a:cubicBezTo>
                  <a:pt x="143" y="148"/>
                  <a:pt x="149" y="144"/>
                  <a:pt x="156" y="142"/>
                </a:cubicBezTo>
                <a:cubicBezTo>
                  <a:pt x="163" y="140"/>
                  <a:pt x="170" y="141"/>
                  <a:pt x="177" y="145"/>
                </a:cubicBezTo>
                <a:lnTo>
                  <a:pt x="216" y="167"/>
                </a:lnTo>
                <a:cubicBezTo>
                  <a:pt x="224" y="162"/>
                  <a:pt x="233" y="157"/>
                  <a:pt x="242" y="153"/>
                </a:cubicBezTo>
                <a:lnTo>
                  <a:pt x="242" y="107"/>
                </a:lnTo>
                <a:cubicBezTo>
                  <a:pt x="242" y="92"/>
                  <a:pt x="254" y="80"/>
                  <a:pt x="268" y="80"/>
                </a:cubicBezTo>
                <a:lnTo>
                  <a:pt x="376" y="80"/>
                </a:lnTo>
                <a:cubicBezTo>
                  <a:pt x="390" y="80"/>
                  <a:pt x="402" y="92"/>
                  <a:pt x="402" y="107"/>
                </a:cubicBezTo>
                <a:lnTo>
                  <a:pt x="402" y="153"/>
                </a:lnTo>
                <a:cubicBezTo>
                  <a:pt x="411" y="157"/>
                  <a:pt x="420" y="162"/>
                  <a:pt x="428" y="167"/>
                </a:cubicBezTo>
                <a:lnTo>
                  <a:pt x="468" y="145"/>
                </a:lnTo>
                <a:cubicBezTo>
                  <a:pt x="474" y="141"/>
                  <a:pt x="481" y="140"/>
                  <a:pt x="488" y="142"/>
                </a:cubicBezTo>
                <a:cubicBezTo>
                  <a:pt x="495" y="144"/>
                  <a:pt x="501" y="148"/>
                  <a:pt x="504" y="154"/>
                </a:cubicBezTo>
                <a:lnTo>
                  <a:pt x="558" y="247"/>
                </a:lnTo>
                <a:cubicBezTo>
                  <a:pt x="565" y="260"/>
                  <a:pt x="561" y="277"/>
                  <a:pt x="548" y="2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55;p75">
            <a:extLst>
              <a:ext uri="{FF2B5EF4-FFF2-40B4-BE49-F238E27FC236}">
                <a16:creationId xmlns:a16="http://schemas.microsoft.com/office/drawing/2014/main" id="{4F6700DA-775C-B8AA-5ABD-62021F908A5B}"/>
              </a:ext>
            </a:extLst>
          </p:cNvPr>
          <p:cNvSpPr/>
          <p:nvPr/>
        </p:nvSpPr>
        <p:spPr>
          <a:xfrm>
            <a:off x="3588235" y="1195775"/>
            <a:ext cx="464991" cy="464994"/>
          </a:xfrm>
          <a:custGeom>
            <a:avLst/>
            <a:gdLst/>
            <a:ahLst/>
            <a:cxnLst/>
            <a:rect l="l" t="t" r="r" b="b"/>
            <a:pathLst>
              <a:path w="916" h="916" extrusionOk="0">
                <a:moveTo>
                  <a:pt x="431" y="134"/>
                </a:moveTo>
                <a:lnTo>
                  <a:pt x="244" y="134"/>
                </a:lnTo>
                <a:cubicBezTo>
                  <a:pt x="184" y="134"/>
                  <a:pt x="136" y="182"/>
                  <a:pt x="136" y="242"/>
                </a:cubicBezTo>
                <a:lnTo>
                  <a:pt x="136" y="432"/>
                </a:lnTo>
                <a:lnTo>
                  <a:pt x="431" y="432"/>
                </a:lnTo>
                <a:lnTo>
                  <a:pt x="431" y="134"/>
                </a:lnTo>
                <a:moveTo>
                  <a:pt x="351" y="324"/>
                </a:moveTo>
                <a:lnTo>
                  <a:pt x="324" y="324"/>
                </a:lnTo>
                <a:lnTo>
                  <a:pt x="324" y="350"/>
                </a:lnTo>
                <a:cubicBezTo>
                  <a:pt x="324" y="364"/>
                  <a:pt x="314" y="377"/>
                  <a:pt x="300" y="378"/>
                </a:cubicBezTo>
                <a:cubicBezTo>
                  <a:pt x="284" y="379"/>
                  <a:pt x="271" y="367"/>
                  <a:pt x="271" y="351"/>
                </a:cubicBezTo>
                <a:lnTo>
                  <a:pt x="271" y="324"/>
                </a:lnTo>
                <a:lnTo>
                  <a:pt x="245" y="324"/>
                </a:lnTo>
                <a:cubicBezTo>
                  <a:pt x="231" y="324"/>
                  <a:pt x="218" y="314"/>
                  <a:pt x="217" y="300"/>
                </a:cubicBezTo>
                <a:cubicBezTo>
                  <a:pt x="216" y="284"/>
                  <a:pt x="228" y="271"/>
                  <a:pt x="244" y="271"/>
                </a:cubicBezTo>
                <a:lnTo>
                  <a:pt x="270" y="271"/>
                </a:lnTo>
                <a:lnTo>
                  <a:pt x="270" y="245"/>
                </a:lnTo>
                <a:cubicBezTo>
                  <a:pt x="270" y="231"/>
                  <a:pt x="281" y="218"/>
                  <a:pt x="295" y="217"/>
                </a:cubicBezTo>
                <a:cubicBezTo>
                  <a:pt x="311" y="216"/>
                  <a:pt x="324" y="228"/>
                  <a:pt x="324" y="244"/>
                </a:cubicBezTo>
                <a:lnTo>
                  <a:pt x="324" y="271"/>
                </a:lnTo>
                <a:lnTo>
                  <a:pt x="350" y="271"/>
                </a:lnTo>
                <a:cubicBezTo>
                  <a:pt x="364" y="271"/>
                  <a:pt x="376" y="281"/>
                  <a:pt x="378" y="295"/>
                </a:cubicBezTo>
                <a:cubicBezTo>
                  <a:pt x="379" y="311"/>
                  <a:pt x="367" y="324"/>
                  <a:pt x="351" y="324"/>
                </a:cubicBezTo>
                <a:moveTo>
                  <a:pt x="458" y="0"/>
                </a:moveTo>
                <a:cubicBezTo>
                  <a:pt x="381" y="0"/>
                  <a:pt x="310" y="29"/>
                  <a:pt x="256" y="81"/>
                </a:cubicBezTo>
                <a:lnTo>
                  <a:pt x="661" y="81"/>
                </a:lnTo>
                <a:cubicBezTo>
                  <a:pt x="607" y="29"/>
                  <a:pt x="534" y="0"/>
                  <a:pt x="458" y="0"/>
                </a:cubicBezTo>
                <a:moveTo>
                  <a:pt x="485" y="780"/>
                </a:moveTo>
                <a:lnTo>
                  <a:pt x="675" y="780"/>
                </a:lnTo>
                <a:cubicBezTo>
                  <a:pt x="734" y="780"/>
                  <a:pt x="782" y="732"/>
                  <a:pt x="782" y="673"/>
                </a:cubicBezTo>
                <a:lnTo>
                  <a:pt x="782" y="485"/>
                </a:lnTo>
                <a:lnTo>
                  <a:pt x="485" y="485"/>
                </a:lnTo>
                <a:lnTo>
                  <a:pt x="485" y="780"/>
                </a:lnTo>
                <a:moveTo>
                  <a:pt x="565" y="539"/>
                </a:moveTo>
                <a:lnTo>
                  <a:pt x="673" y="539"/>
                </a:lnTo>
                <a:cubicBezTo>
                  <a:pt x="687" y="539"/>
                  <a:pt x="699" y="549"/>
                  <a:pt x="701" y="563"/>
                </a:cubicBezTo>
                <a:cubicBezTo>
                  <a:pt x="702" y="579"/>
                  <a:pt x="690" y="592"/>
                  <a:pt x="674" y="592"/>
                </a:cubicBezTo>
                <a:lnTo>
                  <a:pt x="566" y="592"/>
                </a:lnTo>
                <a:cubicBezTo>
                  <a:pt x="552" y="592"/>
                  <a:pt x="540" y="582"/>
                  <a:pt x="538" y="568"/>
                </a:cubicBezTo>
                <a:cubicBezTo>
                  <a:pt x="537" y="552"/>
                  <a:pt x="549" y="539"/>
                  <a:pt x="565" y="539"/>
                </a:cubicBezTo>
                <a:moveTo>
                  <a:pt x="565" y="646"/>
                </a:moveTo>
                <a:lnTo>
                  <a:pt x="673" y="646"/>
                </a:lnTo>
                <a:cubicBezTo>
                  <a:pt x="687" y="646"/>
                  <a:pt x="699" y="657"/>
                  <a:pt x="701" y="671"/>
                </a:cubicBezTo>
                <a:cubicBezTo>
                  <a:pt x="702" y="686"/>
                  <a:pt x="690" y="700"/>
                  <a:pt x="674" y="700"/>
                </a:cubicBezTo>
                <a:lnTo>
                  <a:pt x="566" y="700"/>
                </a:lnTo>
                <a:cubicBezTo>
                  <a:pt x="552" y="700"/>
                  <a:pt x="540" y="689"/>
                  <a:pt x="538" y="675"/>
                </a:cubicBezTo>
                <a:cubicBezTo>
                  <a:pt x="537" y="659"/>
                  <a:pt x="549" y="646"/>
                  <a:pt x="565" y="646"/>
                </a:cubicBezTo>
                <a:moveTo>
                  <a:pt x="0" y="350"/>
                </a:moveTo>
                <a:lnTo>
                  <a:pt x="0" y="566"/>
                </a:lnTo>
                <a:cubicBezTo>
                  <a:pt x="0" y="610"/>
                  <a:pt x="38" y="647"/>
                  <a:pt x="83" y="647"/>
                </a:cubicBezTo>
                <a:lnTo>
                  <a:pt x="83" y="269"/>
                </a:lnTo>
                <a:cubicBezTo>
                  <a:pt x="38" y="269"/>
                  <a:pt x="0" y="306"/>
                  <a:pt x="0" y="350"/>
                </a:cubicBezTo>
                <a:moveTo>
                  <a:pt x="836" y="270"/>
                </a:moveTo>
                <a:lnTo>
                  <a:pt x="836" y="646"/>
                </a:lnTo>
                <a:cubicBezTo>
                  <a:pt x="880" y="646"/>
                  <a:pt x="916" y="610"/>
                  <a:pt x="916" y="565"/>
                </a:cubicBezTo>
                <a:lnTo>
                  <a:pt x="916" y="351"/>
                </a:lnTo>
                <a:cubicBezTo>
                  <a:pt x="916" y="306"/>
                  <a:pt x="880" y="270"/>
                  <a:pt x="836" y="270"/>
                </a:cubicBezTo>
                <a:moveTo>
                  <a:pt x="458" y="916"/>
                </a:moveTo>
                <a:cubicBezTo>
                  <a:pt x="534" y="916"/>
                  <a:pt x="607" y="885"/>
                  <a:pt x="661" y="834"/>
                </a:cubicBezTo>
                <a:lnTo>
                  <a:pt x="256" y="834"/>
                </a:lnTo>
                <a:cubicBezTo>
                  <a:pt x="310" y="885"/>
                  <a:pt x="381" y="916"/>
                  <a:pt x="458" y="916"/>
                </a:cubicBezTo>
                <a:moveTo>
                  <a:pt x="675" y="134"/>
                </a:moveTo>
                <a:lnTo>
                  <a:pt x="485" y="134"/>
                </a:lnTo>
                <a:lnTo>
                  <a:pt x="485" y="432"/>
                </a:lnTo>
                <a:lnTo>
                  <a:pt x="782" y="432"/>
                </a:lnTo>
                <a:lnTo>
                  <a:pt x="782" y="244"/>
                </a:lnTo>
                <a:cubicBezTo>
                  <a:pt x="782" y="184"/>
                  <a:pt x="734" y="134"/>
                  <a:pt x="675" y="134"/>
                </a:cubicBezTo>
                <a:moveTo>
                  <a:pt x="674" y="324"/>
                </a:moveTo>
                <a:lnTo>
                  <a:pt x="566" y="324"/>
                </a:lnTo>
                <a:cubicBezTo>
                  <a:pt x="552" y="324"/>
                  <a:pt x="540" y="314"/>
                  <a:pt x="538" y="300"/>
                </a:cubicBezTo>
                <a:cubicBezTo>
                  <a:pt x="537" y="284"/>
                  <a:pt x="549" y="271"/>
                  <a:pt x="565" y="271"/>
                </a:cubicBezTo>
                <a:lnTo>
                  <a:pt x="673" y="271"/>
                </a:lnTo>
                <a:cubicBezTo>
                  <a:pt x="687" y="271"/>
                  <a:pt x="699" y="281"/>
                  <a:pt x="701" y="295"/>
                </a:cubicBezTo>
                <a:cubicBezTo>
                  <a:pt x="702" y="311"/>
                  <a:pt x="690" y="324"/>
                  <a:pt x="674" y="324"/>
                </a:cubicBezTo>
                <a:moveTo>
                  <a:pt x="431" y="485"/>
                </a:moveTo>
                <a:lnTo>
                  <a:pt x="136" y="485"/>
                </a:lnTo>
                <a:lnTo>
                  <a:pt x="136" y="673"/>
                </a:lnTo>
                <a:cubicBezTo>
                  <a:pt x="136" y="732"/>
                  <a:pt x="184" y="780"/>
                  <a:pt x="244" y="780"/>
                </a:cubicBezTo>
                <a:lnTo>
                  <a:pt x="431" y="780"/>
                </a:lnTo>
                <a:lnTo>
                  <a:pt x="431" y="485"/>
                </a:lnTo>
                <a:moveTo>
                  <a:pt x="369" y="653"/>
                </a:moveTo>
                <a:cubicBezTo>
                  <a:pt x="380" y="664"/>
                  <a:pt x="380" y="681"/>
                  <a:pt x="369" y="691"/>
                </a:cubicBezTo>
                <a:cubicBezTo>
                  <a:pt x="359" y="702"/>
                  <a:pt x="342" y="702"/>
                  <a:pt x="332" y="691"/>
                </a:cubicBezTo>
                <a:lnTo>
                  <a:pt x="297" y="657"/>
                </a:lnTo>
                <a:lnTo>
                  <a:pt x="262" y="691"/>
                </a:lnTo>
                <a:cubicBezTo>
                  <a:pt x="252" y="702"/>
                  <a:pt x="235" y="702"/>
                  <a:pt x="224" y="691"/>
                </a:cubicBezTo>
                <a:cubicBezTo>
                  <a:pt x="214" y="681"/>
                  <a:pt x="214" y="664"/>
                  <a:pt x="224" y="653"/>
                </a:cubicBezTo>
                <a:lnTo>
                  <a:pt x="259" y="619"/>
                </a:lnTo>
                <a:lnTo>
                  <a:pt x="224" y="584"/>
                </a:lnTo>
                <a:cubicBezTo>
                  <a:pt x="214" y="574"/>
                  <a:pt x="214" y="557"/>
                  <a:pt x="224" y="546"/>
                </a:cubicBezTo>
                <a:cubicBezTo>
                  <a:pt x="235" y="536"/>
                  <a:pt x="252" y="536"/>
                  <a:pt x="262" y="546"/>
                </a:cubicBezTo>
                <a:lnTo>
                  <a:pt x="297" y="581"/>
                </a:lnTo>
                <a:lnTo>
                  <a:pt x="332" y="546"/>
                </a:lnTo>
                <a:cubicBezTo>
                  <a:pt x="342" y="536"/>
                  <a:pt x="359" y="536"/>
                  <a:pt x="369" y="546"/>
                </a:cubicBezTo>
                <a:cubicBezTo>
                  <a:pt x="380" y="557"/>
                  <a:pt x="380" y="574"/>
                  <a:pt x="369" y="584"/>
                </a:cubicBezTo>
                <a:lnTo>
                  <a:pt x="335" y="619"/>
                </a:lnTo>
                <a:lnTo>
                  <a:pt x="369" y="6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0;p75">
            <a:extLst>
              <a:ext uri="{FF2B5EF4-FFF2-40B4-BE49-F238E27FC236}">
                <a16:creationId xmlns:a16="http://schemas.microsoft.com/office/drawing/2014/main" id="{BC638A8C-ABCB-E99E-02DE-F5C085290D38}"/>
              </a:ext>
            </a:extLst>
          </p:cNvPr>
          <p:cNvSpPr/>
          <p:nvPr/>
        </p:nvSpPr>
        <p:spPr>
          <a:xfrm>
            <a:off x="5006029" y="3006334"/>
            <a:ext cx="414736" cy="463978"/>
          </a:xfrm>
          <a:custGeom>
            <a:avLst/>
            <a:gdLst/>
            <a:ahLst/>
            <a:cxnLst/>
            <a:rect l="l" t="t" r="r" b="b"/>
            <a:pathLst>
              <a:path w="817" h="914" extrusionOk="0">
                <a:moveTo>
                  <a:pt x="188" y="269"/>
                </a:moveTo>
                <a:cubicBezTo>
                  <a:pt x="173" y="269"/>
                  <a:pt x="161" y="282"/>
                  <a:pt x="161" y="296"/>
                </a:cubicBezTo>
                <a:cubicBezTo>
                  <a:pt x="161" y="311"/>
                  <a:pt x="174" y="322"/>
                  <a:pt x="188" y="322"/>
                </a:cubicBezTo>
                <a:cubicBezTo>
                  <a:pt x="203" y="322"/>
                  <a:pt x="214" y="310"/>
                  <a:pt x="214" y="296"/>
                </a:cubicBezTo>
                <a:cubicBezTo>
                  <a:pt x="214" y="281"/>
                  <a:pt x="202" y="269"/>
                  <a:pt x="188" y="269"/>
                </a:cubicBezTo>
                <a:moveTo>
                  <a:pt x="322" y="0"/>
                </a:moveTo>
                <a:cubicBezTo>
                  <a:pt x="144" y="0"/>
                  <a:pt x="0" y="146"/>
                  <a:pt x="0" y="323"/>
                </a:cubicBezTo>
                <a:cubicBezTo>
                  <a:pt x="0" y="473"/>
                  <a:pt x="102" y="603"/>
                  <a:pt x="248" y="637"/>
                </a:cubicBezTo>
                <a:lnTo>
                  <a:pt x="268" y="642"/>
                </a:lnTo>
                <a:lnTo>
                  <a:pt x="268" y="707"/>
                </a:lnTo>
                <a:cubicBezTo>
                  <a:pt x="268" y="733"/>
                  <a:pt x="288" y="756"/>
                  <a:pt x="314" y="760"/>
                </a:cubicBezTo>
                <a:lnTo>
                  <a:pt x="582" y="798"/>
                </a:lnTo>
                <a:cubicBezTo>
                  <a:pt x="616" y="803"/>
                  <a:pt x="643" y="776"/>
                  <a:pt x="643" y="745"/>
                </a:cubicBezTo>
                <a:lnTo>
                  <a:pt x="643" y="322"/>
                </a:lnTo>
                <a:cubicBezTo>
                  <a:pt x="644" y="146"/>
                  <a:pt x="499" y="0"/>
                  <a:pt x="322" y="0"/>
                </a:cubicBezTo>
                <a:moveTo>
                  <a:pt x="260" y="493"/>
                </a:moveTo>
                <a:cubicBezTo>
                  <a:pt x="265" y="498"/>
                  <a:pt x="268" y="505"/>
                  <a:pt x="268" y="512"/>
                </a:cubicBezTo>
                <a:lnTo>
                  <a:pt x="268" y="565"/>
                </a:lnTo>
                <a:cubicBezTo>
                  <a:pt x="268" y="579"/>
                  <a:pt x="258" y="591"/>
                  <a:pt x="244" y="592"/>
                </a:cubicBezTo>
                <a:cubicBezTo>
                  <a:pt x="228" y="594"/>
                  <a:pt x="215" y="581"/>
                  <a:pt x="215" y="566"/>
                </a:cubicBezTo>
                <a:lnTo>
                  <a:pt x="215" y="523"/>
                </a:lnTo>
                <a:lnTo>
                  <a:pt x="169" y="478"/>
                </a:lnTo>
                <a:cubicBezTo>
                  <a:pt x="164" y="473"/>
                  <a:pt x="161" y="466"/>
                  <a:pt x="161" y="459"/>
                </a:cubicBezTo>
                <a:lnTo>
                  <a:pt x="161" y="371"/>
                </a:lnTo>
                <a:cubicBezTo>
                  <a:pt x="128" y="360"/>
                  <a:pt x="105" y="328"/>
                  <a:pt x="107" y="290"/>
                </a:cubicBezTo>
                <a:cubicBezTo>
                  <a:pt x="110" y="251"/>
                  <a:pt x="142" y="219"/>
                  <a:pt x="182" y="216"/>
                </a:cubicBezTo>
                <a:cubicBezTo>
                  <a:pt x="229" y="212"/>
                  <a:pt x="268" y="249"/>
                  <a:pt x="268" y="296"/>
                </a:cubicBezTo>
                <a:cubicBezTo>
                  <a:pt x="268" y="331"/>
                  <a:pt x="246" y="360"/>
                  <a:pt x="215" y="371"/>
                </a:cubicBezTo>
                <a:lnTo>
                  <a:pt x="215" y="447"/>
                </a:lnTo>
                <a:lnTo>
                  <a:pt x="260" y="493"/>
                </a:lnTo>
                <a:moveTo>
                  <a:pt x="375" y="264"/>
                </a:moveTo>
                <a:lnTo>
                  <a:pt x="375" y="565"/>
                </a:lnTo>
                <a:cubicBezTo>
                  <a:pt x="375" y="579"/>
                  <a:pt x="365" y="591"/>
                  <a:pt x="351" y="592"/>
                </a:cubicBezTo>
                <a:cubicBezTo>
                  <a:pt x="335" y="594"/>
                  <a:pt x="322" y="581"/>
                  <a:pt x="322" y="566"/>
                </a:cubicBezTo>
                <a:lnTo>
                  <a:pt x="322" y="264"/>
                </a:lnTo>
                <a:cubicBezTo>
                  <a:pt x="289" y="252"/>
                  <a:pt x="266" y="220"/>
                  <a:pt x="268" y="183"/>
                </a:cubicBezTo>
                <a:cubicBezTo>
                  <a:pt x="271" y="144"/>
                  <a:pt x="303" y="112"/>
                  <a:pt x="343" y="109"/>
                </a:cubicBezTo>
                <a:cubicBezTo>
                  <a:pt x="390" y="106"/>
                  <a:pt x="429" y="143"/>
                  <a:pt x="429" y="188"/>
                </a:cubicBezTo>
                <a:cubicBezTo>
                  <a:pt x="429" y="223"/>
                  <a:pt x="407" y="253"/>
                  <a:pt x="375" y="264"/>
                </a:cubicBezTo>
                <a:moveTo>
                  <a:pt x="590" y="296"/>
                </a:moveTo>
                <a:cubicBezTo>
                  <a:pt x="590" y="331"/>
                  <a:pt x="568" y="360"/>
                  <a:pt x="536" y="371"/>
                </a:cubicBezTo>
                <a:lnTo>
                  <a:pt x="536" y="458"/>
                </a:lnTo>
                <a:cubicBezTo>
                  <a:pt x="536" y="465"/>
                  <a:pt x="533" y="472"/>
                  <a:pt x="528" y="477"/>
                </a:cubicBezTo>
                <a:lnTo>
                  <a:pt x="483" y="523"/>
                </a:lnTo>
                <a:lnTo>
                  <a:pt x="483" y="565"/>
                </a:lnTo>
                <a:cubicBezTo>
                  <a:pt x="483" y="579"/>
                  <a:pt x="472" y="591"/>
                  <a:pt x="458" y="592"/>
                </a:cubicBezTo>
                <a:cubicBezTo>
                  <a:pt x="442" y="594"/>
                  <a:pt x="429" y="581"/>
                  <a:pt x="429" y="566"/>
                </a:cubicBezTo>
                <a:lnTo>
                  <a:pt x="429" y="512"/>
                </a:lnTo>
                <a:cubicBezTo>
                  <a:pt x="429" y="505"/>
                  <a:pt x="432" y="498"/>
                  <a:pt x="437" y="493"/>
                </a:cubicBezTo>
                <a:lnTo>
                  <a:pt x="483" y="447"/>
                </a:lnTo>
                <a:lnTo>
                  <a:pt x="483" y="371"/>
                </a:lnTo>
                <a:cubicBezTo>
                  <a:pt x="450" y="360"/>
                  <a:pt x="427" y="327"/>
                  <a:pt x="429" y="290"/>
                </a:cubicBezTo>
                <a:cubicBezTo>
                  <a:pt x="432" y="250"/>
                  <a:pt x="464" y="218"/>
                  <a:pt x="504" y="216"/>
                </a:cubicBezTo>
                <a:cubicBezTo>
                  <a:pt x="551" y="212"/>
                  <a:pt x="590" y="249"/>
                  <a:pt x="590" y="296"/>
                </a:cubicBezTo>
                <a:moveTo>
                  <a:pt x="215" y="707"/>
                </a:moveTo>
                <a:lnTo>
                  <a:pt x="215" y="684"/>
                </a:lnTo>
                <a:cubicBezTo>
                  <a:pt x="175" y="673"/>
                  <a:pt x="139" y="655"/>
                  <a:pt x="107" y="633"/>
                </a:cubicBezTo>
                <a:lnTo>
                  <a:pt x="107" y="888"/>
                </a:lnTo>
                <a:cubicBezTo>
                  <a:pt x="107" y="902"/>
                  <a:pt x="119" y="914"/>
                  <a:pt x="134" y="914"/>
                </a:cubicBezTo>
                <a:lnTo>
                  <a:pt x="509" y="914"/>
                </a:lnTo>
                <a:cubicBezTo>
                  <a:pt x="524" y="914"/>
                  <a:pt x="536" y="902"/>
                  <a:pt x="536" y="888"/>
                </a:cubicBezTo>
                <a:lnTo>
                  <a:pt x="536" y="846"/>
                </a:lnTo>
                <a:lnTo>
                  <a:pt x="307" y="813"/>
                </a:lnTo>
                <a:cubicBezTo>
                  <a:pt x="254" y="806"/>
                  <a:pt x="215" y="760"/>
                  <a:pt x="215" y="707"/>
                </a:cubicBezTo>
                <a:moveTo>
                  <a:pt x="483" y="296"/>
                </a:moveTo>
                <a:cubicBezTo>
                  <a:pt x="483" y="310"/>
                  <a:pt x="495" y="322"/>
                  <a:pt x="509" y="322"/>
                </a:cubicBezTo>
                <a:cubicBezTo>
                  <a:pt x="524" y="322"/>
                  <a:pt x="536" y="311"/>
                  <a:pt x="536" y="296"/>
                </a:cubicBezTo>
                <a:cubicBezTo>
                  <a:pt x="536" y="282"/>
                  <a:pt x="524" y="269"/>
                  <a:pt x="509" y="269"/>
                </a:cubicBezTo>
                <a:cubicBezTo>
                  <a:pt x="495" y="269"/>
                  <a:pt x="483" y="281"/>
                  <a:pt x="483" y="296"/>
                </a:cubicBezTo>
                <a:moveTo>
                  <a:pt x="805" y="524"/>
                </a:moveTo>
                <a:lnTo>
                  <a:pt x="697" y="342"/>
                </a:lnTo>
                <a:lnTo>
                  <a:pt x="697" y="646"/>
                </a:lnTo>
                <a:lnTo>
                  <a:pt x="736" y="646"/>
                </a:lnTo>
                <a:cubicBezTo>
                  <a:pt x="766" y="646"/>
                  <a:pt x="792" y="631"/>
                  <a:pt x="806" y="605"/>
                </a:cubicBezTo>
                <a:cubicBezTo>
                  <a:pt x="821" y="580"/>
                  <a:pt x="821" y="550"/>
                  <a:pt x="805" y="524"/>
                </a:cubicBezTo>
                <a:moveTo>
                  <a:pt x="349" y="162"/>
                </a:moveTo>
                <a:cubicBezTo>
                  <a:pt x="334" y="162"/>
                  <a:pt x="322" y="174"/>
                  <a:pt x="322" y="188"/>
                </a:cubicBezTo>
                <a:cubicBezTo>
                  <a:pt x="322" y="203"/>
                  <a:pt x="335" y="215"/>
                  <a:pt x="349" y="215"/>
                </a:cubicBezTo>
                <a:cubicBezTo>
                  <a:pt x="364" y="215"/>
                  <a:pt x="375" y="203"/>
                  <a:pt x="375" y="188"/>
                </a:cubicBezTo>
                <a:cubicBezTo>
                  <a:pt x="375" y="174"/>
                  <a:pt x="363" y="162"/>
                  <a:pt x="349" y="1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6"/>
          <p:cNvSpPr txBox="1">
            <a:spLocks noGrp="1"/>
          </p:cNvSpPr>
          <p:nvPr>
            <p:ph type="title"/>
          </p:nvPr>
        </p:nvSpPr>
        <p:spPr>
          <a:xfrm>
            <a:off x="1569721" y="840087"/>
            <a:ext cx="5273039" cy="696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38</a:t>
            </a:r>
            <a:r>
              <a:rPr lang="de" sz="4800" dirty="0"/>
              <a:t>H </a:t>
            </a:r>
            <a:r>
              <a:rPr lang="ru-RU" sz="4800" dirty="0"/>
              <a:t>26</a:t>
            </a:r>
            <a:r>
              <a:rPr lang="de" sz="4800" dirty="0"/>
              <a:t>M 23S</a:t>
            </a:r>
            <a:endParaRPr sz="4800" dirty="0"/>
          </a:p>
        </p:txBody>
      </p:sp>
      <p:sp>
        <p:nvSpPr>
          <p:cNvPr id="582" name="Google Shape;582;p56"/>
          <p:cNvSpPr txBox="1">
            <a:spLocks noGrp="1"/>
          </p:cNvSpPr>
          <p:nvPr>
            <p:ph type="subTitle" idx="1"/>
          </p:nvPr>
        </p:nvSpPr>
        <p:spPr>
          <a:xfrm>
            <a:off x="2270760" y="1472155"/>
            <a:ext cx="5303519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IBM Plex Mono" panose="020B0509050203000203" pitchFamily="49" charset="-52"/>
              </a:rPr>
              <a:t>Затрачено на разработку</a:t>
            </a:r>
            <a:endParaRPr sz="2400" dirty="0">
              <a:latin typeface="IBM Plex Mono" panose="020B0509050203000203" pitchFamily="49" charset="-52"/>
            </a:endParaRPr>
          </a:p>
        </p:txBody>
      </p:sp>
      <p:sp>
        <p:nvSpPr>
          <p:cNvPr id="583" name="Google Shape;583;p56"/>
          <p:cNvSpPr txBox="1">
            <a:spLocks noGrp="1"/>
          </p:cNvSpPr>
          <p:nvPr>
            <p:ph type="title" idx="2"/>
          </p:nvPr>
        </p:nvSpPr>
        <p:spPr>
          <a:xfrm>
            <a:off x="3020865" y="2510123"/>
            <a:ext cx="2259795" cy="696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99%</a:t>
            </a:r>
            <a:endParaRPr sz="4800" dirty="0"/>
          </a:p>
        </p:txBody>
      </p:sp>
      <p:sp>
        <p:nvSpPr>
          <p:cNvPr id="584" name="Google Shape;584;p56"/>
          <p:cNvSpPr txBox="1">
            <a:spLocks noGrp="1"/>
          </p:cNvSpPr>
          <p:nvPr>
            <p:ph type="subTitle" idx="3"/>
          </p:nvPr>
        </p:nvSpPr>
        <p:spPr>
          <a:xfrm>
            <a:off x="3046472" y="3357106"/>
            <a:ext cx="3005335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IBM Plex Mono" panose="020B0509050203000203" pitchFamily="49" charset="-52"/>
              </a:rPr>
              <a:t>Реализовано</a:t>
            </a:r>
          </a:p>
        </p:txBody>
      </p:sp>
      <p:pic>
        <p:nvPicPr>
          <p:cNvPr id="587" name="Google Shape;587;p56"/>
          <p:cNvPicPr preferRelativeResize="0"/>
          <p:nvPr/>
        </p:nvPicPr>
        <p:blipFill rotWithShape="1">
          <a:blip r:embed="rId3">
            <a:alphaModFix/>
          </a:blip>
          <a:srcRect l="-6100" b="30055"/>
          <a:stretch/>
        </p:blipFill>
        <p:spPr>
          <a:xfrm>
            <a:off x="3121150" y="4656746"/>
            <a:ext cx="3212008" cy="4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ДОРОЖНАЯ КАРТА РАЗВИТИЯ</a:t>
            </a:r>
            <a:endParaRPr dirty="0"/>
          </a:p>
        </p:txBody>
      </p:sp>
      <p:sp>
        <p:nvSpPr>
          <p:cNvPr id="730" name="Google Shape;730;p62"/>
          <p:cNvSpPr txBox="1"/>
          <p:nvPr/>
        </p:nvSpPr>
        <p:spPr>
          <a:xfrm>
            <a:off x="720000" y="3529275"/>
            <a:ext cx="1599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Оптимизация и расширение админ-панели</a:t>
            </a:r>
            <a:endParaRPr b="1" dirty="0">
              <a:solidFill>
                <a:schemeClr val="dk1"/>
              </a:solidFill>
              <a:latin typeface="IBM Plex Mono" panose="020B0509050203000203" pitchFamily="49" charset="-52"/>
              <a:ea typeface="Archivo"/>
              <a:cs typeface="Archivo"/>
              <a:sym typeface="Archivo"/>
            </a:endParaRPr>
          </a:p>
        </p:txBody>
      </p:sp>
      <p:sp>
        <p:nvSpPr>
          <p:cNvPr id="731" name="Google Shape;731;p62"/>
          <p:cNvSpPr txBox="1"/>
          <p:nvPr/>
        </p:nvSpPr>
        <p:spPr>
          <a:xfrm>
            <a:off x="4394130" y="3529248"/>
            <a:ext cx="239148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Создание API-приложения для Ресурсного центра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2" name="Google Shape;732;p62"/>
          <p:cNvSpPr txBox="1"/>
          <p:nvPr/>
        </p:nvSpPr>
        <p:spPr>
          <a:xfrm>
            <a:off x="1703070" y="1566939"/>
            <a:ext cx="370332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Реализация регистрации и подтверждения личности по номеру телефона</a:t>
            </a:r>
            <a:endParaRPr dirty="0">
              <a:solidFill>
                <a:schemeClr val="dk1"/>
              </a:solidFill>
              <a:latin typeface="IBM Plex Mono" panose="020B0509050203000203" pitchFamily="49" charset="-52"/>
              <a:ea typeface="Archivo"/>
              <a:cs typeface="Archivo"/>
              <a:sym typeface="Archivo"/>
            </a:endParaRPr>
          </a:p>
        </p:txBody>
      </p:sp>
      <p:sp>
        <p:nvSpPr>
          <p:cNvPr id="733" name="Google Shape;733;p62"/>
          <p:cNvSpPr txBox="1"/>
          <p:nvPr/>
        </p:nvSpPr>
        <p:spPr>
          <a:xfrm>
            <a:off x="1007850" y="2736638"/>
            <a:ext cx="1024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05.25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4" name="Google Shape;734;p62"/>
          <p:cNvSpPr txBox="1"/>
          <p:nvPr/>
        </p:nvSpPr>
        <p:spPr>
          <a:xfrm>
            <a:off x="5081188" y="2736650"/>
            <a:ext cx="1025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07.25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5" name="Google Shape;735;p62"/>
          <p:cNvSpPr txBox="1"/>
          <p:nvPr/>
        </p:nvSpPr>
        <p:spPr>
          <a:xfrm>
            <a:off x="3044519" y="2736638"/>
            <a:ext cx="1024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06.25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36" name="Google Shape;736;p62"/>
          <p:cNvSpPr txBox="1"/>
          <p:nvPr/>
        </p:nvSpPr>
        <p:spPr>
          <a:xfrm>
            <a:off x="6106288" y="1566939"/>
            <a:ext cx="3037712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IBM Plex Mono" panose="020B0509050203000203" pitchFamily="49" charset="-52"/>
                <a:ea typeface="Archivo"/>
                <a:cs typeface="Archivo"/>
                <a:sym typeface="Archivo"/>
              </a:rPr>
              <a:t>Разработка модуля статистики</a:t>
            </a:r>
            <a:endParaRPr dirty="0">
              <a:solidFill>
                <a:schemeClr val="dk1"/>
              </a:solidFill>
              <a:latin typeface="IBM Plex Mono" panose="020B0509050203000203" pitchFamily="49" charset="-52"/>
              <a:ea typeface="Archivo"/>
              <a:cs typeface="Archivo"/>
              <a:sym typeface="Archivo"/>
            </a:endParaRPr>
          </a:p>
        </p:txBody>
      </p:sp>
      <p:sp>
        <p:nvSpPr>
          <p:cNvPr id="737" name="Google Shape;737;p62"/>
          <p:cNvSpPr txBox="1"/>
          <p:nvPr/>
        </p:nvSpPr>
        <p:spPr>
          <a:xfrm>
            <a:off x="7118758" y="2736638"/>
            <a:ext cx="1024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08.25</a:t>
            </a:r>
            <a:endParaRPr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738" name="Google Shape;738;p62"/>
          <p:cNvCxnSpPr>
            <a:stCxn id="733" idx="3"/>
            <a:endCxn id="735" idx="1"/>
          </p:cNvCxnSpPr>
          <p:nvPr/>
        </p:nvCxnSpPr>
        <p:spPr>
          <a:xfrm>
            <a:off x="2032050" y="2942438"/>
            <a:ext cx="1012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62"/>
          <p:cNvCxnSpPr>
            <a:stCxn id="735" idx="3"/>
            <a:endCxn id="734" idx="1"/>
          </p:cNvCxnSpPr>
          <p:nvPr/>
        </p:nvCxnSpPr>
        <p:spPr>
          <a:xfrm>
            <a:off x="4068719" y="2942438"/>
            <a:ext cx="1012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62"/>
          <p:cNvCxnSpPr>
            <a:stCxn id="734" idx="3"/>
            <a:endCxn id="737" idx="1"/>
          </p:cNvCxnSpPr>
          <p:nvPr/>
        </p:nvCxnSpPr>
        <p:spPr>
          <a:xfrm>
            <a:off x="6106288" y="2942450"/>
            <a:ext cx="1012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62"/>
          <p:cNvCxnSpPr>
            <a:cxnSpLocks/>
            <a:endCxn id="730" idx="0"/>
          </p:cNvCxnSpPr>
          <p:nvPr/>
        </p:nvCxnSpPr>
        <p:spPr>
          <a:xfrm rot="-5400000" flipH="1">
            <a:off x="1329150" y="3338475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2" name="Google Shape;742;p62"/>
          <p:cNvCxnSpPr>
            <a:cxnSpLocks/>
            <a:stCxn id="735" idx="0"/>
            <a:endCxn id="732" idx="2"/>
          </p:cNvCxnSpPr>
          <p:nvPr/>
        </p:nvCxnSpPr>
        <p:spPr>
          <a:xfrm rot="16200000" flipV="1">
            <a:off x="3365176" y="2545194"/>
            <a:ext cx="380999" cy="18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741;p62">
            <a:extLst>
              <a:ext uri="{FF2B5EF4-FFF2-40B4-BE49-F238E27FC236}">
                <a16:creationId xmlns:a16="http://schemas.microsoft.com/office/drawing/2014/main" id="{C75A5991-6C81-00DE-030B-774C4ECEE4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99070" y="3307995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742;p62">
            <a:extLst>
              <a:ext uri="{FF2B5EF4-FFF2-40B4-BE49-F238E27FC236}">
                <a16:creationId xmlns:a16="http://schemas.microsoft.com/office/drawing/2014/main" id="{42447A99-54D1-22B1-6E22-96B5F10651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3700" y="2545194"/>
            <a:ext cx="380999" cy="18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Экран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IBM Plex Mono</vt:lpstr>
      <vt:lpstr>Arial</vt:lpstr>
      <vt:lpstr>Nunito Light</vt:lpstr>
      <vt:lpstr>Archivo</vt:lpstr>
      <vt:lpstr>Bachelor in Robotics Engineering by Slidesgo</vt:lpstr>
      <vt:lpstr>ВОЛОНТЁРКА Разработано командой Legacy</vt:lpstr>
      <vt:lpstr>Команда</vt:lpstr>
      <vt:lpstr>Структура приложения</vt:lpstr>
      <vt:lpstr>Технологический стек</vt:lpstr>
      <vt:lpstr>Внимание!</vt:lpstr>
      <vt:lpstr>СООТВЕТСТВИЕ ТЕХНИЧЕСКОМУ ЗАДАНИЮ</vt:lpstr>
      <vt:lpstr>РЕАЛИЗОВАННЫЙ ФУНКЦИОНАЛ</vt:lpstr>
      <vt:lpstr>38H 26M 23S</vt:lpstr>
      <vt:lpstr>ДОРОЖНАЯ КАРТА РАЗВИТИЯ</vt:lpstr>
      <vt:lpstr>Доступ к репозиторию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Денис Ключников</dc:creator>
  <cp:lastModifiedBy>Денис Ключников</cp:lastModifiedBy>
  <cp:revision>1</cp:revision>
  <dcterms:modified xsi:type="dcterms:W3CDTF">2025-04-24T14:34:44Z</dcterms:modified>
</cp:coreProperties>
</file>