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CA63F-D5D5-4307-B2A0-9E798EF9ACA1}" v="10" dt="2025-02-18T23:58:17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u Biswas" userId="2b6204b6-7d4e-4c37-994e-28179e8eb5c3" providerId="ADAL" clId="{923CA63F-D5D5-4307-B2A0-9E798EF9ACA1}"/>
    <pc:docChg chg="custSel addSld delSld modSld sldOrd">
      <pc:chgData name="Priyanku Biswas" userId="2b6204b6-7d4e-4c37-994e-28179e8eb5c3" providerId="ADAL" clId="{923CA63F-D5D5-4307-B2A0-9E798EF9ACA1}" dt="2025-02-18T23:59:56.811" v="355" actId="12"/>
      <pc:docMkLst>
        <pc:docMk/>
      </pc:docMkLst>
      <pc:sldChg chg="addSp modSp new mod">
        <pc:chgData name="Priyanku Biswas" userId="2b6204b6-7d4e-4c37-994e-28179e8eb5c3" providerId="ADAL" clId="{923CA63F-D5D5-4307-B2A0-9E798EF9ACA1}" dt="2025-02-18T23:50:15.687" v="6" actId="962"/>
        <pc:sldMkLst>
          <pc:docMk/>
          <pc:sldMk cId="2537104704" sldId="256"/>
        </pc:sldMkLst>
        <pc:picChg chg="add mod">
          <ac:chgData name="Priyanku Biswas" userId="2b6204b6-7d4e-4c37-994e-28179e8eb5c3" providerId="ADAL" clId="{923CA63F-D5D5-4307-B2A0-9E798EF9ACA1}" dt="2025-02-18T23:50:15.687" v="6" actId="962"/>
          <ac:picMkLst>
            <pc:docMk/>
            <pc:sldMk cId="2537104704" sldId="256"/>
            <ac:picMk id="3" creationId="{FE92FF57-151C-F787-49B8-92599AFF57D0}"/>
          </ac:picMkLst>
        </pc:picChg>
      </pc:sldChg>
      <pc:sldChg chg="addSp modSp new mod">
        <pc:chgData name="Priyanku Biswas" userId="2b6204b6-7d4e-4c37-994e-28179e8eb5c3" providerId="ADAL" clId="{923CA63F-D5D5-4307-B2A0-9E798EF9ACA1}" dt="2025-02-18T23:50:36.294" v="9" actId="962"/>
        <pc:sldMkLst>
          <pc:docMk/>
          <pc:sldMk cId="1714660644" sldId="257"/>
        </pc:sldMkLst>
        <pc:picChg chg="add mod">
          <ac:chgData name="Priyanku Biswas" userId="2b6204b6-7d4e-4c37-994e-28179e8eb5c3" providerId="ADAL" clId="{923CA63F-D5D5-4307-B2A0-9E798EF9ACA1}" dt="2025-02-18T23:50:36.294" v="9" actId="962"/>
          <ac:picMkLst>
            <pc:docMk/>
            <pc:sldMk cId="1714660644" sldId="257"/>
            <ac:picMk id="3" creationId="{8DADD4B9-A44F-927E-C624-9E95EEFA1FC3}"/>
          </ac:picMkLst>
        </pc:picChg>
      </pc:sldChg>
      <pc:sldChg chg="addSp new mod">
        <pc:chgData name="Priyanku Biswas" userId="2b6204b6-7d4e-4c37-994e-28179e8eb5c3" providerId="ADAL" clId="{923CA63F-D5D5-4307-B2A0-9E798EF9ACA1}" dt="2025-02-18T23:51:36.542" v="10" actId="22"/>
        <pc:sldMkLst>
          <pc:docMk/>
          <pc:sldMk cId="2781116915" sldId="258"/>
        </pc:sldMkLst>
        <pc:picChg chg="add">
          <ac:chgData name="Priyanku Biswas" userId="2b6204b6-7d4e-4c37-994e-28179e8eb5c3" providerId="ADAL" clId="{923CA63F-D5D5-4307-B2A0-9E798EF9ACA1}" dt="2025-02-18T23:51:36.542" v="10" actId="22"/>
          <ac:picMkLst>
            <pc:docMk/>
            <pc:sldMk cId="2781116915" sldId="258"/>
            <ac:picMk id="3" creationId="{6015B633-438E-AD59-A19B-632C2B8CCF13}"/>
          </ac:picMkLst>
        </pc:picChg>
      </pc:sldChg>
      <pc:sldChg chg="addSp add mod">
        <pc:chgData name="Priyanku Biswas" userId="2b6204b6-7d4e-4c37-994e-28179e8eb5c3" providerId="ADAL" clId="{923CA63F-D5D5-4307-B2A0-9E798EF9ACA1}" dt="2025-02-18T23:52:25.221" v="11" actId="22"/>
        <pc:sldMkLst>
          <pc:docMk/>
          <pc:sldMk cId="820910389" sldId="259"/>
        </pc:sldMkLst>
        <pc:picChg chg="add">
          <ac:chgData name="Priyanku Biswas" userId="2b6204b6-7d4e-4c37-994e-28179e8eb5c3" providerId="ADAL" clId="{923CA63F-D5D5-4307-B2A0-9E798EF9ACA1}" dt="2025-02-18T23:52:25.221" v="11" actId="22"/>
          <ac:picMkLst>
            <pc:docMk/>
            <pc:sldMk cId="820910389" sldId="259"/>
            <ac:picMk id="3" creationId="{F5FF330E-51F9-3C99-A8CE-2B74F1A4B011}"/>
          </ac:picMkLst>
        </pc:picChg>
      </pc:sldChg>
      <pc:sldChg chg="addSp delSp modSp add mod">
        <pc:chgData name="Priyanku Biswas" userId="2b6204b6-7d4e-4c37-994e-28179e8eb5c3" providerId="ADAL" clId="{923CA63F-D5D5-4307-B2A0-9E798EF9ACA1}" dt="2025-02-18T23:52:50.750" v="18" actId="962"/>
        <pc:sldMkLst>
          <pc:docMk/>
          <pc:sldMk cId="3515080016" sldId="260"/>
        </pc:sldMkLst>
        <pc:picChg chg="add del mod">
          <ac:chgData name="Priyanku Biswas" userId="2b6204b6-7d4e-4c37-994e-28179e8eb5c3" providerId="ADAL" clId="{923CA63F-D5D5-4307-B2A0-9E798EF9ACA1}" dt="2025-02-18T23:52:42.235" v="15" actId="478"/>
          <ac:picMkLst>
            <pc:docMk/>
            <pc:sldMk cId="3515080016" sldId="260"/>
            <ac:picMk id="3" creationId="{A1A8AF3D-8F19-3451-4FF5-1575F76E7ED2}"/>
          </ac:picMkLst>
        </pc:picChg>
        <pc:picChg chg="add mod">
          <ac:chgData name="Priyanku Biswas" userId="2b6204b6-7d4e-4c37-994e-28179e8eb5c3" providerId="ADAL" clId="{923CA63F-D5D5-4307-B2A0-9E798EF9ACA1}" dt="2025-02-18T23:52:50.750" v="18" actId="962"/>
          <ac:picMkLst>
            <pc:docMk/>
            <pc:sldMk cId="3515080016" sldId="260"/>
            <ac:picMk id="5" creationId="{3EFC6FEF-E9BD-BD2C-08E8-65CC4E1A7385}"/>
          </ac:picMkLst>
        </pc:picChg>
      </pc:sldChg>
      <pc:sldChg chg="addSp modSp add mod">
        <pc:chgData name="Priyanku Biswas" userId="2b6204b6-7d4e-4c37-994e-28179e8eb5c3" providerId="ADAL" clId="{923CA63F-D5D5-4307-B2A0-9E798EF9ACA1}" dt="2025-02-18T23:53:12.750" v="22" actId="962"/>
        <pc:sldMkLst>
          <pc:docMk/>
          <pc:sldMk cId="2792386905" sldId="261"/>
        </pc:sldMkLst>
        <pc:picChg chg="add mod">
          <ac:chgData name="Priyanku Biswas" userId="2b6204b6-7d4e-4c37-994e-28179e8eb5c3" providerId="ADAL" clId="{923CA63F-D5D5-4307-B2A0-9E798EF9ACA1}" dt="2025-02-18T23:53:12.750" v="22" actId="962"/>
          <ac:picMkLst>
            <pc:docMk/>
            <pc:sldMk cId="2792386905" sldId="261"/>
            <ac:picMk id="3" creationId="{4E22D720-DA98-8C18-C118-5A7CD28BCF8B}"/>
          </ac:picMkLst>
        </pc:picChg>
      </pc:sldChg>
      <pc:sldChg chg="addSp modSp new mod">
        <pc:chgData name="Priyanku Biswas" userId="2b6204b6-7d4e-4c37-994e-28179e8eb5c3" providerId="ADAL" clId="{923CA63F-D5D5-4307-B2A0-9E798EF9ACA1}" dt="2025-02-18T23:53:29.840" v="26" actId="962"/>
        <pc:sldMkLst>
          <pc:docMk/>
          <pc:sldMk cId="3027107511" sldId="262"/>
        </pc:sldMkLst>
        <pc:picChg chg="add mod">
          <ac:chgData name="Priyanku Biswas" userId="2b6204b6-7d4e-4c37-994e-28179e8eb5c3" providerId="ADAL" clId="{923CA63F-D5D5-4307-B2A0-9E798EF9ACA1}" dt="2025-02-18T23:53:29.840" v="26" actId="962"/>
          <ac:picMkLst>
            <pc:docMk/>
            <pc:sldMk cId="3027107511" sldId="262"/>
            <ac:picMk id="3" creationId="{6B88BC8C-B0D7-0201-F62B-5EF346CDC6B5}"/>
          </ac:picMkLst>
        </pc:picChg>
      </pc:sldChg>
      <pc:sldChg chg="addSp modSp new mod">
        <pc:chgData name="Priyanku Biswas" userId="2b6204b6-7d4e-4c37-994e-28179e8eb5c3" providerId="ADAL" clId="{923CA63F-D5D5-4307-B2A0-9E798EF9ACA1}" dt="2025-02-18T23:56:03.539" v="35" actId="962"/>
        <pc:sldMkLst>
          <pc:docMk/>
          <pc:sldMk cId="3181241856" sldId="263"/>
        </pc:sldMkLst>
        <pc:picChg chg="add mod">
          <ac:chgData name="Priyanku Biswas" userId="2b6204b6-7d4e-4c37-994e-28179e8eb5c3" providerId="ADAL" clId="{923CA63F-D5D5-4307-B2A0-9E798EF9ACA1}" dt="2025-02-18T23:56:03.539" v="35" actId="962"/>
          <ac:picMkLst>
            <pc:docMk/>
            <pc:sldMk cId="3181241856" sldId="263"/>
            <ac:picMk id="3" creationId="{36C752A0-F53D-C7A1-A2EB-03AE090B8A6D}"/>
          </ac:picMkLst>
        </pc:picChg>
      </pc:sldChg>
      <pc:sldChg chg="addSp modSp new del mod">
        <pc:chgData name="Priyanku Biswas" userId="2b6204b6-7d4e-4c37-994e-28179e8eb5c3" providerId="ADAL" clId="{923CA63F-D5D5-4307-B2A0-9E798EF9ACA1}" dt="2025-02-18T23:54:40.541" v="30" actId="47"/>
        <pc:sldMkLst>
          <pc:docMk/>
          <pc:sldMk cId="4279035178" sldId="263"/>
        </pc:sldMkLst>
        <pc:picChg chg="add mod">
          <ac:chgData name="Priyanku Biswas" userId="2b6204b6-7d4e-4c37-994e-28179e8eb5c3" providerId="ADAL" clId="{923CA63F-D5D5-4307-B2A0-9E798EF9ACA1}" dt="2025-02-18T23:54:31.837" v="29" actId="962"/>
          <ac:picMkLst>
            <pc:docMk/>
            <pc:sldMk cId="4279035178" sldId="263"/>
            <ac:picMk id="3" creationId="{0DCD9B80-99A8-23ED-018D-29613E3093DC}"/>
          </ac:picMkLst>
        </pc:picChg>
      </pc:sldChg>
      <pc:sldChg chg="addSp new mod">
        <pc:chgData name="Priyanku Biswas" userId="2b6204b6-7d4e-4c37-994e-28179e8eb5c3" providerId="ADAL" clId="{923CA63F-D5D5-4307-B2A0-9E798EF9ACA1}" dt="2025-02-18T23:56:32.431" v="36" actId="22"/>
        <pc:sldMkLst>
          <pc:docMk/>
          <pc:sldMk cId="2599698430" sldId="264"/>
        </pc:sldMkLst>
        <pc:picChg chg="add">
          <ac:chgData name="Priyanku Biswas" userId="2b6204b6-7d4e-4c37-994e-28179e8eb5c3" providerId="ADAL" clId="{923CA63F-D5D5-4307-B2A0-9E798EF9ACA1}" dt="2025-02-18T23:56:32.431" v="36" actId="22"/>
          <ac:picMkLst>
            <pc:docMk/>
            <pc:sldMk cId="2599698430" sldId="264"/>
            <ac:picMk id="3" creationId="{7707099A-11ED-D993-B9D9-A6758F87168B}"/>
          </ac:picMkLst>
        </pc:picChg>
      </pc:sldChg>
      <pc:sldChg chg="addSp new mod modNotesTx">
        <pc:chgData name="Priyanku Biswas" userId="2b6204b6-7d4e-4c37-994e-28179e8eb5c3" providerId="ADAL" clId="{923CA63F-D5D5-4307-B2A0-9E798EF9ACA1}" dt="2025-02-18T23:57:25.123" v="60" actId="20577"/>
        <pc:sldMkLst>
          <pc:docMk/>
          <pc:sldMk cId="573082812" sldId="265"/>
        </pc:sldMkLst>
        <pc:picChg chg="add">
          <ac:chgData name="Priyanku Biswas" userId="2b6204b6-7d4e-4c37-994e-28179e8eb5c3" providerId="ADAL" clId="{923CA63F-D5D5-4307-B2A0-9E798EF9ACA1}" dt="2025-02-18T23:57:17.645" v="38" actId="22"/>
          <ac:picMkLst>
            <pc:docMk/>
            <pc:sldMk cId="573082812" sldId="265"/>
            <ac:picMk id="3" creationId="{C6EEC79F-9C75-5FD4-FB98-D555232E8AF9}"/>
          </ac:picMkLst>
        </pc:picChg>
      </pc:sldChg>
      <pc:sldChg chg="addSp modSp new mod ord">
        <pc:chgData name="Priyanku Biswas" userId="2b6204b6-7d4e-4c37-994e-28179e8eb5c3" providerId="ADAL" clId="{923CA63F-D5D5-4307-B2A0-9E798EF9ACA1}" dt="2025-02-18T23:59:56.811" v="355" actId="12"/>
        <pc:sldMkLst>
          <pc:docMk/>
          <pc:sldMk cId="1119018746" sldId="266"/>
        </pc:sldMkLst>
        <pc:spChg chg="add mod">
          <ac:chgData name="Priyanku Biswas" userId="2b6204b6-7d4e-4c37-994e-28179e8eb5c3" providerId="ADAL" clId="{923CA63F-D5D5-4307-B2A0-9E798EF9ACA1}" dt="2025-02-18T23:59:56.811" v="355" actId="12"/>
          <ac:spMkLst>
            <pc:docMk/>
            <pc:sldMk cId="1119018746" sldId="266"/>
            <ac:spMk id="2" creationId="{65A8A95C-56DD-F9E8-6792-1DB585B832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C1058-12DC-470E-8523-E24E9DB4DC0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3CCB0-B513-4B69-A83D-BDB8F5AE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/>
              <a:t> works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CCB0-B513-4B69-A83D-BDB8F5AEC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0A78-BA04-5CEC-7C6F-8BDCC00E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2F77-E3B8-1442-BC0F-45A7D8EE8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0D7-227F-770B-4856-9F4969DC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B3D-1EBC-0135-86F6-5084FF9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ED3C-F58A-324F-CFBD-75311D9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D987-11C7-0F94-0AEF-82D120A2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4303-E838-FE74-0F83-83CCDA28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426B-46C8-E4D9-302A-48B151E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FDB4-9D53-9818-6FC1-EC02AE7E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6D23-8C41-1705-6109-88709290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0E6EC-C57E-9378-7B01-B8D66F202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CE7BC-FDC5-6130-15BC-949D7232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6AE9-A2DC-DE51-A740-AD4BB664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7C5E-2EBF-D68E-4E9F-EDCF8506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2B17-4E3E-6F8E-533D-A92E43D0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07BE-BD9A-7AF3-F60A-643F9921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C0D3-B667-8BA4-7EA4-C24A2D63E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C511-39BE-7B50-002F-AD6877D7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94B3-8B95-5082-B57F-3D1F024B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F40A-A7D6-6097-05ED-2AB4222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212A-FE0F-9A09-A5EF-76E6A3E2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0FBE4-5D8A-C99F-8617-EA106A33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6089-4DAC-3B5F-5ACB-7EF913EA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F1CF7-F5D7-9AF1-4957-6B7F5CE3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256A-5B57-79A4-AE2E-DC5E29F5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9751-F072-83FA-CC3B-0F365688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6D61-5C19-6FEF-D6D5-9FD336C85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620D7-37E6-3275-589A-CDCC2F58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5FF2A-77A1-EED4-75DB-47E4238B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7CCE-5FD6-96D4-8380-A2856723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5A47A-0027-6B2A-C1C2-E40D07A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267-339F-5342-6DD3-14837801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82F2-F2BC-7A64-70F9-20FDCC2F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7CEA-7AC4-72F4-1050-835668AB8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E6700-7540-E03A-429E-85782AF5E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B616A-24EB-E5DB-45B3-3ABEE01A1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FA94B-8BE6-9E8F-BA71-756D67D9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DD707-46EE-FA21-6DED-BBE39899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7840-4AED-ABF3-5140-22C0E17D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E7C2-6460-702B-6400-9CCCFC4B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2B8A-57C3-11A0-CF4F-38A637EC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9282-95C1-C9FD-406C-E153AD38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69A0-CC54-4B72-DFC8-C4F3015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192D1-B9C2-8926-E6D0-E441655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4B9FE-C30A-01C4-785F-581BFF88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879E-8A14-10E4-B72D-97DB4015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5F5-ED02-D533-04EC-EE17470E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0372-537C-9D57-43EF-C6416265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CF99-3716-22C0-1058-A159EF46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70CB-C0DA-7D16-9CE0-63041946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D1F75-2601-B923-66D6-BDC43F0E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ABB9-6BB8-67C7-AC1A-D19DC185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11C2-8C07-FCE8-AEF5-EDB83B5E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A50CB-10C0-33E7-11BC-B1F751108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40BD-23BF-5FC3-01B6-A339D8C3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2A1B-3B8B-76AE-6A5A-0EAC2A1B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762D-C6A5-30A1-BFB5-EAF054BC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1B5D-2F9A-63A5-9BEF-3B9A155A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FBB65-2CC8-6F25-4C8C-74D48FF1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D207-15E2-7691-400C-C2E1987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2BD3-07A0-CDBD-DCFE-29686F296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DA9B6-31ED-44AE-A543-0A27412B8A6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97F2-1714-A546-3A10-6B2A3B180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DB06-646F-5465-0B27-35BD1786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068F8-F32F-46CD-82B4-2A46B7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1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8A95C-56DD-F9E8-6792-1DB585B83270}"/>
              </a:ext>
            </a:extLst>
          </p:cNvPr>
          <p:cNvSpPr txBox="1"/>
          <p:nvPr/>
        </p:nvSpPr>
        <p:spPr>
          <a:xfrm>
            <a:off x="310393" y="394283"/>
            <a:ext cx="11039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Ruby support to </a:t>
            </a:r>
            <a:r>
              <a:rPr lang="en-US" dirty="0" err="1"/>
              <a:t>Intellij</a:t>
            </a:r>
            <a:r>
              <a:rPr lang="en-US" dirty="0"/>
              <a:t> Idea From the </a:t>
            </a:r>
            <a:r>
              <a:rPr lang="en-US" b="1" dirty="0"/>
              <a:t>Settings &gt;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RubyInstaller</a:t>
            </a:r>
            <a:r>
              <a:rPr lang="en-US" dirty="0"/>
              <a:t> for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Update gems to latest version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the gems that you would use in your code, for rails install rails with gem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follow the rest of the slides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 .</a:t>
            </a:r>
            <a:r>
              <a:rPr lang="en-US" dirty="0" err="1"/>
              <a:t>iml</a:t>
            </a:r>
            <a:r>
              <a:rPr lang="en-US" dirty="0"/>
              <a:t> file gets created by </a:t>
            </a:r>
            <a:r>
              <a:rPr lang="en-US" dirty="0" err="1"/>
              <a:t>Intellij</a:t>
            </a:r>
            <a:r>
              <a:rPr lang="en-US" dirty="0"/>
              <a:t> Idea in </a:t>
            </a:r>
            <a:r>
              <a:rPr lang="en-US"/>
              <a:t>the project </a:t>
            </a:r>
            <a:r>
              <a:rPr lang="en-US" dirty="0"/>
              <a:t>which means now its ready for all the gems to show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0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07099A-11ED-D993-B9D9-A6758F87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33" y="0"/>
            <a:ext cx="859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9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EC79F-9C75-5FD4-FB98-D555232E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1" y="0"/>
            <a:ext cx="8700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92FF57-151C-F787-49B8-92599AFF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0"/>
            <a:ext cx="11449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ADD4B9-A44F-927E-C624-9E95EEF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10" y="0"/>
            <a:ext cx="824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5B633-438E-AD59-A19B-632C2B8C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51" y="0"/>
            <a:ext cx="823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F330E-51F9-3C99-A8CE-2B74F1A4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07" y="0"/>
            <a:ext cx="831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FC6FEF-E9BD-BD2C-08E8-65CC4E1A7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636028"/>
            <a:ext cx="4046571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22D720-DA98-8C18-C118-5A7CD28B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395977"/>
            <a:ext cx="713293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88BC8C-B0D7-0201-F62B-5EF346CDC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395977"/>
            <a:ext cx="713293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6C752A0-F53D-C7A1-A2EB-03AE090B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395977"/>
            <a:ext cx="713293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988f0a4-524a-45f2-829d-417725fa4957}" enabled="1" method="Standard" siteId="{52daf2a9-3b73-4da4-ac6a-3f81adc92b7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Priyanku Biswas</dc:creator>
  <cp:lastModifiedBy>Priyanku Biswas</cp:lastModifiedBy>
  <cp:revision>3</cp:revision>
  <dcterms:created xsi:type="dcterms:W3CDTF">2025-02-18T23:49:47Z</dcterms:created>
  <dcterms:modified xsi:type="dcterms:W3CDTF">2025-02-19T00:01:54Z</dcterms:modified>
</cp:coreProperties>
</file>