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147469417" r:id="rId2"/>
    <p:sldId id="2147469591" r:id="rId3"/>
    <p:sldId id="2147469592" r:id="rId4"/>
    <p:sldId id="2147469594" r:id="rId5"/>
    <p:sldId id="2147469595" r:id="rId6"/>
    <p:sldId id="2147469596" r:id="rId7"/>
    <p:sldId id="2147469597" r:id="rId8"/>
    <p:sldId id="2147469593" r:id="rId9"/>
    <p:sldId id="2147469598" r:id="rId10"/>
    <p:sldId id="2147469599" r:id="rId11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A3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F74D76-733B-4FE3-A548-2F72F6D41113}" v="34" dt="2025-02-10T14:44:39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0"/>
  </p:normalViewPr>
  <p:slideViewPr>
    <p:cSldViewPr snapToGrid="0">
      <p:cViewPr varScale="1">
        <p:scale>
          <a:sx n="114" d="100"/>
          <a:sy n="11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erti Suman" userId="29b77ac0949e83de" providerId="LiveId" clId="{82F74D76-733B-4FE3-A548-2F72F6D41113}"/>
    <pc:docChg chg="undo custSel addSld modSld">
      <pc:chgData name="Anna Berti Suman" userId="29b77ac0949e83de" providerId="LiveId" clId="{82F74D76-733B-4FE3-A548-2F72F6D41113}" dt="2025-02-10T14:44:53.537" v="698" actId="114"/>
      <pc:docMkLst>
        <pc:docMk/>
      </pc:docMkLst>
      <pc:sldChg chg="modSp mod">
        <pc:chgData name="Anna Berti Suman" userId="29b77ac0949e83de" providerId="LiveId" clId="{82F74D76-733B-4FE3-A548-2F72F6D41113}" dt="2025-02-10T13:47:43.655" v="17" actId="20577"/>
        <pc:sldMkLst>
          <pc:docMk/>
          <pc:sldMk cId="1440637954" sldId="2147469417"/>
        </pc:sldMkLst>
        <pc:spChg chg="mod">
          <ac:chgData name="Anna Berti Suman" userId="29b77ac0949e83de" providerId="LiveId" clId="{82F74D76-733B-4FE3-A548-2F72F6D41113}" dt="2025-02-10T13:47:24.210" v="9" actId="20577"/>
          <ac:spMkLst>
            <pc:docMk/>
            <pc:sldMk cId="1440637954" sldId="2147469417"/>
            <ac:spMk id="4" creationId="{1593B368-A25A-F886-C768-E06B4E12C86A}"/>
          </ac:spMkLst>
        </pc:spChg>
        <pc:spChg chg="mod">
          <ac:chgData name="Anna Berti Suman" userId="29b77ac0949e83de" providerId="LiveId" clId="{82F74D76-733B-4FE3-A548-2F72F6D41113}" dt="2025-02-10T13:47:43.655" v="17" actId="20577"/>
          <ac:spMkLst>
            <pc:docMk/>
            <pc:sldMk cId="1440637954" sldId="2147469417"/>
            <ac:spMk id="12" creationId="{711AA7DB-AF55-642F-34BD-685918970167}"/>
          </ac:spMkLst>
        </pc:spChg>
      </pc:sldChg>
      <pc:sldChg chg="addSp delSp modSp mod modClrScheme chgLayout">
        <pc:chgData name="Anna Berti Suman" userId="29b77ac0949e83de" providerId="LiveId" clId="{82F74D76-733B-4FE3-A548-2F72F6D41113}" dt="2025-02-10T14:07:42.812" v="511" actId="478"/>
        <pc:sldMkLst>
          <pc:docMk/>
          <pc:sldMk cId="3847191886" sldId="2147469591"/>
        </pc:sldMkLst>
        <pc:spChg chg="mod">
          <ac:chgData name="Anna Berti Suman" userId="29b77ac0949e83de" providerId="LiveId" clId="{82F74D76-733B-4FE3-A548-2F72F6D41113}" dt="2025-02-10T13:57:16.115" v="267" actId="113"/>
          <ac:spMkLst>
            <pc:docMk/>
            <pc:sldMk cId="3847191886" sldId="2147469591"/>
            <ac:spMk id="2" creationId="{3B6E31AE-DD2F-38CF-66B2-35D5B4E18098}"/>
          </ac:spMkLst>
        </pc:spChg>
        <pc:spChg chg="del">
          <ac:chgData name="Anna Berti Suman" userId="29b77ac0949e83de" providerId="LiveId" clId="{82F74D76-733B-4FE3-A548-2F72F6D41113}" dt="2025-02-10T13:50:09.740" v="140"/>
          <ac:spMkLst>
            <pc:docMk/>
            <pc:sldMk cId="3847191886" sldId="2147469591"/>
            <ac:spMk id="3" creationId="{63CED6A4-60CF-EC88-30FE-02F890103EC9}"/>
          </ac:spMkLst>
        </pc:spChg>
        <pc:spChg chg="del mod">
          <ac:chgData name="Anna Berti Suman" userId="29b77ac0949e83de" providerId="LiveId" clId="{82F74D76-733B-4FE3-A548-2F72F6D41113}" dt="2025-02-10T14:07:42.812" v="511" actId="478"/>
          <ac:spMkLst>
            <pc:docMk/>
            <pc:sldMk cId="3847191886" sldId="2147469591"/>
            <ac:spMk id="4" creationId="{6C0ED3B1-BA5D-6F00-3071-B262C17C32AE}"/>
          </ac:spMkLst>
        </pc:spChg>
        <pc:spChg chg="mod">
          <ac:chgData name="Anna Berti Suman" userId="29b77ac0949e83de" providerId="LiveId" clId="{82F74D76-733B-4FE3-A548-2F72F6D41113}" dt="2025-02-10T13:50:38.784" v="148"/>
          <ac:spMkLst>
            <pc:docMk/>
            <pc:sldMk cId="3847191886" sldId="2147469591"/>
            <ac:spMk id="5" creationId="{53581425-5487-E0A1-BBB3-48358CA71B89}"/>
          </ac:spMkLst>
        </pc:spChg>
        <pc:spChg chg="mod">
          <ac:chgData name="Anna Berti Suman" userId="29b77ac0949e83de" providerId="LiveId" clId="{82F74D76-733B-4FE3-A548-2F72F6D41113}" dt="2025-02-10T13:50:20.545" v="146" actId="26606"/>
          <ac:spMkLst>
            <pc:docMk/>
            <pc:sldMk cId="3847191886" sldId="2147469591"/>
            <ac:spMk id="6" creationId="{B40EF6B2-CA17-ECCD-4E1B-0CA8C2E2E3B9}"/>
          </ac:spMkLst>
        </pc:spChg>
        <pc:picChg chg="add mod">
          <ac:chgData name="Anna Berti Suman" userId="29b77ac0949e83de" providerId="LiveId" clId="{82F74D76-733B-4FE3-A548-2F72F6D41113}" dt="2025-02-10T13:50:23.150" v="147" actId="27614"/>
          <ac:picMkLst>
            <pc:docMk/>
            <pc:sldMk cId="3847191886" sldId="2147469591"/>
            <ac:picMk id="8" creationId="{86A311B0-897C-950C-D472-05DF0F895E81}"/>
          </ac:picMkLst>
        </pc:picChg>
      </pc:sldChg>
      <pc:sldChg chg="addSp delSp modSp mod">
        <pc:chgData name="Anna Berti Suman" userId="29b77ac0949e83de" providerId="LiveId" clId="{82F74D76-733B-4FE3-A548-2F72F6D41113}" dt="2025-02-10T14:07:47.508" v="512" actId="478"/>
        <pc:sldMkLst>
          <pc:docMk/>
          <pc:sldMk cId="4114526462" sldId="2147469592"/>
        </pc:sldMkLst>
        <pc:spChg chg="add del mod">
          <ac:chgData name="Anna Berti Suman" userId="29b77ac0949e83de" providerId="LiveId" clId="{82F74D76-733B-4FE3-A548-2F72F6D41113}" dt="2025-02-10T13:56:53.103" v="264" actId="26606"/>
          <ac:spMkLst>
            <pc:docMk/>
            <pc:sldMk cId="4114526462" sldId="2147469592"/>
            <ac:spMk id="2" creationId="{2221DC62-C037-382F-E3BC-39D5812D18FA}"/>
          </ac:spMkLst>
        </pc:spChg>
        <pc:spChg chg="del">
          <ac:chgData name="Anna Berti Suman" userId="29b77ac0949e83de" providerId="LiveId" clId="{82F74D76-733B-4FE3-A548-2F72F6D41113}" dt="2025-02-10T13:55:29.708" v="256" actId="478"/>
          <ac:spMkLst>
            <pc:docMk/>
            <pc:sldMk cId="4114526462" sldId="2147469592"/>
            <ac:spMk id="3" creationId="{B563F21D-223C-FE0E-B328-824337201AA1}"/>
          </ac:spMkLst>
        </pc:spChg>
        <pc:spChg chg="del mod">
          <ac:chgData name="Anna Berti Suman" userId="29b77ac0949e83de" providerId="LiveId" clId="{82F74D76-733B-4FE3-A548-2F72F6D41113}" dt="2025-02-10T14:07:47.508" v="512" actId="478"/>
          <ac:spMkLst>
            <pc:docMk/>
            <pc:sldMk cId="4114526462" sldId="2147469592"/>
            <ac:spMk id="4" creationId="{F5F7615C-17ED-DF28-9021-2D3AC4734E9C}"/>
          </ac:spMkLst>
        </pc:spChg>
        <pc:spChg chg="del">
          <ac:chgData name="Anna Berti Suman" userId="29b77ac0949e83de" providerId="LiveId" clId="{82F74D76-733B-4FE3-A548-2F72F6D41113}" dt="2025-02-10T13:55:24.376" v="254" actId="478"/>
          <ac:spMkLst>
            <pc:docMk/>
            <pc:sldMk cId="4114526462" sldId="2147469592"/>
            <ac:spMk id="5" creationId="{27347809-4082-588B-338D-9F27FDC60CB1}"/>
          </ac:spMkLst>
        </pc:spChg>
        <pc:spChg chg="mod ord">
          <ac:chgData name="Anna Berti Suman" userId="29b77ac0949e83de" providerId="LiveId" clId="{82F74D76-733B-4FE3-A548-2F72F6D41113}" dt="2025-02-10T13:56:53.103" v="264" actId="26606"/>
          <ac:spMkLst>
            <pc:docMk/>
            <pc:sldMk cId="4114526462" sldId="2147469592"/>
            <ac:spMk id="6" creationId="{BEF02712-5345-C72A-7A0C-4EF5C7089323}"/>
          </ac:spMkLst>
        </pc:spChg>
        <pc:spChg chg="add mod">
          <ac:chgData name="Anna Berti Suman" userId="29b77ac0949e83de" providerId="LiveId" clId="{82F74D76-733B-4FE3-A548-2F72F6D41113}" dt="2025-02-10T13:54:41.804" v="249" actId="478"/>
          <ac:spMkLst>
            <pc:docMk/>
            <pc:sldMk cId="4114526462" sldId="2147469592"/>
            <ac:spMk id="7" creationId="{A3F94117-A06F-F782-524E-4FFE7E7E2E9C}"/>
          </ac:spMkLst>
        </pc:spChg>
        <pc:spChg chg="add mod">
          <ac:chgData name="Anna Berti Suman" userId="29b77ac0949e83de" providerId="LiveId" clId="{82F74D76-733B-4FE3-A548-2F72F6D41113}" dt="2025-02-10T13:55:25.068" v="255"/>
          <ac:spMkLst>
            <pc:docMk/>
            <pc:sldMk cId="4114526462" sldId="2147469592"/>
            <ac:spMk id="8" creationId="{DEC4A728-3773-4979-DA9F-C12D9BA4E1F1}"/>
          </ac:spMkLst>
        </pc:spChg>
        <pc:picChg chg="add del mod">
          <ac:chgData name="Anna Berti Suman" userId="29b77ac0949e83de" providerId="LiveId" clId="{82F74D76-733B-4FE3-A548-2F72F6D41113}" dt="2025-02-10T13:55:31.073" v="257" actId="478"/>
          <ac:picMkLst>
            <pc:docMk/>
            <pc:sldMk cId="4114526462" sldId="2147469592"/>
            <ac:picMk id="1026" creationId="{8644B344-53B3-ED89-2AB7-6150CF99092F}"/>
          </ac:picMkLst>
        </pc:picChg>
        <pc:picChg chg="add">
          <ac:chgData name="Anna Berti Suman" userId="29b77ac0949e83de" providerId="LiveId" clId="{82F74D76-733B-4FE3-A548-2F72F6D41113}" dt="2025-02-10T13:55:10.562" v="252"/>
          <ac:picMkLst>
            <pc:docMk/>
            <pc:sldMk cId="4114526462" sldId="2147469592"/>
            <ac:picMk id="1028" creationId="{256683C5-B5F9-62C7-0D91-80E19A1F016D}"/>
          </ac:picMkLst>
        </pc:picChg>
        <pc:picChg chg="add">
          <ac:chgData name="Anna Berti Suman" userId="29b77ac0949e83de" providerId="LiveId" clId="{82F74D76-733B-4FE3-A548-2F72F6D41113}" dt="2025-02-10T13:55:14.614" v="253"/>
          <ac:picMkLst>
            <pc:docMk/>
            <pc:sldMk cId="4114526462" sldId="2147469592"/>
            <ac:picMk id="1030" creationId="{D81401BD-D550-C8CE-F377-3C6E00AEF2F7}"/>
          </ac:picMkLst>
        </pc:picChg>
        <pc:picChg chg="add mod ord">
          <ac:chgData name="Anna Berti Suman" userId="29b77ac0949e83de" providerId="LiveId" clId="{82F74D76-733B-4FE3-A548-2F72F6D41113}" dt="2025-02-10T13:56:59.613" v="265" actId="1076"/>
          <ac:picMkLst>
            <pc:docMk/>
            <pc:sldMk cId="4114526462" sldId="2147469592"/>
            <ac:picMk id="1032" creationId="{9FEDAB1E-F7FC-CBFB-06F5-6C189AA7E21F}"/>
          </ac:picMkLst>
        </pc:picChg>
      </pc:sldChg>
      <pc:sldChg chg="addSp delSp modSp mod">
        <pc:chgData name="Anna Berti Suman" userId="29b77ac0949e83de" providerId="LiveId" clId="{82F74D76-733B-4FE3-A548-2F72F6D41113}" dt="2025-02-10T14:08:08.315" v="518" actId="478"/>
        <pc:sldMkLst>
          <pc:docMk/>
          <pc:sldMk cId="3067498046" sldId="2147469593"/>
        </pc:sldMkLst>
        <pc:spChg chg="mod">
          <ac:chgData name="Anna Berti Suman" userId="29b77ac0949e83de" providerId="LiveId" clId="{82F74D76-733B-4FE3-A548-2F72F6D41113}" dt="2025-02-10T14:07:32.730" v="510" actId="26606"/>
          <ac:spMkLst>
            <pc:docMk/>
            <pc:sldMk cId="3067498046" sldId="2147469593"/>
            <ac:spMk id="2" creationId="{E2864F58-81DC-C608-A409-CD11758E3588}"/>
          </ac:spMkLst>
        </pc:spChg>
        <pc:spChg chg="del mod">
          <ac:chgData name="Anna Berti Suman" userId="29b77ac0949e83de" providerId="LiveId" clId="{82F74D76-733B-4FE3-A548-2F72F6D41113}" dt="2025-02-10T14:06:56.365" v="506" actId="478"/>
          <ac:spMkLst>
            <pc:docMk/>
            <pc:sldMk cId="3067498046" sldId="2147469593"/>
            <ac:spMk id="3" creationId="{42682F12-E1B7-0803-F247-727DC4194EF2}"/>
          </ac:spMkLst>
        </pc:spChg>
        <pc:spChg chg="del mod">
          <ac:chgData name="Anna Berti Suman" userId="29b77ac0949e83de" providerId="LiveId" clId="{82F74D76-733B-4FE3-A548-2F72F6D41113}" dt="2025-02-10T14:08:08.315" v="518" actId="478"/>
          <ac:spMkLst>
            <pc:docMk/>
            <pc:sldMk cId="3067498046" sldId="2147469593"/>
            <ac:spMk id="4" creationId="{90E2DC58-00AC-ECA1-13E8-2376F1026940}"/>
          </ac:spMkLst>
        </pc:spChg>
        <pc:spChg chg="del">
          <ac:chgData name="Anna Berti Suman" userId="29b77ac0949e83de" providerId="LiveId" clId="{82F74D76-733B-4FE3-A548-2F72F6D41113}" dt="2025-02-10T14:07:11.300" v="507" actId="478"/>
          <ac:spMkLst>
            <pc:docMk/>
            <pc:sldMk cId="3067498046" sldId="2147469593"/>
            <ac:spMk id="5" creationId="{D2FA3EC0-5376-C210-5C70-76A0C69FB6EA}"/>
          </ac:spMkLst>
        </pc:spChg>
        <pc:spChg chg="mod ord">
          <ac:chgData name="Anna Berti Suman" userId="29b77ac0949e83de" providerId="LiveId" clId="{82F74D76-733B-4FE3-A548-2F72F6D41113}" dt="2025-02-10T14:07:32.730" v="510" actId="26606"/>
          <ac:spMkLst>
            <pc:docMk/>
            <pc:sldMk cId="3067498046" sldId="2147469593"/>
            <ac:spMk id="6" creationId="{9E0FB87C-954D-EB69-3FA8-91E48C2B8193}"/>
          </ac:spMkLst>
        </pc:spChg>
        <pc:spChg chg="add mod">
          <ac:chgData name="Anna Berti Suman" userId="29b77ac0949e83de" providerId="LiveId" clId="{82F74D76-733B-4FE3-A548-2F72F6D41113}" dt="2025-02-10T14:07:11.851" v="508"/>
          <ac:spMkLst>
            <pc:docMk/>
            <pc:sldMk cId="3067498046" sldId="2147469593"/>
            <ac:spMk id="7" creationId="{3DF06817-75F9-E7F4-5026-AEAD2B7EBE2F}"/>
          </ac:spMkLst>
        </pc:spChg>
        <pc:picChg chg="add mod ord">
          <ac:chgData name="Anna Berti Suman" userId="29b77ac0949e83de" providerId="LiveId" clId="{82F74D76-733B-4FE3-A548-2F72F6D41113}" dt="2025-02-10T14:07:32.730" v="510" actId="26606"/>
          <ac:picMkLst>
            <pc:docMk/>
            <pc:sldMk cId="3067498046" sldId="2147469593"/>
            <ac:picMk id="4098" creationId="{44F36F6D-0706-4FF6-D061-82D765E3EB65}"/>
          </ac:picMkLst>
        </pc:picChg>
      </pc:sldChg>
      <pc:sldChg chg="addSp delSp modSp add mod">
        <pc:chgData name="Anna Berti Suman" userId="29b77ac0949e83de" providerId="LiveId" clId="{82F74D76-733B-4FE3-A548-2F72F6D41113}" dt="2025-02-10T14:07:50.980" v="513" actId="478"/>
        <pc:sldMkLst>
          <pc:docMk/>
          <pc:sldMk cId="3921342057" sldId="2147469594"/>
        </pc:sldMkLst>
        <pc:spChg chg="del">
          <ac:chgData name="Anna Berti Suman" userId="29b77ac0949e83de" providerId="LiveId" clId="{82F74D76-733B-4FE3-A548-2F72F6D41113}" dt="2025-02-10T13:56:38.676" v="261" actId="478"/>
          <ac:spMkLst>
            <pc:docMk/>
            <pc:sldMk cId="3921342057" sldId="2147469594"/>
            <ac:spMk id="3" creationId="{7DADA36C-8E5D-CC82-C8F1-18E86EA14AF2}"/>
          </ac:spMkLst>
        </pc:spChg>
        <pc:spChg chg="del">
          <ac:chgData name="Anna Berti Suman" userId="29b77ac0949e83de" providerId="LiveId" clId="{82F74D76-733B-4FE3-A548-2F72F6D41113}" dt="2025-02-10T14:07:50.980" v="513" actId="478"/>
          <ac:spMkLst>
            <pc:docMk/>
            <pc:sldMk cId="3921342057" sldId="2147469594"/>
            <ac:spMk id="4" creationId="{4604887E-5454-F2A2-E2A7-4D3FB5240823}"/>
          </ac:spMkLst>
        </pc:spChg>
        <pc:spChg chg="del mod">
          <ac:chgData name="Anna Berti Suman" userId="29b77ac0949e83de" providerId="LiveId" clId="{82F74D76-733B-4FE3-A548-2F72F6D41113}" dt="2025-02-10T14:05:52.195" v="441" actId="478"/>
          <ac:spMkLst>
            <pc:docMk/>
            <pc:sldMk cId="3921342057" sldId="2147469594"/>
            <ac:spMk id="5" creationId="{75F33013-3191-2278-0374-1CEC1D8A059E}"/>
          </ac:spMkLst>
        </pc:spChg>
        <pc:spChg chg="add mod">
          <ac:chgData name="Anna Berti Suman" userId="29b77ac0949e83de" providerId="LiveId" clId="{82F74D76-733B-4FE3-A548-2F72F6D41113}" dt="2025-02-10T14:05:52.978" v="442"/>
          <ac:spMkLst>
            <pc:docMk/>
            <pc:sldMk cId="3921342057" sldId="2147469594"/>
            <ac:spMk id="9" creationId="{5AE74788-6309-BCB2-80BC-CFAF88CC5C51}"/>
          </ac:spMkLst>
        </pc:spChg>
        <pc:picChg chg="add mod">
          <ac:chgData name="Anna Berti Suman" userId="29b77ac0949e83de" providerId="LiveId" clId="{82F74D76-733B-4FE3-A548-2F72F6D41113}" dt="2025-02-10T13:56:48.125" v="263" actId="1076"/>
          <ac:picMkLst>
            <pc:docMk/>
            <pc:sldMk cId="3921342057" sldId="2147469594"/>
            <ac:picMk id="8" creationId="{354DC5E6-9BDD-73B1-F0F2-295D5E0153A7}"/>
          </ac:picMkLst>
        </pc:picChg>
        <pc:picChg chg="del">
          <ac:chgData name="Anna Berti Suman" userId="29b77ac0949e83de" providerId="LiveId" clId="{82F74D76-733B-4FE3-A548-2F72F6D41113}" dt="2025-02-10T13:56:35.325" v="259" actId="478"/>
          <ac:picMkLst>
            <pc:docMk/>
            <pc:sldMk cId="3921342057" sldId="2147469594"/>
            <ac:picMk id="1026" creationId="{5000948B-C9D9-428B-DE60-AAD9B139979B}"/>
          </ac:picMkLst>
        </pc:picChg>
      </pc:sldChg>
      <pc:sldChg chg="addSp delSp modSp add mod">
        <pc:chgData name="Anna Berti Suman" userId="29b77ac0949e83de" providerId="LiveId" clId="{82F74D76-733B-4FE3-A548-2F72F6D41113}" dt="2025-02-10T14:07:56.990" v="515" actId="478"/>
        <pc:sldMkLst>
          <pc:docMk/>
          <pc:sldMk cId="2679722236" sldId="2147469595"/>
        </pc:sldMkLst>
        <pc:spChg chg="mod">
          <ac:chgData name="Anna Berti Suman" userId="29b77ac0949e83de" providerId="LiveId" clId="{82F74D76-733B-4FE3-A548-2F72F6D41113}" dt="2025-02-10T13:59:41.763" v="318" actId="20577"/>
          <ac:spMkLst>
            <pc:docMk/>
            <pc:sldMk cId="2679722236" sldId="2147469595"/>
            <ac:spMk id="2" creationId="{54C4E88B-F7B2-2CEC-0C83-EA50DEE6B4B9}"/>
          </ac:spMkLst>
        </pc:spChg>
        <pc:spChg chg="del mod">
          <ac:chgData name="Anna Berti Suman" userId="29b77ac0949e83de" providerId="LiveId" clId="{82F74D76-733B-4FE3-A548-2F72F6D41113}" dt="2025-02-10T14:07:56.990" v="515" actId="478"/>
          <ac:spMkLst>
            <pc:docMk/>
            <pc:sldMk cId="2679722236" sldId="2147469595"/>
            <ac:spMk id="4" creationId="{F25E3817-4339-4175-E97B-CBDD97FA3273}"/>
          </ac:spMkLst>
        </pc:spChg>
        <pc:picChg chg="add mod">
          <ac:chgData name="Anna Berti Suman" userId="29b77ac0949e83de" providerId="LiveId" clId="{82F74D76-733B-4FE3-A548-2F72F6D41113}" dt="2025-02-10T13:59:43.974" v="319" actId="1076"/>
          <ac:picMkLst>
            <pc:docMk/>
            <pc:sldMk cId="2679722236" sldId="2147469595"/>
            <ac:picMk id="7" creationId="{F67142C6-20CE-1D8E-E212-CC58801FABFE}"/>
          </ac:picMkLst>
        </pc:picChg>
        <pc:picChg chg="del">
          <ac:chgData name="Anna Berti Suman" userId="29b77ac0949e83de" providerId="LiveId" clId="{82F74D76-733B-4FE3-A548-2F72F6D41113}" dt="2025-02-10T13:57:29.784" v="310" actId="478"/>
          <ac:picMkLst>
            <pc:docMk/>
            <pc:sldMk cId="2679722236" sldId="2147469595"/>
            <ac:picMk id="8" creationId="{7D97B793-4E8A-2000-5FA2-40EE1FBD5890}"/>
          </ac:picMkLst>
        </pc:picChg>
      </pc:sldChg>
      <pc:sldChg chg="addSp delSp modSp add mod">
        <pc:chgData name="Anna Berti Suman" userId="29b77ac0949e83de" providerId="LiveId" clId="{82F74D76-733B-4FE3-A548-2F72F6D41113}" dt="2025-02-10T14:08:01.088" v="516" actId="478"/>
        <pc:sldMkLst>
          <pc:docMk/>
          <pc:sldMk cId="4040138901" sldId="2147469596"/>
        </pc:sldMkLst>
        <pc:spChg chg="mod">
          <ac:chgData name="Anna Berti Suman" userId="29b77ac0949e83de" providerId="LiveId" clId="{82F74D76-733B-4FE3-A548-2F72F6D41113}" dt="2025-02-10T14:01:49.948" v="376" actId="26606"/>
          <ac:spMkLst>
            <pc:docMk/>
            <pc:sldMk cId="4040138901" sldId="2147469596"/>
            <ac:spMk id="2" creationId="{51B5A055-EAFB-6EC3-4B52-3BB2AAC007BF}"/>
          </ac:spMkLst>
        </pc:spChg>
        <pc:spChg chg="add mod">
          <ac:chgData name="Anna Berti Suman" userId="29b77ac0949e83de" providerId="LiveId" clId="{82F74D76-733B-4FE3-A548-2F72F6D41113}" dt="2025-02-10T14:06:23.075" v="444"/>
          <ac:spMkLst>
            <pc:docMk/>
            <pc:sldMk cId="4040138901" sldId="2147469596"/>
            <ac:spMk id="3" creationId="{0DECF1E7-4754-BDDB-131C-AD0C447FC6F4}"/>
          </ac:spMkLst>
        </pc:spChg>
        <pc:spChg chg="del mod">
          <ac:chgData name="Anna Berti Suman" userId="29b77ac0949e83de" providerId="LiveId" clId="{82F74D76-733B-4FE3-A548-2F72F6D41113}" dt="2025-02-10T14:08:01.088" v="516" actId="478"/>
          <ac:spMkLst>
            <pc:docMk/>
            <pc:sldMk cId="4040138901" sldId="2147469596"/>
            <ac:spMk id="4" creationId="{AE19EE9E-E557-8B72-4588-71C7D58C5A4E}"/>
          </ac:spMkLst>
        </pc:spChg>
        <pc:spChg chg="del mod">
          <ac:chgData name="Anna Berti Suman" userId="29b77ac0949e83de" providerId="LiveId" clId="{82F74D76-733B-4FE3-A548-2F72F6D41113}" dt="2025-02-10T14:06:22.528" v="443" actId="478"/>
          <ac:spMkLst>
            <pc:docMk/>
            <pc:sldMk cId="4040138901" sldId="2147469596"/>
            <ac:spMk id="5" creationId="{934959A1-D4D1-59F0-73E6-C80E65AD5B0B}"/>
          </ac:spMkLst>
        </pc:spChg>
        <pc:spChg chg="mod">
          <ac:chgData name="Anna Berti Suman" userId="29b77ac0949e83de" providerId="LiveId" clId="{82F74D76-733B-4FE3-A548-2F72F6D41113}" dt="2025-02-10T14:01:49.948" v="376" actId="26606"/>
          <ac:spMkLst>
            <pc:docMk/>
            <pc:sldMk cId="4040138901" sldId="2147469596"/>
            <ac:spMk id="6" creationId="{466D9863-86C8-BEAB-9A70-AE07368C6E79}"/>
          </ac:spMkLst>
        </pc:spChg>
        <pc:picChg chg="del">
          <ac:chgData name="Anna Berti Suman" userId="29b77ac0949e83de" providerId="LiveId" clId="{82F74D76-733B-4FE3-A548-2F72F6D41113}" dt="2025-02-10T14:00:02.472" v="374" actId="478"/>
          <ac:picMkLst>
            <pc:docMk/>
            <pc:sldMk cId="4040138901" sldId="2147469596"/>
            <ac:picMk id="7" creationId="{3CF93053-E80C-149C-88F1-330ADAABE6A7}"/>
          </ac:picMkLst>
        </pc:picChg>
        <pc:picChg chg="add mod ord">
          <ac:chgData name="Anna Berti Suman" userId="29b77ac0949e83de" providerId="LiveId" clId="{82F74D76-733B-4FE3-A548-2F72F6D41113}" dt="2025-02-10T14:01:49.948" v="376" actId="26606"/>
          <ac:picMkLst>
            <pc:docMk/>
            <pc:sldMk cId="4040138901" sldId="2147469596"/>
            <ac:picMk id="2050" creationId="{1CB8D2EF-DC50-B717-C684-97B8FA363697}"/>
          </ac:picMkLst>
        </pc:picChg>
      </pc:sldChg>
      <pc:sldChg chg="addSp delSp modSp add mod">
        <pc:chgData name="Anna Berti Suman" userId="29b77ac0949e83de" providerId="LiveId" clId="{82F74D76-733B-4FE3-A548-2F72F6D41113}" dt="2025-02-10T14:08:04.980" v="517" actId="478"/>
        <pc:sldMkLst>
          <pc:docMk/>
          <pc:sldMk cId="1604927808" sldId="2147469597"/>
        </pc:sldMkLst>
        <pc:spChg chg="mod">
          <ac:chgData name="Anna Berti Suman" userId="29b77ac0949e83de" providerId="LiveId" clId="{82F74D76-733B-4FE3-A548-2F72F6D41113}" dt="2025-02-10T14:05:19.894" v="432" actId="20577"/>
          <ac:spMkLst>
            <pc:docMk/>
            <pc:sldMk cId="1604927808" sldId="2147469597"/>
            <ac:spMk id="2" creationId="{DF20FF95-AA65-7E9A-FDC5-84C53C005886}"/>
          </ac:spMkLst>
        </pc:spChg>
        <pc:spChg chg="add mod">
          <ac:chgData name="Anna Berti Suman" userId="29b77ac0949e83de" providerId="LiveId" clId="{82F74D76-733B-4FE3-A548-2F72F6D41113}" dt="2025-02-10T14:06:26.551" v="446"/>
          <ac:spMkLst>
            <pc:docMk/>
            <pc:sldMk cId="1604927808" sldId="2147469597"/>
            <ac:spMk id="3" creationId="{A070A2DD-F4D6-A2E9-848F-D7A34E8D40A1}"/>
          </ac:spMkLst>
        </pc:spChg>
        <pc:spChg chg="del">
          <ac:chgData name="Anna Berti Suman" userId="29b77ac0949e83de" providerId="LiveId" clId="{82F74D76-733B-4FE3-A548-2F72F6D41113}" dt="2025-02-10T14:08:04.980" v="517" actId="478"/>
          <ac:spMkLst>
            <pc:docMk/>
            <pc:sldMk cId="1604927808" sldId="2147469597"/>
            <ac:spMk id="4" creationId="{3D0DFB2A-5AC7-70AF-EF13-290614C2C0C0}"/>
          </ac:spMkLst>
        </pc:spChg>
        <pc:spChg chg="del">
          <ac:chgData name="Anna Berti Suman" userId="29b77ac0949e83de" providerId="LiveId" clId="{82F74D76-733B-4FE3-A548-2F72F6D41113}" dt="2025-02-10T14:06:25.904" v="445" actId="478"/>
          <ac:spMkLst>
            <pc:docMk/>
            <pc:sldMk cId="1604927808" sldId="2147469597"/>
            <ac:spMk id="5" creationId="{6B3F6FA4-B5CE-155B-2F3D-F60CD6187280}"/>
          </ac:spMkLst>
        </pc:spChg>
        <pc:picChg chg="del mod">
          <ac:chgData name="Anna Berti Suman" userId="29b77ac0949e83de" providerId="LiveId" clId="{82F74D76-733B-4FE3-A548-2F72F6D41113}" dt="2025-02-10T14:05:21.797" v="434" actId="478"/>
          <ac:picMkLst>
            <pc:docMk/>
            <pc:sldMk cId="1604927808" sldId="2147469597"/>
            <ac:picMk id="2050" creationId="{C49E4611-0B57-1142-F9DB-9699192233DB}"/>
          </ac:picMkLst>
        </pc:picChg>
        <pc:picChg chg="add del">
          <ac:chgData name="Anna Berti Suman" userId="29b77ac0949e83de" providerId="LiveId" clId="{82F74D76-733B-4FE3-A548-2F72F6D41113}" dt="2025-02-10T14:05:29.857" v="436" actId="478"/>
          <ac:picMkLst>
            <pc:docMk/>
            <pc:sldMk cId="1604927808" sldId="2147469597"/>
            <ac:picMk id="3074" creationId="{239C5515-4FB4-1CF6-7328-5725A1725C2D}"/>
          </ac:picMkLst>
        </pc:picChg>
        <pc:picChg chg="add mod">
          <ac:chgData name="Anna Berti Suman" userId="29b77ac0949e83de" providerId="LiveId" clId="{82F74D76-733B-4FE3-A548-2F72F6D41113}" dt="2025-02-10T14:05:37.980" v="439" actId="1076"/>
          <ac:picMkLst>
            <pc:docMk/>
            <pc:sldMk cId="1604927808" sldId="2147469597"/>
            <ac:picMk id="3076" creationId="{C6F4C2C6-5D1E-4C62-1188-5C45AB901D76}"/>
          </ac:picMkLst>
        </pc:picChg>
      </pc:sldChg>
      <pc:sldChg chg="addSp delSp modSp add mod modClrScheme chgLayout">
        <pc:chgData name="Anna Berti Suman" userId="29b77ac0949e83de" providerId="LiveId" clId="{82F74D76-733B-4FE3-A548-2F72F6D41113}" dt="2025-02-10T14:44:53.537" v="698" actId="114"/>
        <pc:sldMkLst>
          <pc:docMk/>
          <pc:sldMk cId="3995774456" sldId="2147469598"/>
        </pc:sldMkLst>
        <pc:spChg chg="mod">
          <ac:chgData name="Anna Berti Suman" userId="29b77ac0949e83de" providerId="LiveId" clId="{82F74D76-733B-4FE3-A548-2F72F6D41113}" dt="2025-02-10T14:44:53.537" v="698" actId="114"/>
          <ac:spMkLst>
            <pc:docMk/>
            <pc:sldMk cId="3995774456" sldId="2147469598"/>
            <ac:spMk id="2" creationId="{AA7435B6-A1F7-258A-7E28-657A06083253}"/>
          </ac:spMkLst>
        </pc:spChg>
        <pc:spChg chg="add del">
          <ac:chgData name="Anna Berti Suman" userId="29b77ac0949e83de" providerId="LiveId" clId="{82F74D76-733B-4FE3-A548-2F72F6D41113}" dt="2025-02-10T14:39:12.208" v="629" actId="478"/>
          <ac:spMkLst>
            <pc:docMk/>
            <pc:sldMk cId="3995774456" sldId="2147469598"/>
            <ac:spMk id="3" creationId="{B35A585E-6AB4-1D54-30AC-23EE79D6291D}"/>
          </ac:spMkLst>
        </pc:spChg>
        <pc:spChg chg="add">
          <ac:chgData name="Anna Berti Suman" userId="29b77ac0949e83de" providerId="LiveId" clId="{82F74D76-733B-4FE3-A548-2F72F6D41113}" dt="2025-02-10T14:39:20.921" v="630"/>
          <ac:spMkLst>
            <pc:docMk/>
            <pc:sldMk cId="3995774456" sldId="2147469598"/>
            <ac:spMk id="4" creationId="{2435BD0E-78B3-BAD2-91C5-E573BFEF4F74}"/>
          </ac:spMkLst>
        </pc:spChg>
        <pc:spChg chg="mod">
          <ac:chgData name="Anna Berti Suman" userId="29b77ac0949e83de" providerId="LiveId" clId="{82F74D76-733B-4FE3-A548-2F72F6D41113}" dt="2025-02-10T14:39:40.547" v="634" actId="26606"/>
          <ac:spMkLst>
            <pc:docMk/>
            <pc:sldMk cId="3995774456" sldId="2147469598"/>
            <ac:spMk id="6" creationId="{98A5C1B7-246C-8BC4-35C8-AB60767E7E34}"/>
          </ac:spMkLst>
        </pc:spChg>
        <pc:spChg chg="mod">
          <ac:chgData name="Anna Berti Suman" userId="29b77ac0949e83de" providerId="LiveId" clId="{82F74D76-733B-4FE3-A548-2F72F6D41113}" dt="2025-02-10T14:39:40.547" v="634" actId="26606"/>
          <ac:spMkLst>
            <pc:docMk/>
            <pc:sldMk cId="3995774456" sldId="2147469598"/>
            <ac:spMk id="7" creationId="{54A73C92-40B7-086A-3E4E-4D66A3C4C758}"/>
          </ac:spMkLst>
        </pc:spChg>
        <pc:spChg chg="add del mod">
          <ac:chgData name="Anna Berti Suman" userId="29b77ac0949e83de" providerId="LiveId" clId="{82F74D76-733B-4FE3-A548-2F72F6D41113}" dt="2025-02-10T14:39:40.547" v="634" actId="26606"/>
          <ac:spMkLst>
            <pc:docMk/>
            <pc:sldMk cId="3995774456" sldId="2147469598"/>
            <ac:spMk id="13" creationId="{F05ECC55-B8EF-32CA-1EC0-F80C8CF77DAB}"/>
          </ac:spMkLst>
        </pc:spChg>
        <pc:spChg chg="add">
          <ac:chgData name="Anna Berti Suman" userId="29b77ac0949e83de" providerId="LiveId" clId="{82F74D76-733B-4FE3-A548-2F72F6D41113}" dt="2025-02-10T14:39:40.551" v="635" actId="26606"/>
          <ac:spMkLst>
            <pc:docMk/>
            <pc:sldMk cId="3995774456" sldId="2147469598"/>
            <ac:spMk id="15" creationId="{7234B9A0-E66F-2E5A-A7A9-95BE332A11E8}"/>
          </ac:spMkLst>
        </pc:spChg>
        <pc:picChg chg="add del mod ord">
          <ac:chgData name="Anna Berti Suman" userId="29b77ac0949e83de" providerId="LiveId" clId="{82F74D76-733B-4FE3-A548-2F72F6D41113}" dt="2025-02-10T14:43:33.536" v="661" actId="478"/>
          <ac:picMkLst>
            <pc:docMk/>
            <pc:sldMk cId="3995774456" sldId="2147469598"/>
            <ac:picMk id="8" creationId="{15ADE39B-3CFE-EA8D-CF70-0C9D5C73AB6B}"/>
          </ac:picMkLst>
        </pc:picChg>
        <pc:picChg chg="add del mod">
          <ac:chgData name="Anna Berti Suman" userId="29b77ac0949e83de" providerId="LiveId" clId="{82F74D76-733B-4FE3-A548-2F72F6D41113}" dt="2025-02-10T14:43:34.501" v="662" actId="478"/>
          <ac:picMkLst>
            <pc:docMk/>
            <pc:sldMk cId="3995774456" sldId="2147469598"/>
            <ac:picMk id="10" creationId="{3F5450A5-5591-14F1-005A-CB414505BF5B}"/>
          </ac:picMkLst>
        </pc:picChg>
        <pc:picChg chg="add mod">
          <ac:chgData name="Anna Berti Suman" userId="29b77ac0949e83de" providerId="LiveId" clId="{82F74D76-733B-4FE3-A548-2F72F6D41113}" dt="2025-02-10T14:44:46.761" v="696" actId="1076"/>
          <ac:picMkLst>
            <pc:docMk/>
            <pc:sldMk cId="3995774456" sldId="2147469598"/>
            <ac:picMk id="11" creationId="{C5FBC276-65F3-FEDA-9FFE-45E81887A818}"/>
          </ac:picMkLst>
        </pc:picChg>
        <pc:picChg chg="add mod">
          <ac:chgData name="Anna Berti Suman" userId="29b77ac0949e83de" providerId="LiveId" clId="{82F74D76-733B-4FE3-A548-2F72F6D41113}" dt="2025-02-10T14:44:49.332" v="697" actId="1076"/>
          <ac:picMkLst>
            <pc:docMk/>
            <pc:sldMk cId="3995774456" sldId="2147469598"/>
            <ac:picMk id="12" creationId="{704E3B33-5541-252D-22EE-5E77F93CC5B5}"/>
          </ac:picMkLst>
        </pc:picChg>
        <pc:picChg chg="del">
          <ac:chgData name="Anna Berti Suman" userId="29b77ac0949e83de" providerId="LiveId" clId="{82F74D76-733B-4FE3-A548-2F72F6D41113}" dt="2025-02-10T14:38:48.958" v="627" actId="478"/>
          <ac:picMkLst>
            <pc:docMk/>
            <pc:sldMk cId="3995774456" sldId="2147469598"/>
            <ac:picMk id="4098" creationId="{70DDEE69-5A1E-05BD-152C-BF73FC86C138}"/>
          </ac:picMkLst>
        </pc:picChg>
      </pc:sldChg>
      <pc:sldChg chg="add">
        <pc:chgData name="Anna Berti Suman" userId="29b77ac0949e83de" providerId="LiveId" clId="{82F74D76-733B-4FE3-A548-2F72F6D41113}" dt="2025-02-10T14:41:21.359" v="648" actId="2890"/>
        <pc:sldMkLst>
          <pc:docMk/>
          <pc:sldMk cId="2066923093" sldId="21474695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E59AB7-13ED-C74F-BCFA-87A2FCD9B643}" type="datetimeFigureOut">
              <a:rPr lang="it-IT" smtClean="0"/>
              <a:t>11/02/25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6D42FE-6AD0-7745-B5D5-5961B4EFBE3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99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1672314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619850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11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2" name="Segnaposto testo 77">
            <a:extLst>
              <a:ext uri="{FF2B5EF4-FFF2-40B4-BE49-F238E27FC236}">
                <a16:creationId xmlns:a16="http://schemas.microsoft.com/office/drawing/2014/main" id="{11E9754D-4544-094C-90CE-D95DEC303D3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F48BF19-5644-BB43-8AD2-AEB567996144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06108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F852A-D30A-CC4D-BB28-88564798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A87984D-29CE-3442-8C11-C7B68CA42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099" y="1528003"/>
            <a:ext cx="5359131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20D039-24D7-3D4C-AC12-8A561B081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30118" y="1534556"/>
            <a:ext cx="5611019" cy="435133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1475FED-2144-8A45-B971-72FEF3C8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E937F-DAC6-0B4A-AA33-EEC4AE615C47}" type="datetime4">
              <a:rPr lang="it-IT" smtClean="0"/>
              <a:t>11 febbraio 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FAF3-5C89-784D-BB84-8D0F087F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1EA764-7BE2-C542-B147-FEDB2B2C1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96D8687-7367-CD48-9FF8-EE4A129CDF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086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 b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1"/>
            <a:ext cx="11222038" cy="421487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2721728E-09D1-294C-815A-88BEBB89DB06}" type="datetime4">
              <a:rPr lang="it-IT" smtClean="0"/>
              <a:pPr/>
              <a:t>11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25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824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ertina testo - Blu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3A70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4" name="Titolo 1">
            <a:extLst>
              <a:ext uri="{FF2B5EF4-FFF2-40B4-BE49-F238E27FC236}">
                <a16:creationId xmlns:a16="http://schemas.microsoft.com/office/drawing/2014/main" id="{D8DEF125-2684-F549-A1D1-5B1717569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3" y="2519616"/>
            <a:ext cx="11189995" cy="547200"/>
          </a:xfrm>
        </p:spPr>
        <p:txBody>
          <a:bodyPr lIns="0" tIns="0" rIns="0" bIns="0" anchor="t" anchorCtr="0">
            <a:spAutoFit/>
          </a:bodyPr>
          <a:lstStyle>
            <a:lvl1pPr algn="l">
              <a:defRPr sz="38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3A2264A0-87FD-5146-8918-63226D4FB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3090483"/>
            <a:ext cx="11189994" cy="1254318"/>
          </a:xfr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3800">
                <a:solidFill>
                  <a:schemeClr val="bg1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9B6CC315-0E4A-A245-B067-31EAE6FB17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087" y="564745"/>
            <a:ext cx="1229572" cy="956079"/>
          </a:xfrm>
          <a:prstGeom prst="rect">
            <a:avLst/>
          </a:prstGeom>
        </p:spPr>
      </p:pic>
      <p:sp>
        <p:nvSpPr>
          <p:cNvPr id="19" name="Segnaposto data 3">
            <a:extLst>
              <a:ext uri="{FF2B5EF4-FFF2-40B4-BE49-F238E27FC236}">
                <a16:creationId xmlns:a16="http://schemas.microsoft.com/office/drawing/2014/main" id="{1A770DC1-65C3-6EAB-E887-A0BDE4E3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6019655"/>
            <a:ext cx="2104551" cy="547200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2200" b="1" i="0">
                <a:solidFill>
                  <a:schemeClr val="bg1"/>
                </a:solidFill>
                <a:latin typeface="Luiss Sans" pitchFamily="2" charset="0"/>
              </a:defRPr>
            </a:lvl1pPr>
          </a:lstStyle>
          <a:p>
            <a:fld id="{90A97C65-1B54-DB47-A604-7DF0E350DE20}" type="datetime4">
              <a:rPr lang="it-IT" smtClean="0"/>
              <a:pPr/>
              <a:t>11 febbraio 2025</a:t>
            </a:fld>
            <a:endParaRPr lang="it-IT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B4D48674-4214-FF22-34A9-425D397AD7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88443" y="5820275"/>
            <a:ext cx="1078939" cy="778822"/>
          </a:xfrm>
          <a:prstGeom prst="rect">
            <a:avLst/>
          </a:prstGeom>
        </p:spPr>
      </p:pic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7DEB17C9-0DB6-0F88-9266-C1F7A84FFD66}"/>
              </a:ext>
            </a:extLst>
          </p:cNvPr>
          <p:cNvCxnSpPr>
            <a:cxnSpLocks/>
          </p:cNvCxnSpPr>
          <p:nvPr userDrawn="1"/>
        </p:nvCxnSpPr>
        <p:spPr>
          <a:xfrm>
            <a:off x="2626822" y="6464968"/>
            <a:ext cx="4563687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>
            <a:extLst>
              <a:ext uri="{FF2B5EF4-FFF2-40B4-BE49-F238E27FC236}">
                <a16:creationId xmlns:a16="http://schemas.microsoft.com/office/drawing/2014/main" id="{702FB6D5-2FF3-26B3-00BB-A1318A5A8D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291556" y="6166663"/>
            <a:ext cx="1044329" cy="31493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72CFB724-4F46-7184-A4C7-5A0F20F18F5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7502275" y="6061233"/>
            <a:ext cx="1245514" cy="4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9477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immagine 9">
            <a:extLst>
              <a:ext uri="{FF2B5EF4-FFF2-40B4-BE49-F238E27FC236}">
                <a16:creationId xmlns:a16="http://schemas.microsoft.com/office/drawing/2014/main" id="{0D9461D8-08BF-204F-8ABB-496B7A5229D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2925" y="549275"/>
            <a:ext cx="11098213" cy="5770563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40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BB0A04-BBE7-D343-BF4A-4CC426B8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679AF4-40BB-0349-820B-505BF6BB1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955B9F9E-793E-2948-9AFD-E3373DD2EA63}" type="datetime4">
              <a:rPr lang="it-IT" smtClean="0"/>
              <a:pPr/>
              <a:t>11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4963" y="542925"/>
            <a:ext cx="3706812" cy="5040313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34" name="Segnaposto testo 77">
            <a:extLst>
              <a:ext uri="{FF2B5EF4-FFF2-40B4-BE49-F238E27FC236}">
                <a16:creationId xmlns:a16="http://schemas.microsoft.com/office/drawing/2014/main" id="{D6519D1F-4BB1-3A49-B60F-D7E64631F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A145963D-F588-8B43-AA13-FDB8E527A8A9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155467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9" pos="7680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EE33963A-5F1C-9E44-A101-09D5145AB554}" type="datetime4">
              <a:rPr lang="it-IT" smtClean="0"/>
              <a:pPr/>
              <a:t>11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55D151DB-98DC-6D45-8A40-5DD000109ED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4963" y="1731963"/>
            <a:ext cx="3706812" cy="3851275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</a:t>
            </a:r>
          </a:p>
        </p:txBody>
      </p:sp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50DB0EED-3DD2-9C43-8E86-8A25CD5D8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9" name="Sottotitolo 2">
            <a:extLst>
              <a:ext uri="{FF2B5EF4-FFF2-40B4-BE49-F238E27FC236}">
                <a16:creationId xmlns:a16="http://schemas.microsoft.com/office/drawing/2014/main" id="{CF92B6C9-72A5-AA4E-85B3-1B682783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38" name="Segnaposto testo 77">
            <a:extLst>
              <a:ext uri="{FF2B5EF4-FFF2-40B4-BE49-F238E27FC236}">
                <a16:creationId xmlns:a16="http://schemas.microsoft.com/office/drawing/2014/main" id="{E7B05D74-7AEC-EF47-A942-4934923EDB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1E15AD69-25AC-6D42-A1A3-0514D984EE6F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1901719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1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1A5510-EE32-3446-8828-82083C2039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271" y="3891534"/>
            <a:ext cx="5565913" cy="547200"/>
          </a:xfrm>
        </p:spPr>
        <p:txBody>
          <a:bodyPr lIns="0" tIns="0" rIns="0" bIns="0" anchor="b"/>
          <a:lstStyle>
            <a:lvl1pPr algn="l">
              <a:defRPr sz="22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fld id="{4D5A4C28-790A-AE41-9A40-9C1FC37F4BA5}" type="datetime4">
              <a:rPr lang="it-IT" smtClean="0"/>
              <a:pPr/>
              <a:t>11 febbraio 2025</a:t>
            </a:fld>
            <a:endParaRPr lang="it-IT"/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pic>
        <p:nvPicPr>
          <p:cNvPr id="75" name="Immagine 74">
            <a:extLst>
              <a:ext uri="{FF2B5EF4-FFF2-40B4-BE49-F238E27FC236}">
                <a16:creationId xmlns:a16="http://schemas.microsoft.com/office/drawing/2014/main" id="{F496A682-0F52-234A-8803-BDFAFDE99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5066132"/>
            <a:ext cx="3257143" cy="547200"/>
          </a:xfrm>
          <a:prstGeom prst="rect">
            <a:avLst/>
          </a:prstGeom>
        </p:spPr>
      </p:pic>
      <p:sp>
        <p:nvSpPr>
          <p:cNvPr id="35" name="Segnaposto immagine 5">
            <a:extLst>
              <a:ext uri="{FF2B5EF4-FFF2-40B4-BE49-F238E27FC236}">
                <a16:creationId xmlns:a16="http://schemas.microsoft.com/office/drawing/2014/main" id="{4F0B9C52-DDDA-FE45-95B8-A0E8106B4EF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071651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6" name="Segnaposto immagine 5">
            <a:extLst>
              <a:ext uri="{FF2B5EF4-FFF2-40B4-BE49-F238E27FC236}">
                <a16:creationId xmlns:a16="http://schemas.microsoft.com/office/drawing/2014/main" id="{5441D381-F275-1742-880C-884CF2AA04C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54093" y="548056"/>
            <a:ext cx="1590123" cy="433019"/>
          </a:xfrm>
          <a:noFill/>
        </p:spPr>
        <p:txBody>
          <a:bodyPr lIns="36000" tIns="0" rIns="36000" bIns="0">
            <a:normAutofit/>
          </a:bodyPr>
          <a:lstStyle>
            <a:lvl1pPr marL="0" indent="0">
              <a:spcBef>
                <a:spcPts val="0"/>
              </a:spcBef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Eventuale</a:t>
            </a:r>
            <a:br>
              <a:rPr lang="it-IT"/>
            </a:br>
            <a:r>
              <a:rPr lang="it-IT"/>
              <a:t>Logo Partner</a:t>
            </a:r>
          </a:p>
        </p:txBody>
      </p:sp>
      <p:sp>
        <p:nvSpPr>
          <p:cNvPr id="37" name="Segnaposto immagine 5">
            <a:extLst>
              <a:ext uri="{FF2B5EF4-FFF2-40B4-BE49-F238E27FC236}">
                <a16:creationId xmlns:a16="http://schemas.microsoft.com/office/drawing/2014/main" id="{E92A9B0A-F6E3-DB48-9ED3-A79538B1089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950063" y="1731963"/>
            <a:ext cx="3711712" cy="3851276"/>
          </a:xfrm>
          <a:noFill/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/>
              <a:t>Immagine trattata con Pattern</a:t>
            </a:r>
          </a:p>
        </p:txBody>
      </p:sp>
      <p:sp>
        <p:nvSpPr>
          <p:cNvPr id="34" name="Titolo 1">
            <a:extLst>
              <a:ext uri="{FF2B5EF4-FFF2-40B4-BE49-F238E27FC236}">
                <a16:creationId xmlns:a16="http://schemas.microsoft.com/office/drawing/2014/main" id="{363682A5-81A2-1B47-A929-A43EF07B4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354" y="1672314"/>
            <a:ext cx="6923782" cy="964424"/>
          </a:xfrm>
        </p:spPr>
        <p:txBody>
          <a:bodyPr lIns="0" tIns="0" rIns="0" bIns="0" anchor="t" anchorCtr="0">
            <a:noAutofit/>
          </a:bodyPr>
          <a:lstStyle>
            <a:lvl1pPr algn="l">
              <a:defRPr sz="3800" b="1" i="0">
                <a:solidFill>
                  <a:srgbClr val="003A70"/>
                </a:solidFill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8" name="Sottotitolo 2">
            <a:extLst>
              <a:ext uri="{FF2B5EF4-FFF2-40B4-BE49-F238E27FC236}">
                <a16:creationId xmlns:a16="http://schemas.microsoft.com/office/drawing/2014/main" id="{157F673D-9926-BF4C-8EFF-1FC29A08A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798576"/>
            <a:ext cx="6933116" cy="109098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3800">
                <a:solidFill>
                  <a:srgbClr val="003A70"/>
                </a:solidFill>
                <a:latin typeface="Luiss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0" name="Segnaposto testo 77">
            <a:extLst>
              <a:ext uri="{FF2B5EF4-FFF2-40B4-BE49-F238E27FC236}">
                <a16:creationId xmlns:a16="http://schemas.microsoft.com/office/drawing/2014/main" id="{D968EEEE-3924-2946-95B6-5A9673C353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0225" y="795857"/>
            <a:ext cx="6889750" cy="724967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it-IT" sz="2000" b="0" i="0" smtClean="0">
                <a:solidFill>
                  <a:srgbClr val="003A70"/>
                </a:solidFill>
                <a:effectLst/>
                <a:latin typeface="Luiss Sans" pitchFamily="2" charset="0"/>
              </a:defRPr>
            </a:lvl1pPr>
          </a:lstStyle>
          <a:p>
            <a:r>
              <a:rPr lang="it-IT"/>
              <a:t>Specifica, Dipartimento, School</a:t>
            </a:r>
            <a:endParaRPr lang="it-IT">
              <a:solidFill>
                <a:srgbClr val="004274"/>
              </a:solidFill>
              <a:effectLst/>
              <a:latin typeface="Luiss type" pitchFamily="2" charset="77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0CBBDB73-3450-3546-9724-9B2D9C959017}"/>
              </a:ext>
            </a:extLst>
          </p:cNvPr>
          <p:cNvSpPr txBox="1"/>
          <p:nvPr userDrawn="1"/>
        </p:nvSpPr>
        <p:spPr>
          <a:xfrm>
            <a:off x="527023" y="500698"/>
            <a:ext cx="5553075" cy="26467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l"/>
            <a:r>
              <a:rPr lang="it-IT" sz="2000" b="1" i="0">
                <a:solidFill>
                  <a:srgbClr val="003A70"/>
                </a:solidFill>
                <a:latin typeface="Luiss Sans" pitchFamily="2" charset="0"/>
              </a:rPr>
              <a:t>Luiss</a:t>
            </a:r>
          </a:p>
        </p:txBody>
      </p:sp>
    </p:spTree>
    <p:extLst>
      <p:ext uri="{BB962C8B-B14F-4D97-AF65-F5344CB8AC3E}">
        <p14:creationId xmlns:p14="http://schemas.microsoft.com/office/powerpoint/2010/main" val="2215442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64">
          <p15:clr>
            <a:srgbClr val="FBAE40"/>
          </p15:clr>
        </p15:guide>
        <p15:guide id="5" orient="horz" pos="3517">
          <p15:clr>
            <a:srgbClr val="FBAE40"/>
          </p15:clr>
        </p15:guide>
        <p15:guide id="7" orient="horz" pos="2742">
          <p15:clr>
            <a:srgbClr val="FBAE40"/>
          </p15:clr>
        </p15:guide>
        <p15:guide id="8" orient="horz" pos="1091">
          <p15:clr>
            <a:srgbClr val="FBAE40"/>
          </p15:clr>
        </p15:guide>
        <p15:guide id="10" pos="5011">
          <p15:clr>
            <a:srgbClr val="FBAE40"/>
          </p15:clr>
        </p15:guide>
        <p15:guide id="11" pos="4674">
          <p15:clr>
            <a:srgbClr val="FBAE40"/>
          </p15:clr>
        </p15:guide>
        <p15:guide id="12" orient="horz" pos="6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A4C5C7EC-083B-CD48-A862-19F4ED944048}"/>
              </a:ext>
            </a:extLst>
          </p:cNvPr>
          <p:cNvGrpSpPr/>
          <p:nvPr userDrawn="1"/>
        </p:nvGrpSpPr>
        <p:grpSpPr>
          <a:xfrm>
            <a:off x="1060174" y="6138000"/>
            <a:ext cx="10071652" cy="720000"/>
            <a:chOff x="1060174" y="6138000"/>
            <a:chExt cx="10071652" cy="720000"/>
          </a:xfrm>
          <a:solidFill>
            <a:srgbClr val="006298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945633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stazione sezione">
    <p:bg>
      <p:bgPr>
        <a:solidFill>
          <a:srgbClr val="003A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solidFill>
              <a:srgbClr val="003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solidFill>
              <a:srgbClr val="0062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04085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testazione sezione">
    <p:bg>
      <p:bgPr>
        <a:solidFill>
          <a:srgbClr val="FFC7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rgbClr val="772583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FFC72C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rgbClr val="772583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8496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estazione sezione">
    <p:bg>
      <p:bgPr>
        <a:solidFill>
          <a:srgbClr val="00B2A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uppo 29">
            <a:extLst>
              <a:ext uri="{FF2B5EF4-FFF2-40B4-BE49-F238E27FC236}">
                <a16:creationId xmlns:a16="http://schemas.microsoft.com/office/drawing/2014/main" id="{5540BA0A-A2F8-1E48-AF86-D2449D532D96}"/>
              </a:ext>
            </a:extLst>
          </p:cNvPr>
          <p:cNvGrpSpPr/>
          <p:nvPr userDrawn="1"/>
        </p:nvGrpSpPr>
        <p:grpSpPr>
          <a:xfrm>
            <a:off x="530087" y="6138000"/>
            <a:ext cx="11131826" cy="720000"/>
            <a:chOff x="530087" y="6138000"/>
            <a:chExt cx="11131826" cy="720000"/>
          </a:xfrm>
          <a:solidFill>
            <a:schemeClr val="bg1"/>
          </a:solidFill>
        </p:grpSpPr>
        <p:sp>
          <p:nvSpPr>
            <p:cNvPr id="31" name="Rettangolo 30">
              <a:extLst>
                <a:ext uri="{FF2B5EF4-FFF2-40B4-BE49-F238E27FC236}">
                  <a16:creationId xmlns:a16="http://schemas.microsoft.com/office/drawing/2014/main" id="{A5FC1A69-9F52-EF47-8F85-0B6FB45ADFC0}"/>
                </a:ext>
              </a:extLst>
            </p:cNvPr>
            <p:cNvSpPr/>
            <p:nvPr userDrawn="1"/>
          </p:nvSpPr>
          <p:spPr>
            <a:xfrm>
              <a:off x="53008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2" name="Rettangolo 31">
              <a:extLst>
                <a:ext uri="{FF2B5EF4-FFF2-40B4-BE49-F238E27FC236}">
                  <a16:creationId xmlns:a16="http://schemas.microsoft.com/office/drawing/2014/main" id="{E7ECF867-CD1F-A544-93A7-59F02B7EB3F9}"/>
                </a:ext>
              </a:extLst>
            </p:cNvPr>
            <p:cNvSpPr/>
            <p:nvPr userDrawn="1"/>
          </p:nvSpPr>
          <p:spPr>
            <a:xfrm>
              <a:off x="159026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E112286F-F6FC-FB40-A761-246E00D4D855}"/>
                </a:ext>
              </a:extLst>
            </p:cNvPr>
            <p:cNvSpPr/>
            <p:nvPr userDrawn="1"/>
          </p:nvSpPr>
          <p:spPr>
            <a:xfrm>
              <a:off x="265043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61B4BD18-F688-0F4E-93F6-53DE176B107F}"/>
                </a:ext>
              </a:extLst>
            </p:cNvPr>
            <p:cNvSpPr/>
            <p:nvPr userDrawn="1"/>
          </p:nvSpPr>
          <p:spPr>
            <a:xfrm>
              <a:off x="371060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35B704C4-AEA3-C647-9999-62D70618425C}"/>
                </a:ext>
              </a:extLst>
            </p:cNvPr>
            <p:cNvSpPr/>
            <p:nvPr userDrawn="1"/>
          </p:nvSpPr>
          <p:spPr>
            <a:xfrm>
              <a:off x="477078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B5B290BF-9576-1543-872D-91DDB5937065}"/>
                </a:ext>
              </a:extLst>
            </p:cNvPr>
            <p:cNvSpPr/>
            <p:nvPr userDrawn="1"/>
          </p:nvSpPr>
          <p:spPr>
            <a:xfrm>
              <a:off x="583095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0DCA18FE-2923-3B4E-A5C2-85D922F38FD0}"/>
                </a:ext>
              </a:extLst>
            </p:cNvPr>
            <p:cNvSpPr/>
            <p:nvPr userDrawn="1"/>
          </p:nvSpPr>
          <p:spPr>
            <a:xfrm>
              <a:off x="689113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8" name="Rettangolo 37">
              <a:extLst>
                <a:ext uri="{FF2B5EF4-FFF2-40B4-BE49-F238E27FC236}">
                  <a16:creationId xmlns:a16="http://schemas.microsoft.com/office/drawing/2014/main" id="{1E45AD85-CF93-2846-BC0C-2BA8D4DB418A}"/>
                </a:ext>
              </a:extLst>
            </p:cNvPr>
            <p:cNvSpPr/>
            <p:nvPr userDrawn="1"/>
          </p:nvSpPr>
          <p:spPr>
            <a:xfrm>
              <a:off x="795130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39" name="Rettangolo 38">
              <a:extLst>
                <a:ext uri="{FF2B5EF4-FFF2-40B4-BE49-F238E27FC236}">
                  <a16:creationId xmlns:a16="http://schemas.microsoft.com/office/drawing/2014/main" id="{0CF0D82F-31DB-C64B-8A03-2D08FA7E79D9}"/>
                </a:ext>
              </a:extLst>
            </p:cNvPr>
            <p:cNvSpPr/>
            <p:nvPr userDrawn="1"/>
          </p:nvSpPr>
          <p:spPr>
            <a:xfrm>
              <a:off x="901147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0" name="Rettangolo 39">
              <a:extLst>
                <a:ext uri="{FF2B5EF4-FFF2-40B4-BE49-F238E27FC236}">
                  <a16:creationId xmlns:a16="http://schemas.microsoft.com/office/drawing/2014/main" id="{324BE938-9044-8E47-9BA4-80AF2F19990B}"/>
                </a:ext>
              </a:extLst>
            </p:cNvPr>
            <p:cNvSpPr/>
            <p:nvPr userDrawn="1"/>
          </p:nvSpPr>
          <p:spPr>
            <a:xfrm>
              <a:off x="1007165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  <p:sp>
          <p:nvSpPr>
            <p:cNvPr id="41" name="Rettangolo 40">
              <a:extLst>
                <a:ext uri="{FF2B5EF4-FFF2-40B4-BE49-F238E27FC236}">
                  <a16:creationId xmlns:a16="http://schemas.microsoft.com/office/drawing/2014/main" id="{EDAFE086-4A55-2347-8DE3-D7DF548A3C4F}"/>
                </a:ext>
              </a:extLst>
            </p:cNvPr>
            <p:cNvSpPr/>
            <p:nvPr userDrawn="1"/>
          </p:nvSpPr>
          <p:spPr>
            <a:xfrm>
              <a:off x="1113182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uppo 6"/>
          <p:cNvGrpSpPr/>
          <p:nvPr userDrawn="1"/>
        </p:nvGrpSpPr>
        <p:grpSpPr>
          <a:xfrm>
            <a:off x="0" y="6138000"/>
            <a:ext cx="12192000" cy="720000"/>
            <a:chOff x="0" y="6138000"/>
            <a:chExt cx="12192000" cy="720000"/>
          </a:xfrm>
          <a:solidFill>
            <a:srgbClr val="00B2A9"/>
          </a:solidFill>
        </p:grpSpPr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1060174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359FF146-AD7A-8345-996B-F028DF33A537}"/>
                </a:ext>
              </a:extLst>
            </p:cNvPr>
            <p:cNvSpPr/>
            <p:nvPr userDrawn="1"/>
          </p:nvSpPr>
          <p:spPr>
            <a:xfrm>
              <a:off x="2120348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C3BE867D-189E-E140-90A2-9C373B76323D}"/>
                </a:ext>
              </a:extLst>
            </p:cNvPr>
            <p:cNvSpPr/>
            <p:nvPr userDrawn="1"/>
          </p:nvSpPr>
          <p:spPr>
            <a:xfrm>
              <a:off x="3180522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B3968CAB-E9C9-C448-BAED-1164B67B83D6}"/>
                </a:ext>
              </a:extLst>
            </p:cNvPr>
            <p:cNvSpPr/>
            <p:nvPr userDrawn="1"/>
          </p:nvSpPr>
          <p:spPr>
            <a:xfrm>
              <a:off x="4240696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DD7E810C-6698-4141-AE4D-FED7B888FB8E}"/>
                </a:ext>
              </a:extLst>
            </p:cNvPr>
            <p:cNvSpPr/>
            <p:nvPr userDrawn="1"/>
          </p:nvSpPr>
          <p:spPr>
            <a:xfrm>
              <a:off x="530087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B0258DC-87FE-6E48-B377-3E2FDBC08326}"/>
                </a:ext>
              </a:extLst>
            </p:cNvPr>
            <p:cNvSpPr/>
            <p:nvPr userDrawn="1"/>
          </p:nvSpPr>
          <p:spPr>
            <a:xfrm>
              <a:off x="636104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922BA846-4255-384A-97F0-52FD5A3C3965}"/>
                </a:ext>
              </a:extLst>
            </p:cNvPr>
            <p:cNvSpPr/>
            <p:nvPr userDrawn="1"/>
          </p:nvSpPr>
          <p:spPr>
            <a:xfrm>
              <a:off x="7421217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2E5825D-0B98-D043-890F-554D5B9AF97E}"/>
                </a:ext>
              </a:extLst>
            </p:cNvPr>
            <p:cNvSpPr/>
            <p:nvPr userDrawn="1"/>
          </p:nvSpPr>
          <p:spPr>
            <a:xfrm>
              <a:off x="8481391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888D3338-3950-944B-84B7-796D95024907}"/>
                </a:ext>
              </a:extLst>
            </p:cNvPr>
            <p:cNvSpPr/>
            <p:nvPr userDrawn="1"/>
          </p:nvSpPr>
          <p:spPr>
            <a:xfrm>
              <a:off x="9541565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0601739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CE370570-6F3F-4D47-9CB5-970BC89BA15D}"/>
                </a:ext>
              </a:extLst>
            </p:cNvPr>
            <p:cNvSpPr/>
            <p:nvPr userDrawn="1"/>
          </p:nvSpPr>
          <p:spPr>
            <a:xfrm>
              <a:off x="11661913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0C028009-61B6-504A-86BF-75FC39DE243E}"/>
                </a:ext>
              </a:extLst>
            </p:cNvPr>
            <p:cNvSpPr/>
            <p:nvPr userDrawn="1"/>
          </p:nvSpPr>
          <p:spPr>
            <a:xfrm>
              <a:off x="0" y="6138000"/>
              <a:ext cx="530087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5" name="Titolo 1">
            <a:extLst>
              <a:ext uri="{FF2B5EF4-FFF2-40B4-BE49-F238E27FC236}">
                <a16:creationId xmlns:a16="http://schemas.microsoft.com/office/drawing/2014/main" id="{05532EBB-7867-C448-AF61-F5F387DFC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1672315"/>
            <a:ext cx="11242812" cy="1084810"/>
          </a:xfrm>
        </p:spPr>
        <p:txBody>
          <a:bodyPr anchor="t">
            <a:noAutofit/>
          </a:bodyPr>
          <a:lstStyle>
            <a:lvl1pPr>
              <a:defRPr sz="3800" b="1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56" name="Segnaposto testo 2">
            <a:extLst>
              <a:ext uri="{FF2B5EF4-FFF2-40B4-BE49-F238E27FC236}">
                <a16:creationId xmlns:a16="http://schemas.microsoft.com/office/drawing/2014/main" id="{322F0BCE-FF4B-A640-BDCF-4E622AB3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1" y="2757124"/>
            <a:ext cx="11242812" cy="1443521"/>
          </a:xfrm>
        </p:spPr>
        <p:txBody>
          <a:bodyPr anchor="t">
            <a:normAutofit/>
          </a:bodyPr>
          <a:lstStyle>
            <a:lvl1pPr marL="0" indent="0">
              <a:buNone/>
              <a:defRPr sz="3800" b="0" i="0">
                <a:solidFill>
                  <a:schemeClr val="bg1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31388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2522AE-B4DE-BE46-8DCD-711FCF7B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uiss Sans" pitchFamily="2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2322D5-CD07-334E-AC52-C62261E6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6970"/>
            <a:ext cx="11222038" cy="433995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Luiss Sans" pitchFamily="2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2C449B-207F-D644-9692-120FA3AB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fld id="{2721728E-09D1-294C-815A-88BEBB89DB06}" type="datetime4">
              <a:rPr lang="it-IT" smtClean="0"/>
              <a:t>11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602E30-BCD6-B540-9A70-A2109E6F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169FEF-6CA0-6C4F-867F-1AC8C991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8DBF9A1-392F-9E4C-AC39-82F1DA76A4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5508" y="6250912"/>
            <a:ext cx="171428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F49B507-8551-CC47-91BD-DBB3E40C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411DEE-4AD8-E74D-AEA0-F1709A493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911" y="1532404"/>
            <a:ext cx="11222038" cy="43445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/>
              <a:t>Modifica gli stili del testo dello schema
Secondo livello
Terzo livello
Quarto livello
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7DADEC-74B6-2245-817D-CEA23C0FF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45500" y="6224587"/>
            <a:ext cx="2286000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3A7BE5A2-6539-894E-945C-593AB235A246}" type="datetime4">
              <a:rPr lang="it-IT" smtClean="0"/>
              <a:pPr/>
              <a:t>11 febbraio 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383537-6367-1443-9D86-622943D14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2692" y="6224587"/>
            <a:ext cx="570770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l">
              <a:defRPr sz="1400" b="1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8A305-BBBD-9C45-8197-11A6CAC59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6224587"/>
            <a:ext cx="858838" cy="365125"/>
          </a:xfrm>
          <a:prstGeom prst="rect">
            <a:avLst/>
          </a:prstGeom>
        </p:spPr>
        <p:txBody>
          <a:bodyPr vert="horz" lIns="72000" tIns="0" rIns="72000" bIns="0" rtlCol="0" anchor="b"/>
          <a:lstStyle>
            <a:lvl1pPr algn="r">
              <a:defRPr sz="1400" b="0" i="0">
                <a:solidFill>
                  <a:srgbClr val="003A70"/>
                </a:solidFill>
                <a:latin typeface="Luiss Sans" pitchFamily="2" charset="0"/>
                <a:ea typeface="Luiss Sans" pitchFamily="2" charset="0"/>
                <a:cs typeface="Luiss Sans" pitchFamily="2" charset="0"/>
              </a:defRPr>
            </a:lvl1pPr>
          </a:lstStyle>
          <a:p>
            <a:fld id="{DD589A36-170F-7348-BCDB-23CF9D860473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32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i="0" kern="1200">
          <a:solidFill>
            <a:srgbClr val="003A70"/>
          </a:solidFill>
          <a:latin typeface="Luiss Sans" pitchFamily="2" charset="0"/>
          <a:ea typeface="Luiss Sans" pitchFamily="2" charset="0"/>
          <a:cs typeface="Luiss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800"/>
        </a:spcBef>
        <a:buFont typeface="Arial" panose="020B0604020202020204" pitchFamily="34" charset="0"/>
        <a:buChar char="•"/>
        <a:defRPr sz="3200" b="0" i="0" kern="1200">
          <a:solidFill>
            <a:schemeClr val="tx1">
              <a:lumMod val="65000"/>
              <a:lumOff val="35000"/>
            </a:schemeClr>
          </a:solidFill>
          <a:latin typeface="Luiss Sans" pitchFamily="2" charset="0"/>
          <a:ea typeface="Luiss Sans" pitchFamily="2" charset="0"/>
          <a:cs typeface="Luiss Sans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31">
          <p15:clr>
            <a:srgbClr val="F26B43"/>
          </p15:clr>
        </p15:guide>
        <p15:guide id="7" orient="horz" pos="346">
          <p15:clr>
            <a:srgbClr val="F26B43"/>
          </p15:clr>
        </p15:guide>
        <p15:guide id="8" orient="horz" pos="3981">
          <p15:clr>
            <a:srgbClr val="F26B43"/>
          </p15:clr>
        </p15:guide>
        <p15:guide id="9" orient="horz" pos="300">
          <p15:clr>
            <a:srgbClr val="F26B43"/>
          </p15:clr>
        </p15:guide>
        <p15:guide id="10" orient="horz" pos="958">
          <p15:clr>
            <a:srgbClr val="F26B43"/>
          </p15:clr>
        </p15:guide>
        <p15:guide id="11" orient="horz" pos="3702">
          <p15:clr>
            <a:srgbClr val="F26B43"/>
          </p15:clr>
        </p15:guide>
        <p15:guide id="12" pos="73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ensingforjustice.webnode.it/l/our-visual-consent-forms-now-out-as-creative-commons/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systasis.qualtrics.com/reporting-dashboard/web/6419f4896a17fa00086b1d98/pages/Page_ee761239-0329-49ae-b96c-d964d5b380e0/view?surveyId=SV_6orlFfa2GX13lVc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132D866-9F5C-234A-3A97-ED60877A84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Diritto Pubblico dell'Innovazione e della Sostenibilità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11AA7DB-AF55-642F-34BD-685918970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261" y="2243181"/>
            <a:ext cx="11189994" cy="1188339"/>
          </a:xfrm>
        </p:spPr>
        <p:txBody>
          <a:bodyPr/>
          <a:lstStyle/>
          <a:p>
            <a:r>
              <a:rPr lang="it-IT" sz="3600" dirty="0"/>
              <a:t>Anna Berti Suman - </a:t>
            </a:r>
            <a:r>
              <a:rPr lang="it-IT" sz="3600" i="1" dirty="0" err="1"/>
              <a:t>Research</a:t>
            </a:r>
            <a:r>
              <a:rPr lang="it-IT" sz="3600" i="1" dirty="0"/>
              <a:t> Fellow in </a:t>
            </a:r>
            <a:r>
              <a:rPr lang="it-IT" sz="3600" i="1" dirty="0" err="1"/>
              <a:t>Sustainable</a:t>
            </a:r>
            <a:r>
              <a:rPr lang="it-IT" sz="3600" i="1" dirty="0"/>
              <a:t> Innovation </a:t>
            </a:r>
            <a:r>
              <a:rPr lang="it-IT" sz="3600" i="1" dirty="0" err="1"/>
              <a:t>Law</a:t>
            </a:r>
            <a:r>
              <a:rPr lang="it-IT" sz="3600" i="1" dirty="0"/>
              <a:t>, Luiss University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B368-A25A-F886-C768-E06B4E12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8261" y="4181990"/>
            <a:ext cx="5565913" cy="547200"/>
          </a:xfrm>
        </p:spPr>
        <p:txBody>
          <a:bodyPr/>
          <a:lstStyle/>
          <a:p>
            <a:r>
              <a:rPr lang="it-IT" dirty="0"/>
              <a:t>11 </a:t>
            </a:r>
            <a:r>
              <a:rPr lang="it-IT" dirty="0" err="1"/>
              <a:t>February</a:t>
            </a:r>
            <a:r>
              <a:rPr lang="it-IT" dirty="0"/>
              <a:t> 2025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DB4E4D3-9570-19FD-06BE-C29564723A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t-IT" dirty="0"/>
              <a:t>Graduate 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42925-0D5D-6189-3F01-78CAD93102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33163" y="6224588"/>
            <a:ext cx="858837" cy="365125"/>
          </a:xfrm>
        </p:spPr>
        <p:txBody>
          <a:bodyPr/>
          <a:lstStyle/>
          <a:p>
            <a:fld id="{DD589A36-170F-7348-BCDB-23CF9D86047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63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05B61-B275-9FA0-1BCA-B37FD1CC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0219B-894F-C26D-3139-158A81EB0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dirty="0"/>
              <a:t>L’esperienza del progetto Le Rotte del Clima con l’uso del software </a:t>
            </a:r>
            <a:r>
              <a:rPr lang="it-IT" i="1" dirty="0" err="1"/>
              <a:t>Qualtrics</a:t>
            </a:r>
            <a:br>
              <a:rPr lang="it-IT" i="1"/>
            </a:b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1D595A-C16A-6E17-D718-E5CDDE38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90" y="1465243"/>
            <a:ext cx="3206771" cy="4516579"/>
          </a:xfrm>
          <a:prstGeom prst="rect">
            <a:avLst/>
          </a:prstGeom>
          <a:noFill/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A6C9E321-2EBD-E88C-C201-B930B7A8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721728E-09D1-294C-815A-88BEBB89DB06}" type="datetime4">
              <a:rPr lang="it-IT" smtClean="0"/>
              <a:pPr>
                <a:spcAft>
                  <a:spcPts val="600"/>
                </a:spcAft>
              </a:pPr>
              <a:t>11 febbraio 2025</a:t>
            </a:fld>
            <a:endParaRPr 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92D9DEA5-35C9-54F7-AC35-52A1AFE7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3564A0-1388-509E-C8CF-50D9D25B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10</a:t>
            </a:fld>
            <a:endParaRPr lang="it-IT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73043473-6987-5284-B839-6A824AF3C4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A5B1E1-D24F-DBE7-8E98-7350612FE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15" y="1180976"/>
            <a:ext cx="4978656" cy="48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92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6E31AE-DD2F-38CF-66B2-35D5B4E18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sz="3200" b="1" dirty="0"/>
              <a:t>Laboratorio di pensiero critico con focus sulla ricerca qualitativa in ambito socio-giuridico</a:t>
            </a:r>
          </a:p>
        </p:txBody>
      </p:sp>
      <p:pic>
        <p:nvPicPr>
          <p:cNvPr id="8" name="Content Placeholder 7" descr="A close-up of a person wearing a mask&#10;&#10;AI-generated content may be incorrect.">
            <a:extLst>
              <a:ext uri="{FF2B5EF4-FFF2-40B4-BE49-F238E27FC236}">
                <a16:creationId xmlns:a16="http://schemas.microsoft.com/office/drawing/2014/main" id="{86A311B0-897C-950C-D472-05DF0F895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523" b="18724"/>
          <a:stretch/>
        </p:blipFill>
        <p:spPr>
          <a:xfrm>
            <a:off x="419100" y="1536970"/>
            <a:ext cx="11222038" cy="4339955"/>
          </a:xfrm>
          <a:noFill/>
        </p:spPr>
      </p:pic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581425-5487-E0A1-BBB3-48358CA7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0EF6B2-CA17-ECCD-4E1B-0CA8C2E2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719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21DC62-C037-382F-E3BC-39D5812D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dirty="0"/>
              <a:t>Cos’è una ricerca empirica qualitativa?</a:t>
            </a:r>
          </a:p>
        </p:txBody>
      </p:sp>
      <p:pic>
        <p:nvPicPr>
          <p:cNvPr id="1032" name="Picture 8" descr="What is Empirical Research">
            <a:extLst>
              <a:ext uri="{FF2B5EF4-FFF2-40B4-BE49-F238E27FC236}">
                <a16:creationId xmlns:a16="http://schemas.microsoft.com/office/drawing/2014/main" id="{9FEDAB1E-F7FC-CBFB-06F5-6C189AA7E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55242" y="1259022"/>
            <a:ext cx="7233258" cy="43399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DEC4A728-3773-4979-DA9F-C12D9BA4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EF02712-5345-C72A-7A0C-4EF5C708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52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1D2C-2BD7-4659-037D-BFDBCE9D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3FEC7D-AE5F-7386-FE68-13E60B7E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Cos’è una ricerca empirica qualitativa?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3B20132-7E80-4842-8B60-DD98C9E2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4</a:t>
            </a:fld>
            <a:endParaRPr lang="it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DC5E6-9BDD-73B1-F0F2-295D5E015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482" y="1523233"/>
            <a:ext cx="9171018" cy="3811534"/>
          </a:xfrm>
          <a:prstGeom prst="rect">
            <a:avLst/>
          </a:prstGeom>
        </p:spPr>
      </p:pic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5AE74788-6309-BCB2-80BC-CFAF88C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</p:spTree>
    <p:extLst>
      <p:ext uri="{BB962C8B-B14F-4D97-AF65-F5344CB8AC3E}">
        <p14:creationId xmlns:p14="http://schemas.microsoft.com/office/powerpoint/2010/main" val="392134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CE78-1802-3DE7-D7AE-71542DAAD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C4E88B-F7B2-2CEC-0C83-EA50DEE6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L’importanza del consenso informato, </a:t>
            </a:r>
            <a:r>
              <a:rPr lang="it-IT" dirty="0">
                <a:hlinkClick r:id="rId2"/>
              </a:rPr>
              <a:t>https://sensingforjustice.webnode.it/l/our-visual-consent-forms-now-out-as-creative-commons/</a:t>
            </a:r>
            <a:r>
              <a:rPr lang="it-IT" dirty="0"/>
              <a:t> </a:t>
            </a:r>
            <a:br>
              <a:rPr lang="it-IT" dirty="0"/>
            </a:b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491B8C-DDD3-7E51-CA53-6D79A98A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Titolo della Presentazione/Sezione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D6C23-50FF-631F-3659-7602A81ED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89A36-170F-7348-BCDB-23CF9D860473}" type="slidenum">
              <a:rPr lang="it-IT" smtClean="0"/>
              <a:t>5</a:t>
            </a:fld>
            <a:endParaRPr lang="it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7142C6-20CE-1D8E-E212-CC58801FA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277" y="1358900"/>
            <a:ext cx="6483683" cy="453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22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16EE-916E-EF19-2FE0-2AF42E56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B5A055-EAFB-6EC3-4B52-3BB2AAC00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dirty="0"/>
              <a:t>Lo svolgimento dell’intervista/osservazione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CB8D2EF-DC50-B717-C684-97B8FA363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154" y="1536970"/>
            <a:ext cx="6943929" cy="43399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6D9863-86C8-BEAB-9A70-AE07368C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6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0DECF1E7-4754-BDDB-131C-AD0C447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</p:spTree>
    <p:extLst>
      <p:ext uri="{BB962C8B-B14F-4D97-AF65-F5344CB8AC3E}">
        <p14:creationId xmlns:p14="http://schemas.microsoft.com/office/powerpoint/2010/main" val="4040138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415C0-6D50-85B6-6F35-6DF7812FE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20FF95-AA65-7E9A-FDC5-84C53C0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dirty="0"/>
              <a:t>La gestione dei dati dopo l’intervista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DFDF17-F799-D83F-EA03-91D278B7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7</a:t>
            </a:fld>
            <a:endParaRPr lang="it-IT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F4C2C6-5D1E-4C62-1188-5C45AB90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311" y="1044861"/>
            <a:ext cx="5106089" cy="4963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070A2DD-F4D6-A2E9-848F-D7A34E8D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</p:spTree>
    <p:extLst>
      <p:ext uri="{BB962C8B-B14F-4D97-AF65-F5344CB8AC3E}">
        <p14:creationId xmlns:p14="http://schemas.microsoft.com/office/powerpoint/2010/main" val="1604927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864F58-81DC-C608-A409-CD11758E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/>
          </a:bodyPr>
          <a:lstStyle/>
          <a:p>
            <a:r>
              <a:rPr lang="it-IT" dirty="0"/>
              <a:t>L’analisi dei dati raccolti attraverso software dedicati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4F36F6D-0706-4FF6-D061-82D765E3E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9689" y="1536970"/>
            <a:ext cx="3840860" cy="43399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3DF06817-75F9-E7F4-5026-AEAD2B7E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E0FB87C-954D-EB69-3FA8-91E48C2B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749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C991D-3742-509B-4D6B-FCBA279E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7435B6-A1F7-258A-7E28-657A06083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5125"/>
            <a:ext cx="11222038" cy="993775"/>
          </a:xfrm>
        </p:spPr>
        <p:txBody>
          <a:bodyPr anchor="t">
            <a:normAutofit fontScale="90000"/>
          </a:bodyPr>
          <a:lstStyle/>
          <a:p>
            <a:r>
              <a:rPr lang="it-IT" dirty="0"/>
              <a:t>Applicazione pratica in </a:t>
            </a:r>
            <a:r>
              <a:rPr lang="it-IT" i="1" dirty="0" err="1"/>
              <a:t>Qualtrics</a:t>
            </a:r>
            <a:br>
              <a:rPr lang="it-IT" i="1" dirty="0"/>
            </a:br>
            <a:r>
              <a:rPr lang="it-IT" dirty="0">
                <a:hlinkClick r:id="rId2"/>
              </a:rPr>
              <a:t>https://systasis.qualtrics.com/reporting-dashboard/web/6419f4896a17fa00086b1d98/pages/Page_ee761239-0329-49ae-b96c-d964d5b380e0/view?surveyId=SV_6orlFfa2GX13lVc</a:t>
            </a:r>
            <a:r>
              <a:rPr lang="it-IT" dirty="0"/>
              <a:t> </a:t>
            </a:r>
            <a:br>
              <a:rPr lang="it-IT" i="1" dirty="0"/>
            </a:br>
            <a:endParaRPr lang="it-IT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234B9A0-E66F-2E5A-A7A9-95BE332A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5500" y="6224587"/>
            <a:ext cx="22860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721728E-09D1-294C-815A-88BEBB89DB06}" type="datetime4">
              <a:rPr lang="it-IT" smtClean="0"/>
              <a:pPr>
                <a:spcAft>
                  <a:spcPts val="600"/>
                </a:spcAft>
              </a:pPr>
              <a:t>11 febbraio 2025</a:t>
            </a:fld>
            <a:endParaRPr lang="it-IT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54A73C92-40B7-086A-3E4E-4D66A3C4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2692" y="6224587"/>
            <a:ext cx="570770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/>
              <a:t>Diritto Pubblico dell'Innovazione e della Sostenibilità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A5C1B7-246C-8BC4-35C8-AB60767E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600" y="6224587"/>
            <a:ext cx="858838" cy="36512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DD589A36-170F-7348-BCDB-23CF9D860473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435BD0E-78B3-BAD2-91C5-E573BFEF4F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1" name="Picture 10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C5FBC276-65F3-FEDA-9FFE-45E81887A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0" y="1805324"/>
            <a:ext cx="6427319" cy="2719388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04E3B33-5541-252D-22EE-5E77F93CC5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328" y="2864386"/>
            <a:ext cx="5908110" cy="31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74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ea03c14-1435-4ef5-bb92-af8fb4129243}" enabled="1" method="Privileged" siteId="{8c4b47b5-ea35-4370-817f-95066d4f846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195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5" baseType="lpstr">
      <vt:lpstr>Aptos</vt:lpstr>
      <vt:lpstr>Arial</vt:lpstr>
      <vt:lpstr>Luiss Sans</vt:lpstr>
      <vt:lpstr>Luiss type</vt:lpstr>
      <vt:lpstr>Tema di Office</vt:lpstr>
      <vt:lpstr>Diritto Pubblico dell'Innovazione e della Sostenibilità</vt:lpstr>
      <vt:lpstr>Laboratorio di pensiero critico con focus sulla ricerca qualitativa in ambito socio-giuridico</vt:lpstr>
      <vt:lpstr>Cos’è una ricerca empirica qualitativa?</vt:lpstr>
      <vt:lpstr>Cos’è una ricerca empirica qualitativa?</vt:lpstr>
      <vt:lpstr>L’importanza del consenso informato, https://sensingforjustice.webnode.it/l/our-visual-consent-forms-now-out-as-creative-commons/  </vt:lpstr>
      <vt:lpstr>Lo svolgimento dell’intervista/osservazione</vt:lpstr>
      <vt:lpstr>La gestione dei dati dopo l’intervista</vt:lpstr>
      <vt:lpstr>L’analisi dei dati raccolti attraverso software dedicati </vt:lpstr>
      <vt:lpstr>Applicazione pratica in Qualtrics https://systasis.qualtrics.com/reporting-dashboard/web/6419f4896a17fa00086b1d98/pages/Page_ee761239-0329-49ae-b96c-d964d5b380e0/view?surveyId=SV_6orlFfa2GX13lVc  </vt:lpstr>
      <vt:lpstr>L’esperienza del progetto Le Rotte del Clima con l’uso del software Qualtrics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Architettura CdS &amp; Offerta Formativa</dc:title>
  <dc:creator>Dalila Turco</dc:creator>
  <cp:lastModifiedBy>Adriano  Contardi</cp:lastModifiedBy>
  <cp:revision>1858</cp:revision>
  <dcterms:created xsi:type="dcterms:W3CDTF">2024-11-26T16:12:01Z</dcterms:created>
  <dcterms:modified xsi:type="dcterms:W3CDTF">2025-02-11T08:41:53Z</dcterms:modified>
</cp:coreProperties>
</file>