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4"/>
  </p:notesMasterIdLst>
  <p:sldIdLst>
    <p:sldId id="2147469417" r:id="rId5"/>
    <p:sldId id="2147469608" r:id="rId6"/>
    <p:sldId id="2147469610" r:id="rId7"/>
    <p:sldId id="2147469609" r:id="rId8"/>
    <p:sldId id="2147469611" r:id="rId9"/>
    <p:sldId id="2147469612" r:id="rId10"/>
    <p:sldId id="2147469613" r:id="rId11"/>
    <p:sldId id="2147469614" r:id="rId12"/>
    <p:sldId id="2147469630" r:id="rId13"/>
    <p:sldId id="2147469632" r:id="rId14"/>
    <p:sldId id="2147469631" r:id="rId15"/>
    <p:sldId id="2147469615" r:id="rId16"/>
    <p:sldId id="2147469633" r:id="rId17"/>
    <p:sldId id="2147469616" r:id="rId18"/>
    <p:sldId id="2147469617" r:id="rId19"/>
    <p:sldId id="2147469618" r:id="rId20"/>
    <p:sldId id="2147469619" r:id="rId21"/>
    <p:sldId id="2147469620" r:id="rId22"/>
    <p:sldId id="2147469621" r:id="rId23"/>
    <p:sldId id="2147469622" r:id="rId24"/>
    <p:sldId id="2147469623" r:id="rId25"/>
    <p:sldId id="2147469624" r:id="rId26"/>
    <p:sldId id="2147469625" r:id="rId27"/>
    <p:sldId id="2147469626" r:id="rId28"/>
    <p:sldId id="2147469627" r:id="rId29"/>
    <p:sldId id="2147469628" r:id="rId30"/>
    <p:sldId id="2147469629" r:id="rId31"/>
    <p:sldId id="2147469634" r:id="rId32"/>
    <p:sldId id="2147469635" r:id="rId3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65B42-9455-4B57-87EF-512EFF5EB991}" v="57" dt="2025-02-17T21:22:04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52" autoAdjust="0"/>
  </p:normalViewPr>
  <p:slideViewPr>
    <p:cSldViewPr snapToGrid="0">
      <p:cViewPr>
        <p:scale>
          <a:sx n="96" d="100"/>
          <a:sy n="96" d="100"/>
        </p:scale>
        <p:origin x="3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Piperno" userId="e11a53fd-0a07-4f86-b408-7b827b46e625" providerId="ADAL" clId="{B2165B42-9455-4B57-87EF-512EFF5EB991}"/>
    <pc:docChg chg="undo redo custSel addSld delSld modSld sldOrd">
      <pc:chgData name="Alessandro Piperno" userId="e11a53fd-0a07-4f86-b408-7b827b46e625" providerId="ADAL" clId="{B2165B42-9455-4B57-87EF-512EFF5EB991}" dt="2025-02-17T21:22:56.053" v="1913"/>
      <pc:docMkLst>
        <pc:docMk/>
      </pc:docMkLst>
      <pc:sldChg chg="addSp delSp modSp mod">
        <pc:chgData name="Alessandro Piperno" userId="e11a53fd-0a07-4f86-b408-7b827b46e625" providerId="ADAL" clId="{B2165B42-9455-4B57-87EF-512EFF5EB991}" dt="2025-02-17T16:16:35.219" v="92" actId="20577"/>
        <pc:sldMkLst>
          <pc:docMk/>
          <pc:sldMk cId="1440637954" sldId="2147469417"/>
        </pc:sldMkLst>
        <pc:spChg chg="add del mod">
          <ac:chgData name="Alessandro Piperno" userId="e11a53fd-0a07-4f86-b408-7b827b46e625" providerId="ADAL" clId="{B2165B42-9455-4B57-87EF-512EFF5EB991}" dt="2025-02-17T16:15:54.311" v="2" actId="478"/>
          <ac:spMkLst>
            <pc:docMk/>
            <pc:sldMk cId="1440637954" sldId="2147469417"/>
            <ac:spMk id="3" creationId="{D29F587B-79B1-0654-9F1C-A753CB7D968A}"/>
          </ac:spMkLst>
        </pc:spChg>
        <pc:spChg chg="mod">
          <ac:chgData name="Alessandro Piperno" userId="e11a53fd-0a07-4f86-b408-7b827b46e625" providerId="ADAL" clId="{B2165B42-9455-4B57-87EF-512EFF5EB991}" dt="2025-02-17T16:16:35.219" v="92" actId="20577"/>
          <ac:spMkLst>
            <pc:docMk/>
            <pc:sldMk cId="1440637954" sldId="2147469417"/>
            <ac:spMk id="11" creationId="{7132D866-9F5C-234A-3A97-ED60877A8488}"/>
          </ac:spMkLst>
        </pc:spChg>
        <pc:spChg chg="del">
          <ac:chgData name="Alessandro Piperno" userId="e11a53fd-0a07-4f86-b408-7b827b46e625" providerId="ADAL" clId="{B2165B42-9455-4B57-87EF-512EFF5EB991}" dt="2025-02-17T16:15:52.727" v="1" actId="478"/>
          <ac:spMkLst>
            <pc:docMk/>
            <pc:sldMk cId="1440637954" sldId="2147469417"/>
            <ac:spMk id="13" creationId="{4DB4E4D3-9570-19FD-06BE-C29564723A9B}"/>
          </ac:spMkLst>
        </pc:spChg>
      </pc:sldChg>
      <pc:sldChg chg="addSp delSp modSp mod modNotesTx">
        <pc:chgData name="Alessandro Piperno" userId="e11a53fd-0a07-4f86-b408-7b827b46e625" providerId="ADAL" clId="{B2165B42-9455-4B57-87EF-512EFF5EB991}" dt="2025-02-17T16:23:10.179" v="236" actId="6549"/>
        <pc:sldMkLst>
          <pc:docMk/>
          <pc:sldMk cId="2750237440" sldId="2147469608"/>
        </pc:sldMkLst>
        <pc:spChg chg="add mod">
          <ac:chgData name="Alessandro Piperno" userId="e11a53fd-0a07-4f86-b408-7b827b46e625" providerId="ADAL" clId="{B2165B42-9455-4B57-87EF-512EFF5EB991}" dt="2025-02-17T16:22:27.997" v="218" actId="114"/>
          <ac:spMkLst>
            <pc:docMk/>
            <pc:sldMk cId="2750237440" sldId="2147469608"/>
            <ac:spMk id="2" creationId="{15BF1375-D81A-A802-C9EC-B163C841FD63}"/>
          </ac:spMkLst>
        </pc:spChg>
        <pc:spChg chg="add mod">
          <ac:chgData name="Alessandro Piperno" userId="e11a53fd-0a07-4f86-b408-7b827b46e625" providerId="ADAL" clId="{B2165B42-9455-4B57-87EF-512EFF5EB991}" dt="2025-02-17T16:20:28.555" v="162" actId="20577"/>
          <ac:spMkLst>
            <pc:docMk/>
            <pc:sldMk cId="2750237440" sldId="2147469608"/>
            <ac:spMk id="3" creationId="{0A98D23E-303E-41A2-A5B0-8CEC60F7FA7C}"/>
          </ac:spMkLst>
        </pc:spChg>
        <pc:spChg chg="add mod">
          <ac:chgData name="Alessandro Piperno" userId="e11a53fd-0a07-4f86-b408-7b827b46e625" providerId="ADAL" clId="{B2165B42-9455-4B57-87EF-512EFF5EB991}" dt="2025-02-17T16:23:10.179" v="236" actId="6549"/>
          <ac:spMkLst>
            <pc:docMk/>
            <pc:sldMk cId="2750237440" sldId="2147469608"/>
            <ac:spMk id="5" creationId="{33A621C7-E606-422C-B66E-E68894CBC420}"/>
          </ac:spMkLst>
        </pc:spChg>
        <pc:spChg chg="add mod">
          <ac:chgData name="Alessandro Piperno" userId="e11a53fd-0a07-4f86-b408-7b827b46e625" providerId="ADAL" clId="{B2165B42-9455-4B57-87EF-512EFF5EB991}" dt="2025-02-17T16:20:38.752" v="199" actId="20577"/>
          <ac:spMkLst>
            <pc:docMk/>
            <pc:sldMk cId="2750237440" sldId="2147469608"/>
            <ac:spMk id="6" creationId="{5D1EC68B-595D-4B3C-96EA-8D33B34AB2F6}"/>
          </ac:spMkLst>
        </pc:spChg>
        <pc:spChg chg="mod">
          <ac:chgData name="Alessandro Piperno" userId="e11a53fd-0a07-4f86-b408-7b827b46e625" providerId="ADAL" clId="{B2165B42-9455-4B57-87EF-512EFF5EB991}" dt="2025-02-17T16:20:07.228" v="143" actId="20577"/>
          <ac:spMkLst>
            <pc:docMk/>
            <pc:sldMk cId="2750237440" sldId="2147469608"/>
            <ac:spMk id="7" creationId="{07853A31-8EEC-AC68-3D30-42DCD5886255}"/>
          </ac:spMkLst>
        </pc:spChg>
        <pc:spChg chg="del mod">
          <ac:chgData name="Alessandro Piperno" userId="e11a53fd-0a07-4f86-b408-7b827b46e625" providerId="ADAL" clId="{B2165B42-9455-4B57-87EF-512EFF5EB991}" dt="2025-02-17T16:20:20.670" v="146" actId="478"/>
          <ac:spMkLst>
            <pc:docMk/>
            <pc:sldMk cId="2750237440" sldId="2147469608"/>
            <ac:spMk id="8" creationId="{4A56F276-6CBD-F23C-A8E2-9FD34FC4447D}"/>
          </ac:spMkLst>
        </pc:spChg>
        <pc:spChg chg="add del mod">
          <ac:chgData name="Alessandro Piperno" userId="e11a53fd-0a07-4f86-b408-7b827b46e625" providerId="ADAL" clId="{B2165B42-9455-4B57-87EF-512EFF5EB991}" dt="2025-02-17T16:20:23.802" v="147" actId="478"/>
          <ac:spMkLst>
            <pc:docMk/>
            <pc:sldMk cId="2750237440" sldId="2147469608"/>
            <ac:spMk id="10" creationId="{08B25741-5FE6-4F06-F2A4-FD8A37FB6B03}"/>
          </ac:spMkLst>
        </pc:spChg>
      </pc:sldChg>
      <pc:sldChg chg="del">
        <pc:chgData name="Alessandro Piperno" userId="e11a53fd-0a07-4f86-b408-7b827b46e625" providerId="ADAL" clId="{B2165B42-9455-4B57-87EF-512EFF5EB991}" dt="2025-02-17T16:15:48.705" v="0" actId="47"/>
        <pc:sldMkLst>
          <pc:docMk/>
          <pc:sldMk cId="2133047470" sldId="2147469609"/>
        </pc:sldMkLst>
      </pc:sldChg>
      <pc:sldChg chg="addSp delSp modSp add mod modNotesTx">
        <pc:chgData name="Alessandro Piperno" userId="e11a53fd-0a07-4f86-b408-7b827b46e625" providerId="ADAL" clId="{B2165B42-9455-4B57-87EF-512EFF5EB991}" dt="2025-02-17T16:33:24.609" v="300" actId="20577"/>
        <pc:sldMkLst>
          <pc:docMk/>
          <pc:sldMk cId="3543053535" sldId="2147469609"/>
        </pc:sldMkLst>
        <pc:spChg chg="add mod">
          <ac:chgData name="Alessandro Piperno" userId="e11a53fd-0a07-4f86-b408-7b827b46e625" providerId="ADAL" clId="{B2165B42-9455-4B57-87EF-512EFF5EB991}" dt="2025-02-17T16:32:41.634" v="287" actId="1076"/>
          <ac:spMkLst>
            <pc:docMk/>
            <pc:sldMk cId="3543053535" sldId="2147469609"/>
            <ac:spMk id="2" creationId="{C892D2A8-C090-544B-8172-991752671A3B}"/>
          </ac:spMkLst>
        </pc:spChg>
        <pc:spChg chg="add mod">
          <ac:chgData name="Alessandro Piperno" userId="e11a53fd-0a07-4f86-b408-7b827b46e625" providerId="ADAL" clId="{B2165B42-9455-4B57-87EF-512EFF5EB991}" dt="2025-02-17T16:32:08.211" v="280"/>
          <ac:spMkLst>
            <pc:docMk/>
            <pc:sldMk cId="3543053535" sldId="2147469609"/>
            <ac:spMk id="3" creationId="{6E2235E5-B412-4982-9CDA-041DABE52779}"/>
          </ac:spMkLst>
        </pc:spChg>
        <pc:spChg chg="add mod">
          <ac:chgData name="Alessandro Piperno" userId="e11a53fd-0a07-4f86-b408-7b827b46e625" providerId="ADAL" clId="{B2165B42-9455-4B57-87EF-512EFF5EB991}" dt="2025-02-17T16:30:47.484" v="279" actId="1076"/>
          <ac:spMkLst>
            <pc:docMk/>
            <pc:sldMk cId="3543053535" sldId="2147469609"/>
            <ac:spMk id="5" creationId="{22C18E35-3DCC-4F7A-9B9C-A526A0454528}"/>
          </ac:spMkLst>
        </pc:spChg>
        <pc:spChg chg="mod">
          <ac:chgData name="Alessandro Piperno" userId="e11a53fd-0a07-4f86-b408-7b827b46e625" providerId="ADAL" clId="{B2165B42-9455-4B57-87EF-512EFF5EB991}" dt="2025-02-17T16:29:51.510" v="270" actId="20577"/>
          <ac:spMkLst>
            <pc:docMk/>
            <pc:sldMk cId="3543053535" sldId="2147469609"/>
            <ac:spMk id="7" creationId="{F599E765-345D-CD68-BB40-F9C1A5E2D7EE}"/>
          </ac:spMkLst>
        </pc:spChg>
        <pc:spChg chg="del mod">
          <ac:chgData name="Alessandro Piperno" userId="e11a53fd-0a07-4f86-b408-7b827b46e625" providerId="ADAL" clId="{B2165B42-9455-4B57-87EF-512EFF5EB991}" dt="2025-02-17T16:29:53.586" v="271" actId="478"/>
          <ac:spMkLst>
            <pc:docMk/>
            <pc:sldMk cId="3543053535" sldId="2147469609"/>
            <ac:spMk id="8" creationId="{E0F4CAB6-C5EE-D8CD-52A4-2448EA78119C}"/>
          </ac:spMkLst>
        </pc:spChg>
        <pc:spChg chg="add mod">
          <ac:chgData name="Alessandro Piperno" userId="e11a53fd-0a07-4f86-b408-7b827b46e625" providerId="ADAL" clId="{B2165B42-9455-4B57-87EF-512EFF5EB991}" dt="2025-02-17T16:30:47.484" v="279" actId="1076"/>
          <ac:spMkLst>
            <pc:docMk/>
            <pc:sldMk cId="3543053535" sldId="2147469609"/>
            <ac:spMk id="9" creationId="{F24089E0-B347-4C80-9AF6-8D89D26525F0}"/>
          </ac:spMkLst>
        </pc:spChg>
        <pc:spChg chg="add mod">
          <ac:chgData name="Alessandro Piperno" userId="e11a53fd-0a07-4f86-b408-7b827b46e625" providerId="ADAL" clId="{B2165B42-9455-4B57-87EF-512EFF5EB991}" dt="2025-02-17T16:33:24.609" v="300" actId="20577"/>
          <ac:spMkLst>
            <pc:docMk/>
            <pc:sldMk cId="3543053535" sldId="2147469609"/>
            <ac:spMk id="11" creationId="{16525564-06EF-2483-C8D8-1DB07BB2A8B4}"/>
          </ac:spMkLst>
        </pc:spChg>
        <pc:cxnChg chg="add mod">
          <ac:chgData name="Alessandro Piperno" userId="e11a53fd-0a07-4f86-b408-7b827b46e625" providerId="ADAL" clId="{B2165B42-9455-4B57-87EF-512EFF5EB991}" dt="2025-02-17T16:30:47.484" v="279" actId="1076"/>
          <ac:cxnSpMkLst>
            <pc:docMk/>
            <pc:sldMk cId="3543053535" sldId="2147469609"/>
            <ac:cxnSpMk id="6" creationId="{2FFDBA53-57B6-4BC2-A7B9-A17A69488261}"/>
          </ac:cxnSpMkLst>
        </pc:cxnChg>
      </pc:sldChg>
      <pc:sldChg chg="addSp delSp modSp add mod">
        <pc:chgData name="Alessandro Piperno" userId="e11a53fd-0a07-4f86-b408-7b827b46e625" providerId="ADAL" clId="{B2165B42-9455-4B57-87EF-512EFF5EB991}" dt="2025-02-17T16:27:18.954" v="256" actId="1076"/>
        <pc:sldMkLst>
          <pc:docMk/>
          <pc:sldMk cId="2437592740" sldId="2147469610"/>
        </pc:sldMkLst>
        <pc:spChg chg="mod">
          <ac:chgData name="Alessandro Piperno" userId="e11a53fd-0a07-4f86-b408-7b827b46e625" providerId="ADAL" clId="{B2165B42-9455-4B57-87EF-512EFF5EB991}" dt="2025-02-17T16:25:28.332" v="244" actId="20577"/>
          <ac:spMkLst>
            <pc:docMk/>
            <pc:sldMk cId="2437592740" sldId="2147469610"/>
            <ac:spMk id="2" creationId="{EDCBD8B4-94F2-A66F-B4E1-5D8DAD473EF8}"/>
          </ac:spMkLst>
        </pc:spChg>
        <pc:spChg chg="mod">
          <ac:chgData name="Alessandro Piperno" userId="e11a53fd-0a07-4f86-b408-7b827b46e625" providerId="ADAL" clId="{B2165B42-9455-4B57-87EF-512EFF5EB991}" dt="2025-02-17T16:25:35.485" v="247" actId="6549"/>
          <ac:spMkLst>
            <pc:docMk/>
            <pc:sldMk cId="2437592740" sldId="2147469610"/>
            <ac:spMk id="5" creationId="{B917E5D9-1905-92B1-CC05-CA67F7D56D61}"/>
          </ac:spMkLst>
        </pc:spChg>
        <pc:picChg chg="add del mod">
          <ac:chgData name="Alessandro Piperno" userId="e11a53fd-0a07-4f86-b408-7b827b46e625" providerId="ADAL" clId="{B2165B42-9455-4B57-87EF-512EFF5EB991}" dt="2025-02-17T16:24:50.712" v="240" actId="478"/>
          <ac:picMkLst>
            <pc:docMk/>
            <pc:sldMk cId="2437592740" sldId="2147469610"/>
            <ac:picMk id="1026" creationId="{9C2359C6-0B2F-EA99-5690-02A86C20E4A3}"/>
          </ac:picMkLst>
        </pc:picChg>
        <pc:picChg chg="add del mod">
          <ac:chgData name="Alessandro Piperno" userId="e11a53fd-0a07-4f86-b408-7b827b46e625" providerId="ADAL" clId="{B2165B42-9455-4B57-87EF-512EFF5EB991}" dt="2025-02-17T16:27:06.206" v="254" actId="14100"/>
          <ac:picMkLst>
            <pc:docMk/>
            <pc:sldMk cId="2437592740" sldId="2147469610"/>
            <ac:picMk id="1028" creationId="{D5CB92F0-8CB8-5BC6-91BB-26A92366025B}"/>
          </ac:picMkLst>
        </pc:picChg>
        <pc:picChg chg="add del">
          <ac:chgData name="Alessandro Piperno" userId="e11a53fd-0a07-4f86-b408-7b827b46e625" providerId="ADAL" clId="{B2165B42-9455-4B57-87EF-512EFF5EB991}" dt="2025-02-17T16:26:36.921" v="251" actId="478"/>
          <ac:picMkLst>
            <pc:docMk/>
            <pc:sldMk cId="2437592740" sldId="2147469610"/>
            <ac:picMk id="1030" creationId="{746B3F15-6729-CA93-D50B-AC3D54515C59}"/>
          </ac:picMkLst>
        </pc:picChg>
        <pc:picChg chg="add mod">
          <ac:chgData name="Alessandro Piperno" userId="e11a53fd-0a07-4f86-b408-7b827b46e625" providerId="ADAL" clId="{B2165B42-9455-4B57-87EF-512EFF5EB991}" dt="2025-02-17T16:27:18.954" v="256" actId="1076"/>
          <ac:picMkLst>
            <pc:docMk/>
            <pc:sldMk cId="2437592740" sldId="2147469610"/>
            <ac:picMk id="1032" creationId="{B2141996-4298-EE0E-F453-4AC1CC0156CE}"/>
          </ac:picMkLst>
        </pc:picChg>
      </pc:sldChg>
      <pc:sldChg chg="del">
        <pc:chgData name="Alessandro Piperno" userId="e11a53fd-0a07-4f86-b408-7b827b46e625" providerId="ADAL" clId="{B2165B42-9455-4B57-87EF-512EFF5EB991}" dt="2025-02-17T16:15:48.705" v="0" actId="47"/>
        <pc:sldMkLst>
          <pc:docMk/>
          <pc:sldMk cId="3536616158" sldId="2147469610"/>
        </pc:sldMkLst>
      </pc:sldChg>
      <pc:sldChg chg="addSp delSp modSp add mod">
        <pc:chgData name="Alessandro Piperno" userId="e11a53fd-0a07-4f86-b408-7b827b46e625" providerId="ADAL" clId="{B2165B42-9455-4B57-87EF-512EFF5EB991}" dt="2025-02-17T16:34:49.274" v="313" actId="20577"/>
        <pc:sldMkLst>
          <pc:docMk/>
          <pc:sldMk cId="1142424345" sldId="2147469611"/>
        </pc:sldMkLst>
        <pc:spChg chg="del">
          <ac:chgData name="Alessandro Piperno" userId="e11a53fd-0a07-4f86-b408-7b827b46e625" providerId="ADAL" clId="{B2165B42-9455-4B57-87EF-512EFF5EB991}" dt="2025-02-17T16:34:02.529" v="302" actId="478"/>
          <ac:spMkLst>
            <pc:docMk/>
            <pc:sldMk cId="1142424345" sldId="2147469611"/>
            <ac:spMk id="2" creationId="{340B6B21-579D-C983-B77A-BED30744EF14}"/>
          </ac:spMkLst>
        </pc:spChg>
        <pc:spChg chg="del">
          <ac:chgData name="Alessandro Piperno" userId="e11a53fd-0a07-4f86-b408-7b827b46e625" providerId="ADAL" clId="{B2165B42-9455-4B57-87EF-512EFF5EB991}" dt="2025-02-17T16:34:02.529" v="302" actId="478"/>
          <ac:spMkLst>
            <pc:docMk/>
            <pc:sldMk cId="1142424345" sldId="2147469611"/>
            <ac:spMk id="3" creationId="{2EC2E08D-47DF-41E3-26B2-B60F880655B1}"/>
          </ac:spMkLst>
        </pc:spChg>
        <pc:spChg chg="del">
          <ac:chgData name="Alessandro Piperno" userId="e11a53fd-0a07-4f86-b408-7b827b46e625" providerId="ADAL" clId="{B2165B42-9455-4B57-87EF-512EFF5EB991}" dt="2025-02-17T16:34:02.529" v="302" actId="478"/>
          <ac:spMkLst>
            <pc:docMk/>
            <pc:sldMk cId="1142424345" sldId="2147469611"/>
            <ac:spMk id="5" creationId="{C60AB5E2-1F86-A8B7-86F9-B1ACCE1E5A1A}"/>
          </ac:spMkLst>
        </pc:spChg>
        <pc:spChg chg="del">
          <ac:chgData name="Alessandro Piperno" userId="e11a53fd-0a07-4f86-b408-7b827b46e625" providerId="ADAL" clId="{B2165B42-9455-4B57-87EF-512EFF5EB991}" dt="2025-02-17T16:34:02.529" v="302" actId="478"/>
          <ac:spMkLst>
            <pc:docMk/>
            <pc:sldMk cId="1142424345" sldId="2147469611"/>
            <ac:spMk id="9" creationId="{FB1FC456-98CA-E766-555C-E19C39EF9A5B}"/>
          </ac:spMkLst>
        </pc:spChg>
        <pc:spChg chg="add mod">
          <ac:chgData name="Alessandro Piperno" userId="e11a53fd-0a07-4f86-b408-7b827b46e625" providerId="ADAL" clId="{B2165B42-9455-4B57-87EF-512EFF5EB991}" dt="2025-02-17T16:34:49.274" v="313" actId="20577"/>
          <ac:spMkLst>
            <pc:docMk/>
            <pc:sldMk cId="1142424345" sldId="2147469611"/>
            <ac:spMk id="10" creationId="{61274B3A-53A5-1677-D50A-6CE0A6302618}"/>
          </ac:spMkLst>
        </pc:spChg>
        <pc:cxnChg chg="del">
          <ac:chgData name="Alessandro Piperno" userId="e11a53fd-0a07-4f86-b408-7b827b46e625" providerId="ADAL" clId="{B2165B42-9455-4B57-87EF-512EFF5EB991}" dt="2025-02-17T16:34:02.529" v="302" actId="478"/>
          <ac:cxnSpMkLst>
            <pc:docMk/>
            <pc:sldMk cId="1142424345" sldId="2147469611"/>
            <ac:cxnSpMk id="6" creationId="{84CA5976-098D-6620-B295-C8D8D99B05FA}"/>
          </ac:cxnSpMkLst>
        </pc:cxnChg>
      </pc:sldChg>
      <pc:sldChg chg="del">
        <pc:chgData name="Alessandro Piperno" userId="e11a53fd-0a07-4f86-b408-7b827b46e625" providerId="ADAL" clId="{B2165B42-9455-4B57-87EF-512EFF5EB991}" dt="2025-02-17T16:15:48.705" v="0" actId="47"/>
        <pc:sldMkLst>
          <pc:docMk/>
          <pc:sldMk cId="2469802570" sldId="2147469612"/>
        </pc:sldMkLst>
      </pc:sldChg>
      <pc:sldChg chg="addSp delSp modSp add mod">
        <pc:chgData name="Alessandro Piperno" userId="e11a53fd-0a07-4f86-b408-7b827b46e625" providerId="ADAL" clId="{B2165B42-9455-4B57-87EF-512EFF5EB991}" dt="2025-02-17T16:39:36.249" v="438" actId="14100"/>
        <pc:sldMkLst>
          <pc:docMk/>
          <pc:sldMk cId="3350491081" sldId="2147469612"/>
        </pc:sldMkLst>
        <pc:spChg chg="add mod">
          <ac:chgData name="Alessandro Piperno" userId="e11a53fd-0a07-4f86-b408-7b827b46e625" providerId="ADAL" clId="{B2165B42-9455-4B57-87EF-512EFF5EB991}" dt="2025-02-17T16:39:36.249" v="438" actId="14100"/>
          <ac:spMkLst>
            <pc:docMk/>
            <pc:sldMk cId="3350491081" sldId="2147469612"/>
            <ac:spMk id="2" creationId="{89321004-2562-F7C1-E357-648D5702D9E4}"/>
          </ac:spMkLst>
        </pc:spChg>
        <pc:spChg chg="add mod">
          <ac:chgData name="Alessandro Piperno" userId="e11a53fd-0a07-4f86-b408-7b827b46e625" providerId="ADAL" clId="{B2165B42-9455-4B57-87EF-512EFF5EB991}" dt="2025-02-17T16:38:46.777" v="424" actId="20577"/>
          <ac:spMkLst>
            <pc:docMk/>
            <pc:sldMk cId="3350491081" sldId="2147469612"/>
            <ac:spMk id="3" creationId="{8BF2A27A-E8B8-DB3D-8827-1D9030C8A45F}"/>
          </ac:spMkLst>
        </pc:spChg>
        <pc:spChg chg="add mod">
          <ac:chgData name="Alessandro Piperno" userId="e11a53fd-0a07-4f86-b408-7b827b46e625" providerId="ADAL" clId="{B2165B42-9455-4B57-87EF-512EFF5EB991}" dt="2025-02-17T16:37:29.352" v="339" actId="14100"/>
          <ac:spMkLst>
            <pc:docMk/>
            <pc:sldMk cId="3350491081" sldId="2147469612"/>
            <ac:spMk id="5" creationId="{4D0C9FC7-FEC6-AC4E-DCAB-BBF91D4F874C}"/>
          </ac:spMkLst>
        </pc:spChg>
        <pc:spChg chg="add mod">
          <ac:chgData name="Alessandro Piperno" userId="e11a53fd-0a07-4f86-b408-7b827b46e625" providerId="ADAL" clId="{B2165B42-9455-4B57-87EF-512EFF5EB991}" dt="2025-02-17T16:37:36.298" v="358" actId="14100"/>
          <ac:spMkLst>
            <pc:docMk/>
            <pc:sldMk cId="3350491081" sldId="2147469612"/>
            <ac:spMk id="6" creationId="{0EB47EC0-122A-3435-4434-4809F78FF117}"/>
          </ac:spMkLst>
        </pc:spChg>
        <pc:spChg chg="mod">
          <ac:chgData name="Alessandro Piperno" userId="e11a53fd-0a07-4f86-b408-7b827b46e625" providerId="ADAL" clId="{B2165B42-9455-4B57-87EF-512EFF5EB991}" dt="2025-02-17T16:37:52.896" v="403" actId="20577"/>
          <ac:spMkLst>
            <pc:docMk/>
            <pc:sldMk cId="3350491081" sldId="2147469612"/>
            <ac:spMk id="7" creationId="{61B48427-D091-F76F-FD17-BD7AC2B667CD}"/>
          </ac:spMkLst>
        </pc:spChg>
        <pc:spChg chg="del">
          <ac:chgData name="Alessandro Piperno" userId="e11a53fd-0a07-4f86-b408-7b827b46e625" providerId="ADAL" clId="{B2165B42-9455-4B57-87EF-512EFF5EB991}" dt="2025-02-17T16:36:31.252" v="315" actId="478"/>
          <ac:spMkLst>
            <pc:docMk/>
            <pc:sldMk cId="3350491081" sldId="2147469612"/>
            <ac:spMk id="10" creationId="{EF41B858-7880-4ED7-8FB1-87A203F2E29B}"/>
          </ac:spMkLst>
        </pc:spChg>
        <pc:spChg chg="del">
          <ac:chgData name="Alessandro Piperno" userId="e11a53fd-0a07-4f86-b408-7b827b46e625" providerId="ADAL" clId="{B2165B42-9455-4B57-87EF-512EFF5EB991}" dt="2025-02-17T16:36:31.252" v="315" actId="478"/>
          <ac:spMkLst>
            <pc:docMk/>
            <pc:sldMk cId="3350491081" sldId="2147469612"/>
            <ac:spMk id="11" creationId="{84843087-9B44-ECDC-AA94-433DD65110C5}"/>
          </ac:spMkLst>
        </pc:spChg>
        <pc:picChg chg="add">
          <ac:chgData name="Alessandro Piperno" userId="e11a53fd-0a07-4f86-b408-7b827b46e625" providerId="ADAL" clId="{B2165B42-9455-4B57-87EF-512EFF5EB991}" dt="2025-02-17T16:36:32.003" v="316"/>
          <ac:picMkLst>
            <pc:docMk/>
            <pc:sldMk cId="3350491081" sldId="2147469612"/>
            <ac:picMk id="2050" creationId="{5AC97A2B-D10E-41EA-3832-B9EB9E11AEBB}"/>
          </ac:picMkLst>
        </pc:picChg>
        <pc:picChg chg="add">
          <ac:chgData name="Alessandro Piperno" userId="e11a53fd-0a07-4f86-b408-7b827b46e625" providerId="ADAL" clId="{B2165B42-9455-4B57-87EF-512EFF5EB991}" dt="2025-02-17T16:36:32.003" v="316"/>
          <ac:picMkLst>
            <pc:docMk/>
            <pc:sldMk cId="3350491081" sldId="2147469612"/>
            <ac:picMk id="2051" creationId="{EF6D326B-DE17-726D-1347-C0F669162AF0}"/>
          </ac:picMkLst>
        </pc:picChg>
        <pc:picChg chg="add">
          <ac:chgData name="Alessandro Piperno" userId="e11a53fd-0a07-4f86-b408-7b827b46e625" providerId="ADAL" clId="{B2165B42-9455-4B57-87EF-512EFF5EB991}" dt="2025-02-17T16:36:47.140" v="317"/>
          <ac:picMkLst>
            <pc:docMk/>
            <pc:sldMk cId="3350491081" sldId="2147469612"/>
            <ac:picMk id="2053" creationId="{FAFB43C4-8F62-F61E-CA42-BDE7387A9B7A}"/>
          </ac:picMkLst>
        </pc:picChg>
        <pc:picChg chg="add">
          <ac:chgData name="Alessandro Piperno" userId="e11a53fd-0a07-4f86-b408-7b827b46e625" providerId="ADAL" clId="{B2165B42-9455-4B57-87EF-512EFF5EB991}" dt="2025-02-17T16:36:47.140" v="317"/>
          <ac:picMkLst>
            <pc:docMk/>
            <pc:sldMk cId="3350491081" sldId="2147469612"/>
            <ac:picMk id="2054" creationId="{FEC4DEF4-FC42-33D0-095F-625CBD9E423C}"/>
          </ac:picMkLst>
        </pc:picChg>
      </pc:sldChg>
      <pc:sldChg chg="del">
        <pc:chgData name="Alessandro Piperno" userId="e11a53fd-0a07-4f86-b408-7b827b46e625" providerId="ADAL" clId="{B2165B42-9455-4B57-87EF-512EFF5EB991}" dt="2025-02-17T16:15:48.705" v="0" actId="47"/>
        <pc:sldMkLst>
          <pc:docMk/>
          <pc:sldMk cId="608764015" sldId="2147469613"/>
        </pc:sldMkLst>
      </pc:sldChg>
      <pc:sldChg chg="modSp add mod">
        <pc:chgData name="Alessandro Piperno" userId="e11a53fd-0a07-4f86-b408-7b827b46e625" providerId="ADAL" clId="{B2165B42-9455-4B57-87EF-512EFF5EB991}" dt="2025-02-17T16:59:18.442" v="511" actId="14100"/>
        <pc:sldMkLst>
          <pc:docMk/>
          <pc:sldMk cId="4127005860" sldId="2147469613"/>
        </pc:sldMkLst>
        <pc:spChg chg="mod">
          <ac:chgData name="Alessandro Piperno" userId="e11a53fd-0a07-4f86-b408-7b827b46e625" providerId="ADAL" clId="{B2165B42-9455-4B57-87EF-512EFF5EB991}" dt="2025-02-17T16:59:04.670" v="506" actId="403"/>
          <ac:spMkLst>
            <pc:docMk/>
            <pc:sldMk cId="4127005860" sldId="2147469613"/>
            <ac:spMk id="2" creationId="{DB1153B4-B03A-7D37-C605-71AF69DCD0F0}"/>
          </ac:spMkLst>
        </pc:spChg>
        <pc:spChg chg="mod">
          <ac:chgData name="Alessandro Piperno" userId="e11a53fd-0a07-4f86-b408-7b827b46e625" providerId="ADAL" clId="{B2165B42-9455-4B57-87EF-512EFF5EB991}" dt="2025-02-17T16:59:18.442" v="511" actId="14100"/>
          <ac:spMkLst>
            <pc:docMk/>
            <pc:sldMk cId="4127005860" sldId="2147469613"/>
            <ac:spMk id="3" creationId="{397021E5-B325-050D-17E8-A7711185506A}"/>
          </ac:spMkLst>
        </pc:spChg>
      </pc:sldChg>
      <pc:sldChg chg="del">
        <pc:chgData name="Alessandro Piperno" userId="e11a53fd-0a07-4f86-b408-7b827b46e625" providerId="ADAL" clId="{B2165B42-9455-4B57-87EF-512EFF5EB991}" dt="2025-02-17T16:15:48.705" v="0" actId="47"/>
        <pc:sldMkLst>
          <pc:docMk/>
          <pc:sldMk cId="3103380292" sldId="2147469614"/>
        </pc:sldMkLst>
      </pc:sldChg>
      <pc:sldChg chg="modSp add mod">
        <pc:chgData name="Alessandro Piperno" userId="e11a53fd-0a07-4f86-b408-7b827b46e625" providerId="ADAL" clId="{B2165B42-9455-4B57-87EF-512EFF5EB991}" dt="2025-02-17T17:03:26.266" v="1001" actId="404"/>
        <pc:sldMkLst>
          <pc:docMk/>
          <pc:sldMk cId="3547081085" sldId="2147469614"/>
        </pc:sldMkLst>
        <pc:spChg chg="mod">
          <ac:chgData name="Alessandro Piperno" userId="e11a53fd-0a07-4f86-b408-7b827b46e625" providerId="ADAL" clId="{B2165B42-9455-4B57-87EF-512EFF5EB991}" dt="2025-02-17T17:02:13.490" v="761" actId="313"/>
          <ac:spMkLst>
            <pc:docMk/>
            <pc:sldMk cId="3547081085" sldId="2147469614"/>
            <ac:spMk id="2" creationId="{CE5DFCC7-B2D1-5946-5FCF-1C266E8FE0EB}"/>
          </ac:spMkLst>
        </pc:spChg>
        <pc:spChg chg="mod">
          <ac:chgData name="Alessandro Piperno" userId="e11a53fd-0a07-4f86-b408-7b827b46e625" providerId="ADAL" clId="{B2165B42-9455-4B57-87EF-512EFF5EB991}" dt="2025-02-17T17:03:26.266" v="1001" actId="404"/>
          <ac:spMkLst>
            <pc:docMk/>
            <pc:sldMk cId="3547081085" sldId="2147469614"/>
            <ac:spMk id="3" creationId="{422CBCEA-EFE6-933C-B4B1-A8E3BB04C0F6}"/>
          </ac:spMkLst>
        </pc:spChg>
      </pc:sldChg>
      <pc:sldChg chg="del">
        <pc:chgData name="Alessandro Piperno" userId="e11a53fd-0a07-4f86-b408-7b827b46e625" providerId="ADAL" clId="{B2165B42-9455-4B57-87EF-512EFF5EB991}" dt="2025-02-17T16:15:48.705" v="0" actId="47"/>
        <pc:sldMkLst>
          <pc:docMk/>
          <pc:sldMk cId="824833758" sldId="2147469615"/>
        </pc:sldMkLst>
      </pc:sldChg>
      <pc:sldChg chg="addSp delSp modSp add mod">
        <pc:chgData name="Alessandro Piperno" userId="e11a53fd-0a07-4f86-b408-7b827b46e625" providerId="ADAL" clId="{B2165B42-9455-4B57-87EF-512EFF5EB991}" dt="2025-02-17T21:16:35.345" v="1861" actId="478"/>
        <pc:sldMkLst>
          <pc:docMk/>
          <pc:sldMk cId="4267270199" sldId="2147469615"/>
        </pc:sldMkLst>
        <pc:spChg chg="mod">
          <ac:chgData name="Alessandro Piperno" userId="e11a53fd-0a07-4f86-b408-7b827b46e625" providerId="ADAL" clId="{B2165B42-9455-4B57-87EF-512EFF5EB991}" dt="2025-02-17T18:21:07.922" v="1008" actId="1076"/>
          <ac:spMkLst>
            <pc:docMk/>
            <pc:sldMk cId="4267270199" sldId="2147469615"/>
            <ac:spMk id="2" creationId="{EF879672-B8E3-DD76-F823-DB12BBD13EA6}"/>
          </ac:spMkLst>
        </pc:spChg>
        <pc:spChg chg="mod">
          <ac:chgData name="Alessandro Piperno" userId="e11a53fd-0a07-4f86-b408-7b827b46e625" providerId="ADAL" clId="{B2165B42-9455-4B57-87EF-512EFF5EB991}" dt="2025-02-17T18:19:14.820" v="1004" actId="20577"/>
          <ac:spMkLst>
            <pc:docMk/>
            <pc:sldMk cId="4267270199" sldId="2147469615"/>
            <ac:spMk id="3" creationId="{70D41304-D51B-5032-447F-06B2499628BD}"/>
          </ac:spMkLst>
        </pc:spChg>
        <pc:spChg chg="del">
          <ac:chgData name="Alessandro Piperno" userId="e11a53fd-0a07-4f86-b408-7b827b46e625" providerId="ADAL" clId="{B2165B42-9455-4B57-87EF-512EFF5EB991}" dt="2025-02-17T21:16:35.345" v="1861" actId="478"/>
          <ac:spMkLst>
            <pc:docMk/>
            <pc:sldMk cId="4267270199" sldId="2147469615"/>
            <ac:spMk id="6" creationId="{E248F5A7-8D09-A588-DBD6-5387C29ED29E}"/>
          </ac:spMkLst>
        </pc:spChg>
        <pc:picChg chg="add mod">
          <ac:chgData name="Alessandro Piperno" userId="e11a53fd-0a07-4f86-b408-7b827b46e625" providerId="ADAL" clId="{B2165B42-9455-4B57-87EF-512EFF5EB991}" dt="2025-02-17T18:21:07.922" v="1008" actId="1076"/>
          <ac:picMkLst>
            <pc:docMk/>
            <pc:sldMk cId="4267270199" sldId="2147469615"/>
            <ac:picMk id="1026" creationId="{BB6B23E2-468D-E0FE-C528-43CB838B26E2}"/>
          </ac:picMkLst>
        </pc:picChg>
        <pc:picChg chg="add del mod">
          <ac:chgData name="Alessandro Piperno" userId="e11a53fd-0a07-4f86-b408-7b827b46e625" providerId="ADAL" clId="{B2165B42-9455-4B57-87EF-512EFF5EB991}" dt="2025-02-17T21:16:24.888" v="1860" actId="478"/>
          <ac:picMkLst>
            <pc:docMk/>
            <pc:sldMk cId="4267270199" sldId="2147469615"/>
            <ac:picMk id="1028" creationId="{C7BCA5B5-529B-715B-ED06-ADA72C7BE708}"/>
          </ac:picMkLst>
        </pc:picChg>
      </pc:sldChg>
      <pc:sldChg chg="addSp delSp modSp add mod">
        <pc:chgData name="Alessandro Piperno" userId="e11a53fd-0a07-4f86-b408-7b827b46e625" providerId="ADAL" clId="{B2165B42-9455-4B57-87EF-512EFF5EB991}" dt="2025-02-17T18:26:40.727" v="1059" actId="113"/>
        <pc:sldMkLst>
          <pc:docMk/>
          <pc:sldMk cId="2240003942" sldId="2147469616"/>
        </pc:sldMkLst>
        <pc:spChg chg="del">
          <ac:chgData name="Alessandro Piperno" userId="e11a53fd-0a07-4f86-b408-7b827b46e625" providerId="ADAL" clId="{B2165B42-9455-4B57-87EF-512EFF5EB991}" dt="2025-02-17T18:26:26.811" v="1055" actId="478"/>
          <ac:spMkLst>
            <pc:docMk/>
            <pc:sldMk cId="2240003942" sldId="2147469616"/>
            <ac:spMk id="3" creationId="{347F2043-0D9A-ECFB-FBF3-621CFDF48FF5}"/>
          </ac:spMkLst>
        </pc:spChg>
        <pc:spChg chg="mod">
          <ac:chgData name="Alessandro Piperno" userId="e11a53fd-0a07-4f86-b408-7b827b46e625" providerId="ADAL" clId="{B2165B42-9455-4B57-87EF-512EFF5EB991}" dt="2025-02-17T18:26:02.922" v="1044" actId="20577"/>
          <ac:spMkLst>
            <pc:docMk/>
            <pc:sldMk cId="2240003942" sldId="2147469616"/>
            <ac:spMk id="5" creationId="{C7F25E33-2305-B6E6-9DA4-77D0557C1276}"/>
          </ac:spMkLst>
        </pc:spChg>
        <pc:spChg chg="del">
          <ac:chgData name="Alessandro Piperno" userId="e11a53fd-0a07-4f86-b408-7b827b46e625" providerId="ADAL" clId="{B2165B42-9455-4B57-87EF-512EFF5EB991}" dt="2025-02-17T18:26:05.938" v="1045" actId="478"/>
          <ac:spMkLst>
            <pc:docMk/>
            <pc:sldMk cId="2240003942" sldId="2147469616"/>
            <ac:spMk id="6" creationId="{7A53ED07-DE67-E7F1-60D6-DD5701354C76}"/>
          </ac:spMkLst>
        </pc:spChg>
        <pc:spChg chg="mod">
          <ac:chgData name="Alessandro Piperno" userId="e11a53fd-0a07-4f86-b408-7b827b46e625" providerId="ADAL" clId="{B2165B42-9455-4B57-87EF-512EFF5EB991}" dt="2025-02-17T18:25:59.560" v="1041" actId="20577"/>
          <ac:spMkLst>
            <pc:docMk/>
            <pc:sldMk cId="2240003942" sldId="2147469616"/>
            <ac:spMk id="7" creationId="{0B845A9F-20C2-9250-7F70-A774DC36CC9F}"/>
          </ac:spMkLst>
        </pc:spChg>
        <pc:spChg chg="add del">
          <ac:chgData name="Alessandro Piperno" userId="e11a53fd-0a07-4f86-b408-7b827b46e625" providerId="ADAL" clId="{B2165B42-9455-4B57-87EF-512EFF5EB991}" dt="2025-02-17T18:26:10.368" v="1047" actId="22"/>
          <ac:spMkLst>
            <pc:docMk/>
            <pc:sldMk cId="2240003942" sldId="2147469616"/>
            <ac:spMk id="9" creationId="{21D88233-7727-95AC-9481-EF6AD6EA8DCD}"/>
          </ac:spMkLst>
        </pc:spChg>
        <pc:spChg chg="add mod">
          <ac:chgData name="Alessandro Piperno" userId="e11a53fd-0a07-4f86-b408-7b827b46e625" providerId="ADAL" clId="{B2165B42-9455-4B57-87EF-512EFF5EB991}" dt="2025-02-17T18:26:40.727" v="1059" actId="113"/>
          <ac:spMkLst>
            <pc:docMk/>
            <pc:sldMk cId="2240003942" sldId="2147469616"/>
            <ac:spMk id="11" creationId="{68895E04-D43F-8D6E-1956-D1E5CAF34A0E}"/>
          </ac:spMkLst>
        </pc:spChg>
        <pc:picChg chg="del">
          <ac:chgData name="Alessandro Piperno" userId="e11a53fd-0a07-4f86-b408-7b827b46e625" providerId="ADAL" clId="{B2165B42-9455-4B57-87EF-512EFF5EB991}" dt="2025-02-17T18:26:05.938" v="1045" actId="478"/>
          <ac:picMkLst>
            <pc:docMk/>
            <pc:sldMk cId="2240003942" sldId="2147469616"/>
            <ac:picMk id="1026" creationId="{450CFE8F-EF49-905F-EE79-7F765C916973}"/>
          </ac:picMkLst>
        </pc:picChg>
        <pc:picChg chg="del">
          <ac:chgData name="Alessandro Piperno" userId="e11a53fd-0a07-4f86-b408-7b827b46e625" providerId="ADAL" clId="{B2165B42-9455-4B57-87EF-512EFF5EB991}" dt="2025-02-17T18:26:05.938" v="1045" actId="478"/>
          <ac:picMkLst>
            <pc:docMk/>
            <pc:sldMk cId="2240003942" sldId="2147469616"/>
            <ac:picMk id="1028" creationId="{68B2B0A9-2306-7DE8-2936-8C9897E8069D}"/>
          </ac:picMkLst>
        </pc:picChg>
      </pc:sldChg>
      <pc:sldChg chg="del">
        <pc:chgData name="Alessandro Piperno" userId="e11a53fd-0a07-4f86-b408-7b827b46e625" providerId="ADAL" clId="{B2165B42-9455-4B57-87EF-512EFF5EB991}" dt="2025-02-17T16:15:48.705" v="0" actId="47"/>
        <pc:sldMkLst>
          <pc:docMk/>
          <pc:sldMk cId="2254436958" sldId="2147469616"/>
        </pc:sldMkLst>
      </pc:sldChg>
      <pc:sldChg chg="modSp add mod">
        <pc:chgData name="Alessandro Piperno" userId="e11a53fd-0a07-4f86-b408-7b827b46e625" providerId="ADAL" clId="{B2165B42-9455-4B57-87EF-512EFF5EB991}" dt="2025-02-17T18:27:22.217" v="1077" actId="113"/>
        <pc:sldMkLst>
          <pc:docMk/>
          <pc:sldMk cId="2856213236" sldId="2147469617"/>
        </pc:sldMkLst>
        <pc:spChg chg="mod">
          <ac:chgData name="Alessandro Piperno" userId="e11a53fd-0a07-4f86-b408-7b827b46e625" providerId="ADAL" clId="{B2165B42-9455-4B57-87EF-512EFF5EB991}" dt="2025-02-17T18:27:22.217" v="1077" actId="113"/>
          <ac:spMkLst>
            <pc:docMk/>
            <pc:sldMk cId="2856213236" sldId="2147469617"/>
            <ac:spMk id="11" creationId="{CFD6448C-ED29-0AEC-86E4-633BAB5188F9}"/>
          </ac:spMkLst>
        </pc:spChg>
      </pc:sldChg>
      <pc:sldChg chg="addSp delSp modSp add mod">
        <pc:chgData name="Alessandro Piperno" userId="e11a53fd-0a07-4f86-b408-7b827b46e625" providerId="ADAL" clId="{B2165B42-9455-4B57-87EF-512EFF5EB991}" dt="2025-02-17T18:30:37.675" v="1124" actId="1076"/>
        <pc:sldMkLst>
          <pc:docMk/>
          <pc:sldMk cId="1858763843" sldId="2147469618"/>
        </pc:sldMkLst>
        <pc:spChg chg="add mod">
          <ac:chgData name="Alessandro Piperno" userId="e11a53fd-0a07-4f86-b408-7b827b46e625" providerId="ADAL" clId="{B2165B42-9455-4B57-87EF-512EFF5EB991}" dt="2025-02-17T18:29:34.070" v="1112" actId="113"/>
          <ac:spMkLst>
            <pc:docMk/>
            <pc:sldMk cId="1858763843" sldId="2147469618"/>
            <ac:spMk id="3" creationId="{BFBC7E19-63A0-F4C9-D949-7FD7CC1693C9}"/>
          </ac:spMkLst>
        </pc:spChg>
        <pc:spChg chg="mod">
          <ac:chgData name="Alessandro Piperno" userId="e11a53fd-0a07-4f86-b408-7b827b46e625" providerId="ADAL" clId="{B2165B42-9455-4B57-87EF-512EFF5EB991}" dt="2025-02-17T18:28:43.571" v="1098" actId="20577"/>
          <ac:spMkLst>
            <pc:docMk/>
            <pc:sldMk cId="1858763843" sldId="2147469618"/>
            <ac:spMk id="5" creationId="{F6094BEF-6A3F-0396-6314-6BDDBCA46E93}"/>
          </ac:spMkLst>
        </pc:spChg>
        <pc:spChg chg="add mod">
          <ac:chgData name="Alessandro Piperno" userId="e11a53fd-0a07-4f86-b408-7b827b46e625" providerId="ADAL" clId="{B2165B42-9455-4B57-87EF-512EFF5EB991}" dt="2025-02-17T18:30:32.776" v="1123" actId="1076"/>
          <ac:spMkLst>
            <pc:docMk/>
            <pc:sldMk cId="1858763843" sldId="2147469618"/>
            <ac:spMk id="6" creationId="{06795EFD-D9FC-50C1-E493-1800AB6A1D8A}"/>
          </ac:spMkLst>
        </pc:spChg>
        <pc:spChg chg="mod">
          <ac:chgData name="Alessandro Piperno" userId="e11a53fd-0a07-4f86-b408-7b827b46e625" providerId="ADAL" clId="{B2165B42-9455-4B57-87EF-512EFF5EB991}" dt="2025-02-17T18:28:37.919" v="1081" actId="20577"/>
          <ac:spMkLst>
            <pc:docMk/>
            <pc:sldMk cId="1858763843" sldId="2147469618"/>
            <ac:spMk id="7" creationId="{3CD651C9-FDD1-64A8-FB67-E952B47861E0}"/>
          </ac:spMkLst>
        </pc:spChg>
        <pc:spChg chg="add mod">
          <ac:chgData name="Alessandro Piperno" userId="e11a53fd-0a07-4f86-b408-7b827b46e625" providerId="ADAL" clId="{B2165B42-9455-4B57-87EF-512EFF5EB991}" dt="2025-02-17T18:30:37.675" v="1124" actId="1076"/>
          <ac:spMkLst>
            <pc:docMk/>
            <pc:sldMk cId="1858763843" sldId="2147469618"/>
            <ac:spMk id="8" creationId="{5C8F27B5-F705-149A-4B76-2A3D73F71DF6}"/>
          </ac:spMkLst>
        </pc:spChg>
        <pc:spChg chg="del">
          <ac:chgData name="Alessandro Piperno" userId="e11a53fd-0a07-4f86-b408-7b827b46e625" providerId="ADAL" clId="{B2165B42-9455-4B57-87EF-512EFF5EB991}" dt="2025-02-17T18:28:45.714" v="1099" actId="478"/>
          <ac:spMkLst>
            <pc:docMk/>
            <pc:sldMk cId="1858763843" sldId="2147469618"/>
            <ac:spMk id="11" creationId="{6ED7FA84-03D1-18C0-3568-05EF43FF541F}"/>
          </ac:spMkLst>
        </pc:spChg>
      </pc:sldChg>
      <pc:sldChg chg="modSp add mod ord">
        <pc:chgData name="Alessandro Piperno" userId="e11a53fd-0a07-4f86-b408-7b827b46e625" providerId="ADAL" clId="{B2165B42-9455-4B57-87EF-512EFF5EB991}" dt="2025-02-17T18:32:38.356" v="1264" actId="113"/>
        <pc:sldMkLst>
          <pc:docMk/>
          <pc:sldMk cId="3647733894" sldId="2147469619"/>
        </pc:sldMkLst>
        <pc:spChg chg="mod">
          <ac:chgData name="Alessandro Piperno" userId="e11a53fd-0a07-4f86-b408-7b827b46e625" providerId="ADAL" clId="{B2165B42-9455-4B57-87EF-512EFF5EB991}" dt="2025-02-17T18:32:38.356" v="1264" actId="113"/>
          <ac:spMkLst>
            <pc:docMk/>
            <pc:sldMk cId="3647733894" sldId="2147469619"/>
            <ac:spMk id="11" creationId="{B92902DA-78F7-649D-6DF5-E021E9CBBE59}"/>
          </ac:spMkLst>
        </pc:spChg>
      </pc:sldChg>
      <pc:sldChg chg="modSp add mod">
        <pc:chgData name="Alessandro Piperno" userId="e11a53fd-0a07-4f86-b408-7b827b46e625" providerId="ADAL" clId="{B2165B42-9455-4B57-87EF-512EFF5EB991}" dt="2025-02-17T18:35:00.158" v="1295" actId="20577"/>
        <pc:sldMkLst>
          <pc:docMk/>
          <pc:sldMk cId="886358257" sldId="2147469620"/>
        </pc:sldMkLst>
        <pc:spChg chg="mod">
          <ac:chgData name="Alessandro Piperno" userId="e11a53fd-0a07-4f86-b408-7b827b46e625" providerId="ADAL" clId="{B2165B42-9455-4B57-87EF-512EFF5EB991}" dt="2025-02-17T18:35:00.158" v="1295" actId="20577"/>
          <ac:spMkLst>
            <pc:docMk/>
            <pc:sldMk cId="886358257" sldId="2147469620"/>
            <ac:spMk id="7" creationId="{3AC47883-2BC5-018E-A8A5-A6B584EEAA3D}"/>
          </ac:spMkLst>
        </pc:spChg>
        <pc:spChg chg="mod">
          <ac:chgData name="Alessandro Piperno" userId="e11a53fd-0a07-4f86-b408-7b827b46e625" providerId="ADAL" clId="{B2165B42-9455-4B57-87EF-512EFF5EB991}" dt="2025-02-17T18:34:48.970" v="1288" actId="20577"/>
          <ac:spMkLst>
            <pc:docMk/>
            <pc:sldMk cId="886358257" sldId="2147469620"/>
            <ac:spMk id="11" creationId="{2D1F0B3E-9EEA-BEAB-531F-37774DACF12F}"/>
          </ac:spMkLst>
        </pc:spChg>
      </pc:sldChg>
      <pc:sldChg chg="delSp modSp add mod">
        <pc:chgData name="Alessandro Piperno" userId="e11a53fd-0a07-4f86-b408-7b827b46e625" providerId="ADAL" clId="{B2165B42-9455-4B57-87EF-512EFF5EB991}" dt="2025-02-17T20:48:51.668" v="1703" actId="20577"/>
        <pc:sldMkLst>
          <pc:docMk/>
          <pc:sldMk cId="1448425209" sldId="2147469621"/>
        </pc:sldMkLst>
        <pc:spChg chg="del">
          <ac:chgData name="Alessandro Piperno" userId="e11a53fd-0a07-4f86-b408-7b827b46e625" providerId="ADAL" clId="{B2165B42-9455-4B57-87EF-512EFF5EB991}" dt="2025-02-17T18:36:47.560" v="1392" actId="478"/>
          <ac:spMkLst>
            <pc:docMk/>
            <pc:sldMk cId="1448425209" sldId="2147469621"/>
            <ac:spMk id="2" creationId="{E96E5C07-2D82-2315-9A3A-6C48CF357CA1}"/>
          </ac:spMkLst>
        </pc:spChg>
        <pc:spChg chg="mod">
          <ac:chgData name="Alessandro Piperno" userId="e11a53fd-0a07-4f86-b408-7b827b46e625" providerId="ADAL" clId="{B2165B42-9455-4B57-87EF-512EFF5EB991}" dt="2025-02-17T20:48:51.668" v="1703" actId="20577"/>
          <ac:spMkLst>
            <pc:docMk/>
            <pc:sldMk cId="1448425209" sldId="2147469621"/>
            <ac:spMk id="11" creationId="{A943478F-F08B-0A76-3E04-816099FF8944}"/>
          </ac:spMkLst>
        </pc:spChg>
      </pc:sldChg>
      <pc:sldChg chg="addSp delSp modSp add mod">
        <pc:chgData name="Alessandro Piperno" userId="e11a53fd-0a07-4f86-b408-7b827b46e625" providerId="ADAL" clId="{B2165B42-9455-4B57-87EF-512EFF5EB991}" dt="2025-02-17T20:48:42.757" v="1695" actId="20577"/>
        <pc:sldMkLst>
          <pc:docMk/>
          <pc:sldMk cId="3376773310" sldId="2147469622"/>
        </pc:sldMkLst>
        <pc:spChg chg="del">
          <ac:chgData name="Alessandro Piperno" userId="e11a53fd-0a07-4f86-b408-7b827b46e625" providerId="ADAL" clId="{B2165B42-9455-4B57-87EF-512EFF5EB991}" dt="2025-02-17T18:38:14.230" v="1474" actId="478"/>
          <ac:spMkLst>
            <pc:docMk/>
            <pc:sldMk cId="3376773310" sldId="2147469622"/>
            <ac:spMk id="11" creationId="{C06082CE-DCDD-7688-6C19-3858B65BEBD1}"/>
          </ac:spMkLst>
        </pc:spChg>
        <pc:graphicFrameChg chg="add mod">
          <ac:chgData name="Alessandro Piperno" userId="e11a53fd-0a07-4f86-b408-7b827b46e625" providerId="ADAL" clId="{B2165B42-9455-4B57-87EF-512EFF5EB991}" dt="2025-02-17T18:38:15.103" v="1475"/>
          <ac:graphicFrameMkLst>
            <pc:docMk/>
            <pc:sldMk cId="3376773310" sldId="2147469622"/>
            <ac:graphicFrameMk id="2" creationId="{FE61F531-F0DF-C5F8-2F6C-B7F1CE7CE64B}"/>
          </ac:graphicFrameMkLst>
        </pc:graphicFrameChg>
        <pc:graphicFrameChg chg="add mod">
          <ac:chgData name="Alessandro Piperno" userId="e11a53fd-0a07-4f86-b408-7b827b46e625" providerId="ADAL" clId="{B2165B42-9455-4B57-87EF-512EFF5EB991}" dt="2025-02-17T18:38:15.103" v="1475"/>
          <ac:graphicFrameMkLst>
            <pc:docMk/>
            <pc:sldMk cId="3376773310" sldId="2147469622"/>
            <ac:graphicFrameMk id="3" creationId="{7D489BAA-861D-1817-5279-17F05060C28F}"/>
          </ac:graphicFrameMkLst>
        </pc:graphicFrameChg>
        <pc:graphicFrameChg chg="add mod">
          <ac:chgData name="Alessandro Piperno" userId="e11a53fd-0a07-4f86-b408-7b827b46e625" providerId="ADAL" clId="{B2165B42-9455-4B57-87EF-512EFF5EB991}" dt="2025-02-17T18:38:15.103" v="1475"/>
          <ac:graphicFrameMkLst>
            <pc:docMk/>
            <pc:sldMk cId="3376773310" sldId="2147469622"/>
            <ac:graphicFrameMk id="6" creationId="{0DA2E4FD-8B7E-3AF4-1E87-7F7F04E3615F}"/>
          </ac:graphicFrameMkLst>
        </pc:graphicFrameChg>
        <pc:graphicFrameChg chg="add mod">
          <ac:chgData name="Alessandro Piperno" userId="e11a53fd-0a07-4f86-b408-7b827b46e625" providerId="ADAL" clId="{B2165B42-9455-4B57-87EF-512EFF5EB991}" dt="2025-02-17T18:38:15.103" v="1475"/>
          <ac:graphicFrameMkLst>
            <pc:docMk/>
            <pc:sldMk cId="3376773310" sldId="2147469622"/>
            <ac:graphicFrameMk id="8" creationId="{36CF6692-E8B1-C273-A994-8B402D36C678}"/>
          </ac:graphicFrameMkLst>
        </pc:graphicFrameChg>
        <pc:graphicFrameChg chg="add mod">
          <ac:chgData name="Alessandro Piperno" userId="e11a53fd-0a07-4f86-b408-7b827b46e625" providerId="ADAL" clId="{B2165B42-9455-4B57-87EF-512EFF5EB991}" dt="2025-02-17T18:38:15.103" v="1475"/>
          <ac:graphicFrameMkLst>
            <pc:docMk/>
            <pc:sldMk cId="3376773310" sldId="2147469622"/>
            <ac:graphicFrameMk id="9" creationId="{D1868C13-E348-506D-30D4-48E1BBFA7BB2}"/>
          </ac:graphicFrameMkLst>
        </pc:graphicFrameChg>
        <pc:graphicFrameChg chg="add mod">
          <ac:chgData name="Alessandro Piperno" userId="e11a53fd-0a07-4f86-b408-7b827b46e625" providerId="ADAL" clId="{B2165B42-9455-4B57-87EF-512EFF5EB991}" dt="2025-02-17T18:38:15.103" v="1475"/>
          <ac:graphicFrameMkLst>
            <pc:docMk/>
            <pc:sldMk cId="3376773310" sldId="2147469622"/>
            <ac:graphicFrameMk id="10" creationId="{1743D8B1-C563-4040-B0A6-B273D1A84ECF}"/>
          </ac:graphicFrameMkLst>
        </pc:graphicFrameChg>
        <pc:graphicFrameChg chg="add mod">
          <ac:chgData name="Alessandro Piperno" userId="e11a53fd-0a07-4f86-b408-7b827b46e625" providerId="ADAL" clId="{B2165B42-9455-4B57-87EF-512EFF5EB991}" dt="2025-02-17T18:38:15.103" v="1475"/>
          <ac:graphicFrameMkLst>
            <pc:docMk/>
            <pc:sldMk cId="3376773310" sldId="2147469622"/>
            <ac:graphicFrameMk id="12" creationId="{F6DEABE9-BC63-19A5-6D2A-7534C166AEB1}"/>
          </ac:graphicFrameMkLst>
        </pc:graphicFrameChg>
        <pc:graphicFrameChg chg="add mod">
          <ac:chgData name="Alessandro Piperno" userId="e11a53fd-0a07-4f86-b408-7b827b46e625" providerId="ADAL" clId="{B2165B42-9455-4B57-87EF-512EFF5EB991}" dt="2025-02-17T18:38:15.103" v="1475"/>
          <ac:graphicFrameMkLst>
            <pc:docMk/>
            <pc:sldMk cId="3376773310" sldId="2147469622"/>
            <ac:graphicFrameMk id="13" creationId="{BD582DBD-4916-2414-0A09-B4EEF1B27214}"/>
          </ac:graphicFrameMkLst>
        </pc:graphicFrameChg>
        <pc:graphicFrameChg chg="add mod">
          <ac:chgData name="Alessandro Piperno" userId="e11a53fd-0a07-4f86-b408-7b827b46e625" providerId="ADAL" clId="{B2165B42-9455-4B57-87EF-512EFF5EB991}" dt="2025-02-17T18:38:15.103" v="1475"/>
          <ac:graphicFrameMkLst>
            <pc:docMk/>
            <pc:sldMk cId="3376773310" sldId="2147469622"/>
            <ac:graphicFrameMk id="14" creationId="{7F314939-C647-0A33-8D21-768EE0BB8B03}"/>
          </ac:graphicFrameMkLst>
        </pc:graphicFrameChg>
        <pc:graphicFrameChg chg="add mod modGraphic">
          <ac:chgData name="Alessandro Piperno" userId="e11a53fd-0a07-4f86-b408-7b827b46e625" providerId="ADAL" clId="{B2165B42-9455-4B57-87EF-512EFF5EB991}" dt="2025-02-17T20:48:42.757" v="1695" actId="20577"/>
          <ac:graphicFrameMkLst>
            <pc:docMk/>
            <pc:sldMk cId="3376773310" sldId="2147469622"/>
            <ac:graphicFrameMk id="15" creationId="{D86D820F-0B97-E6A3-1DCF-7A11B93F8400}"/>
          </ac:graphicFrameMkLst>
        </pc:graphicFrameChg>
      </pc:sldChg>
      <pc:sldChg chg="addSp delSp modSp add mod">
        <pc:chgData name="Alessandro Piperno" userId="e11a53fd-0a07-4f86-b408-7b827b46e625" providerId="ADAL" clId="{B2165B42-9455-4B57-87EF-512EFF5EB991}" dt="2025-02-17T20:48:33.591" v="1688" actId="20577"/>
        <pc:sldMkLst>
          <pc:docMk/>
          <pc:sldMk cId="3383291730" sldId="2147469623"/>
        </pc:sldMkLst>
        <pc:spChg chg="add del">
          <ac:chgData name="Alessandro Piperno" userId="e11a53fd-0a07-4f86-b408-7b827b46e625" providerId="ADAL" clId="{B2165B42-9455-4B57-87EF-512EFF5EB991}" dt="2025-02-17T18:39:09.742" v="1478" actId="22"/>
          <ac:spMkLst>
            <pc:docMk/>
            <pc:sldMk cId="3383291730" sldId="2147469623"/>
            <ac:spMk id="3" creationId="{513CE134-3EC6-CCC2-2592-47E59CA1246F}"/>
          </ac:spMkLst>
        </pc:spChg>
        <pc:spChg chg="add mod">
          <ac:chgData name="Alessandro Piperno" userId="e11a53fd-0a07-4f86-b408-7b827b46e625" providerId="ADAL" clId="{B2165B42-9455-4B57-87EF-512EFF5EB991}" dt="2025-02-17T20:48:33.591" v="1688" actId="20577"/>
          <ac:spMkLst>
            <pc:docMk/>
            <pc:sldMk cId="3383291730" sldId="2147469623"/>
            <ac:spMk id="8" creationId="{C74CC90C-56CD-65D6-9F98-E052569DAE80}"/>
          </ac:spMkLst>
        </pc:spChg>
      </pc:sldChg>
      <pc:sldChg chg="modSp add mod">
        <pc:chgData name="Alessandro Piperno" userId="e11a53fd-0a07-4f86-b408-7b827b46e625" providerId="ADAL" clId="{B2165B42-9455-4B57-87EF-512EFF5EB991}" dt="2025-02-17T20:20:13.756" v="1634" actId="20577"/>
        <pc:sldMkLst>
          <pc:docMk/>
          <pc:sldMk cId="1347409131" sldId="2147469624"/>
        </pc:sldMkLst>
        <pc:spChg chg="mod">
          <ac:chgData name="Alessandro Piperno" userId="e11a53fd-0a07-4f86-b408-7b827b46e625" providerId="ADAL" clId="{B2165B42-9455-4B57-87EF-512EFF5EB991}" dt="2025-02-17T20:20:13.756" v="1634" actId="20577"/>
          <ac:spMkLst>
            <pc:docMk/>
            <pc:sldMk cId="1347409131" sldId="2147469624"/>
            <ac:spMk id="8" creationId="{77789BC8-679B-B620-6A84-9EE7A6A5DF91}"/>
          </ac:spMkLst>
        </pc:spChg>
      </pc:sldChg>
      <pc:sldChg chg="addSp delSp modSp add mod">
        <pc:chgData name="Alessandro Piperno" userId="e11a53fd-0a07-4f86-b408-7b827b46e625" providerId="ADAL" clId="{B2165B42-9455-4B57-87EF-512EFF5EB991}" dt="2025-02-17T20:21:25.536" v="1680"/>
        <pc:sldMkLst>
          <pc:docMk/>
          <pc:sldMk cId="3332404894" sldId="2147469625"/>
        </pc:sldMkLst>
        <pc:spChg chg="add">
          <ac:chgData name="Alessandro Piperno" userId="e11a53fd-0a07-4f86-b408-7b827b46e625" providerId="ADAL" clId="{B2165B42-9455-4B57-87EF-512EFF5EB991}" dt="2025-02-17T20:20:33.730" v="1636"/>
          <ac:spMkLst>
            <pc:docMk/>
            <pc:sldMk cId="3332404894" sldId="2147469625"/>
            <ac:spMk id="2" creationId="{684ED2E9-0070-6D05-CFFD-DF43146DE9DE}"/>
          </ac:spMkLst>
        </pc:spChg>
        <pc:spChg chg="add">
          <ac:chgData name="Alessandro Piperno" userId="e11a53fd-0a07-4f86-b408-7b827b46e625" providerId="ADAL" clId="{B2165B42-9455-4B57-87EF-512EFF5EB991}" dt="2025-02-17T20:20:36.256" v="1637"/>
          <ac:spMkLst>
            <pc:docMk/>
            <pc:sldMk cId="3332404894" sldId="2147469625"/>
            <ac:spMk id="3" creationId="{9B088590-9A7E-F169-90CD-45869A6960E4}"/>
          </ac:spMkLst>
        </pc:spChg>
        <pc:spChg chg="add del mod">
          <ac:chgData name="Alessandro Piperno" userId="e11a53fd-0a07-4f86-b408-7b827b46e625" providerId="ADAL" clId="{B2165B42-9455-4B57-87EF-512EFF5EB991}" dt="2025-02-17T20:21:25.536" v="1680"/>
          <ac:spMkLst>
            <pc:docMk/>
            <pc:sldMk cId="3332404894" sldId="2147469625"/>
            <ac:spMk id="6" creationId="{F2AA245B-0B4A-C931-EC69-AFC9E02A36DE}"/>
          </ac:spMkLst>
        </pc:spChg>
        <pc:spChg chg="mod">
          <ac:chgData name="Alessandro Piperno" userId="e11a53fd-0a07-4f86-b408-7b827b46e625" providerId="ADAL" clId="{B2165B42-9455-4B57-87EF-512EFF5EB991}" dt="2025-02-17T20:21:24.836" v="1678" actId="948"/>
          <ac:spMkLst>
            <pc:docMk/>
            <pc:sldMk cId="3332404894" sldId="2147469625"/>
            <ac:spMk id="8" creationId="{D751412C-A27A-6F99-334B-E21EAE66A657}"/>
          </ac:spMkLst>
        </pc:spChg>
      </pc:sldChg>
      <pc:sldChg chg="addSp delSp modSp add mod">
        <pc:chgData name="Alessandro Piperno" userId="e11a53fd-0a07-4f86-b408-7b827b46e625" providerId="ADAL" clId="{B2165B42-9455-4B57-87EF-512EFF5EB991}" dt="2025-02-17T20:52:08.134" v="1711" actId="20577"/>
        <pc:sldMkLst>
          <pc:docMk/>
          <pc:sldMk cId="939026664" sldId="2147469626"/>
        </pc:sldMkLst>
        <pc:spChg chg="del">
          <ac:chgData name="Alessandro Piperno" userId="e11a53fd-0a07-4f86-b408-7b827b46e625" providerId="ADAL" clId="{B2165B42-9455-4B57-87EF-512EFF5EB991}" dt="2025-02-17T20:51:58.502" v="1705" actId="478"/>
          <ac:spMkLst>
            <pc:docMk/>
            <pc:sldMk cId="939026664" sldId="2147469626"/>
            <ac:spMk id="5" creationId="{CFE7016A-807D-C10E-1820-C0CD9DC3D997}"/>
          </ac:spMkLst>
        </pc:spChg>
        <pc:spChg chg="mod">
          <ac:chgData name="Alessandro Piperno" userId="e11a53fd-0a07-4f86-b408-7b827b46e625" providerId="ADAL" clId="{B2165B42-9455-4B57-87EF-512EFF5EB991}" dt="2025-02-17T20:52:08.134" v="1711" actId="20577"/>
          <ac:spMkLst>
            <pc:docMk/>
            <pc:sldMk cId="939026664" sldId="2147469626"/>
            <ac:spMk id="7" creationId="{9A54B8F2-FB27-7DDE-1B26-A576288D0E79}"/>
          </ac:spMkLst>
        </pc:spChg>
        <pc:spChg chg="del">
          <ac:chgData name="Alessandro Piperno" userId="e11a53fd-0a07-4f86-b408-7b827b46e625" providerId="ADAL" clId="{B2165B42-9455-4B57-87EF-512EFF5EB991}" dt="2025-02-17T20:51:58.502" v="1705" actId="478"/>
          <ac:spMkLst>
            <pc:docMk/>
            <pc:sldMk cId="939026664" sldId="2147469626"/>
            <ac:spMk id="8" creationId="{5B02D511-2BAA-E368-C28A-B4709224370F}"/>
          </ac:spMkLst>
        </pc:spChg>
        <pc:picChg chg="add mod">
          <ac:chgData name="Alessandro Piperno" userId="e11a53fd-0a07-4f86-b408-7b827b46e625" providerId="ADAL" clId="{B2165B42-9455-4B57-87EF-512EFF5EB991}" dt="2025-02-17T20:52:04.099" v="1708" actId="1076"/>
          <ac:picMkLst>
            <pc:docMk/>
            <pc:sldMk cId="939026664" sldId="2147469626"/>
            <ac:picMk id="3" creationId="{44C28CEE-DFFE-1291-87C1-D7317B96586F}"/>
          </ac:picMkLst>
        </pc:picChg>
      </pc:sldChg>
      <pc:sldChg chg="addSp delSp modSp add mod">
        <pc:chgData name="Alessandro Piperno" userId="e11a53fd-0a07-4f86-b408-7b827b46e625" providerId="ADAL" clId="{B2165B42-9455-4B57-87EF-512EFF5EB991}" dt="2025-02-17T20:52:56.363" v="1717" actId="1076"/>
        <pc:sldMkLst>
          <pc:docMk/>
          <pc:sldMk cId="35812728" sldId="2147469627"/>
        </pc:sldMkLst>
        <pc:picChg chg="del">
          <ac:chgData name="Alessandro Piperno" userId="e11a53fd-0a07-4f86-b408-7b827b46e625" providerId="ADAL" clId="{B2165B42-9455-4B57-87EF-512EFF5EB991}" dt="2025-02-17T20:52:48.727" v="1713" actId="478"/>
          <ac:picMkLst>
            <pc:docMk/>
            <pc:sldMk cId="35812728" sldId="2147469627"/>
            <ac:picMk id="3" creationId="{B6C03838-58D0-EC27-0A0E-B6ADBC885DAE}"/>
          </ac:picMkLst>
        </pc:picChg>
        <pc:picChg chg="add mod">
          <ac:chgData name="Alessandro Piperno" userId="e11a53fd-0a07-4f86-b408-7b827b46e625" providerId="ADAL" clId="{B2165B42-9455-4B57-87EF-512EFF5EB991}" dt="2025-02-17T20:52:56.363" v="1717" actId="1076"/>
          <ac:picMkLst>
            <pc:docMk/>
            <pc:sldMk cId="35812728" sldId="2147469627"/>
            <ac:picMk id="5" creationId="{FC5A28F6-2B67-C59E-DE82-706381E9DB85}"/>
          </ac:picMkLst>
        </pc:picChg>
      </pc:sldChg>
      <pc:sldChg chg="addSp delSp modSp add mod">
        <pc:chgData name="Alessandro Piperno" userId="e11a53fd-0a07-4f86-b408-7b827b46e625" providerId="ADAL" clId="{B2165B42-9455-4B57-87EF-512EFF5EB991}" dt="2025-02-17T20:54:19.688" v="1723" actId="1076"/>
        <pc:sldMkLst>
          <pc:docMk/>
          <pc:sldMk cId="2296423084" sldId="2147469628"/>
        </pc:sldMkLst>
        <pc:picChg chg="add mod">
          <ac:chgData name="Alessandro Piperno" userId="e11a53fd-0a07-4f86-b408-7b827b46e625" providerId="ADAL" clId="{B2165B42-9455-4B57-87EF-512EFF5EB991}" dt="2025-02-17T20:54:19.688" v="1723" actId="1076"/>
          <ac:picMkLst>
            <pc:docMk/>
            <pc:sldMk cId="2296423084" sldId="2147469628"/>
            <ac:picMk id="3" creationId="{FB0B4F3D-8D76-13CF-93C8-5C7725D45021}"/>
          </ac:picMkLst>
        </pc:picChg>
        <pc:picChg chg="del">
          <ac:chgData name="Alessandro Piperno" userId="e11a53fd-0a07-4f86-b408-7b827b46e625" providerId="ADAL" clId="{B2165B42-9455-4B57-87EF-512EFF5EB991}" dt="2025-02-17T20:53:25.583" v="1719" actId="478"/>
          <ac:picMkLst>
            <pc:docMk/>
            <pc:sldMk cId="2296423084" sldId="2147469628"/>
            <ac:picMk id="5" creationId="{5814AB0B-3A54-8649-794F-802D5D8634BB}"/>
          </ac:picMkLst>
        </pc:picChg>
      </pc:sldChg>
      <pc:sldChg chg="modSp add mod ord">
        <pc:chgData name="Alessandro Piperno" userId="e11a53fd-0a07-4f86-b408-7b827b46e625" providerId="ADAL" clId="{B2165B42-9455-4B57-87EF-512EFF5EB991}" dt="2025-02-17T20:55:53.173" v="1740" actId="20577"/>
        <pc:sldMkLst>
          <pc:docMk/>
          <pc:sldMk cId="3779457103" sldId="2147469629"/>
        </pc:sldMkLst>
        <pc:spChg chg="mod">
          <ac:chgData name="Alessandro Piperno" userId="e11a53fd-0a07-4f86-b408-7b827b46e625" providerId="ADAL" clId="{B2165B42-9455-4B57-87EF-512EFF5EB991}" dt="2025-02-17T20:55:53.173" v="1740" actId="20577"/>
          <ac:spMkLst>
            <pc:docMk/>
            <pc:sldMk cId="3779457103" sldId="2147469629"/>
            <ac:spMk id="7" creationId="{07DADCC0-F5C8-6106-0DAD-DF7A8C7E248D}"/>
          </ac:spMkLst>
        </pc:spChg>
      </pc:sldChg>
      <pc:sldChg chg="addSp delSp modSp add del mod">
        <pc:chgData name="Alessandro Piperno" userId="e11a53fd-0a07-4f86-b408-7b827b46e625" providerId="ADAL" clId="{B2165B42-9455-4B57-87EF-512EFF5EB991}" dt="2025-02-17T20:58:52.277" v="1748" actId="47"/>
        <pc:sldMkLst>
          <pc:docMk/>
          <pc:sldMk cId="758300149" sldId="2147469630"/>
        </pc:sldMkLst>
        <pc:spChg chg="add">
          <ac:chgData name="Alessandro Piperno" userId="e11a53fd-0a07-4f86-b408-7b827b46e625" providerId="ADAL" clId="{B2165B42-9455-4B57-87EF-512EFF5EB991}" dt="2025-02-17T20:58:38.273" v="1743"/>
          <ac:spMkLst>
            <pc:docMk/>
            <pc:sldMk cId="758300149" sldId="2147469630"/>
            <ac:spMk id="2" creationId="{4D2FCFFF-DC79-0FA5-A9C0-067DC33A6F8B}"/>
          </ac:spMkLst>
        </pc:spChg>
        <pc:spChg chg="del">
          <ac:chgData name="Alessandro Piperno" userId="e11a53fd-0a07-4f86-b408-7b827b46e625" providerId="ADAL" clId="{B2165B42-9455-4B57-87EF-512EFF5EB991}" dt="2025-02-17T20:58:35.477" v="1742" actId="478"/>
          <ac:spMkLst>
            <pc:docMk/>
            <pc:sldMk cId="758300149" sldId="2147469630"/>
            <ac:spMk id="8" creationId="{6CC62195-D704-EA3A-4432-521A20B97065}"/>
          </ac:spMkLst>
        </pc:spChg>
        <pc:picChg chg="add del mod">
          <ac:chgData name="Alessandro Piperno" userId="e11a53fd-0a07-4f86-b408-7b827b46e625" providerId="ADAL" clId="{B2165B42-9455-4B57-87EF-512EFF5EB991}" dt="2025-02-17T20:58:50.418" v="1747" actId="478"/>
          <ac:picMkLst>
            <pc:docMk/>
            <pc:sldMk cId="758300149" sldId="2147469630"/>
            <ac:picMk id="3" creationId="{3B839BCE-06B1-FAE9-717E-226DF482688A}"/>
          </ac:picMkLst>
        </pc:picChg>
      </pc:sldChg>
      <pc:sldChg chg="addSp delSp modSp add mod">
        <pc:chgData name="Alessandro Piperno" userId="e11a53fd-0a07-4f86-b408-7b827b46e625" providerId="ADAL" clId="{B2165B42-9455-4B57-87EF-512EFF5EB991}" dt="2025-02-17T21:08:14.772" v="1783" actId="20577"/>
        <pc:sldMkLst>
          <pc:docMk/>
          <pc:sldMk cId="3639700823" sldId="2147469630"/>
        </pc:sldMkLst>
        <pc:spChg chg="add del mod">
          <ac:chgData name="Alessandro Piperno" userId="e11a53fd-0a07-4f86-b408-7b827b46e625" providerId="ADAL" clId="{B2165B42-9455-4B57-87EF-512EFF5EB991}" dt="2025-02-17T21:05:15.945" v="1763" actId="21"/>
          <ac:spMkLst>
            <pc:docMk/>
            <pc:sldMk cId="3639700823" sldId="2147469630"/>
            <ac:spMk id="2" creationId="{C49DBB6F-1375-FAAD-CD72-112F6E933EFE}"/>
          </ac:spMkLst>
        </pc:spChg>
        <pc:spChg chg="del">
          <ac:chgData name="Alessandro Piperno" userId="e11a53fd-0a07-4f86-b408-7b827b46e625" providerId="ADAL" clId="{B2165B42-9455-4B57-87EF-512EFF5EB991}" dt="2025-02-17T21:04:17.798" v="1751" actId="478"/>
          <ac:spMkLst>
            <pc:docMk/>
            <pc:sldMk cId="3639700823" sldId="2147469630"/>
            <ac:spMk id="3" creationId="{F33A8B72-8971-7F29-F30E-E3176BF185D7}"/>
          </ac:spMkLst>
        </pc:spChg>
        <pc:spChg chg="del">
          <ac:chgData name="Alessandro Piperno" userId="e11a53fd-0a07-4f86-b408-7b827b46e625" providerId="ADAL" clId="{B2165B42-9455-4B57-87EF-512EFF5EB991}" dt="2025-02-17T21:04:11.717" v="1750" actId="478"/>
          <ac:spMkLst>
            <pc:docMk/>
            <pc:sldMk cId="3639700823" sldId="2147469630"/>
            <ac:spMk id="6" creationId="{986FD408-D444-26D7-F2AC-64BC1DE7F0E0}"/>
          </ac:spMkLst>
        </pc:spChg>
        <pc:spChg chg="add mod">
          <ac:chgData name="Alessandro Piperno" userId="e11a53fd-0a07-4f86-b408-7b827b46e625" providerId="ADAL" clId="{B2165B42-9455-4B57-87EF-512EFF5EB991}" dt="2025-02-17T21:05:52.073" v="1779" actId="113"/>
          <ac:spMkLst>
            <pc:docMk/>
            <pc:sldMk cId="3639700823" sldId="2147469630"/>
            <ac:spMk id="8" creationId="{95E4F67F-7E5A-EA1F-465B-507EE99B07A2}"/>
          </ac:spMkLst>
        </pc:spChg>
        <pc:spChg chg="add mod">
          <ac:chgData name="Alessandro Piperno" userId="e11a53fd-0a07-4f86-b408-7b827b46e625" providerId="ADAL" clId="{B2165B42-9455-4B57-87EF-512EFF5EB991}" dt="2025-02-17T21:08:14.772" v="1783" actId="20577"/>
          <ac:spMkLst>
            <pc:docMk/>
            <pc:sldMk cId="3639700823" sldId="2147469630"/>
            <ac:spMk id="10" creationId="{5F833272-6588-7436-23F6-C175690E37F4}"/>
          </ac:spMkLst>
        </pc:spChg>
      </pc:sldChg>
      <pc:sldChg chg="addSp delSp modSp add mod">
        <pc:chgData name="Alessandro Piperno" userId="e11a53fd-0a07-4f86-b408-7b827b46e625" providerId="ADAL" clId="{B2165B42-9455-4B57-87EF-512EFF5EB991}" dt="2025-02-17T21:15:08.919" v="1849" actId="478"/>
        <pc:sldMkLst>
          <pc:docMk/>
          <pc:sldMk cId="3643251734" sldId="2147469631"/>
        </pc:sldMkLst>
        <pc:spChg chg="mod">
          <ac:chgData name="Alessandro Piperno" userId="e11a53fd-0a07-4f86-b408-7b827b46e625" providerId="ADAL" clId="{B2165B42-9455-4B57-87EF-512EFF5EB991}" dt="2025-02-17T21:15:05.190" v="1847" actId="14100"/>
          <ac:spMkLst>
            <pc:docMk/>
            <pc:sldMk cId="3643251734" sldId="2147469631"/>
            <ac:spMk id="2" creationId="{40F50B46-D791-4588-742F-E6A212893785}"/>
          </ac:spMkLst>
        </pc:spChg>
        <pc:spChg chg="add del mod">
          <ac:chgData name="Alessandro Piperno" userId="e11a53fd-0a07-4f86-b408-7b827b46e625" providerId="ADAL" clId="{B2165B42-9455-4B57-87EF-512EFF5EB991}" dt="2025-02-17T21:09:01.753" v="1792"/>
          <ac:spMkLst>
            <pc:docMk/>
            <pc:sldMk cId="3643251734" sldId="2147469631"/>
            <ac:spMk id="3" creationId="{B21217A6-DF3B-4429-2C73-2B6C9D52419F}"/>
          </ac:spMkLst>
        </pc:spChg>
        <pc:spChg chg="add del mod">
          <ac:chgData name="Alessandro Piperno" userId="e11a53fd-0a07-4f86-b408-7b827b46e625" providerId="ADAL" clId="{B2165B42-9455-4B57-87EF-512EFF5EB991}" dt="2025-02-17T21:15:08.919" v="1849" actId="478"/>
          <ac:spMkLst>
            <pc:docMk/>
            <pc:sldMk cId="3643251734" sldId="2147469631"/>
            <ac:spMk id="9" creationId="{199FF94C-5C58-3157-A9F8-8C134793206B}"/>
          </ac:spMkLst>
        </pc:spChg>
        <pc:spChg chg="del">
          <ac:chgData name="Alessandro Piperno" userId="e11a53fd-0a07-4f86-b408-7b827b46e625" providerId="ADAL" clId="{B2165B42-9455-4B57-87EF-512EFF5EB991}" dt="2025-02-17T21:09:01.753" v="1790" actId="478"/>
          <ac:spMkLst>
            <pc:docMk/>
            <pc:sldMk cId="3643251734" sldId="2147469631"/>
            <ac:spMk id="10" creationId="{487E1617-E9F9-B517-DE45-67F0EFBA80EB}"/>
          </ac:spMkLst>
        </pc:spChg>
        <pc:spChg chg="add mod">
          <ac:chgData name="Alessandro Piperno" userId="e11a53fd-0a07-4f86-b408-7b827b46e625" providerId="ADAL" clId="{B2165B42-9455-4B57-87EF-512EFF5EB991}" dt="2025-02-17T21:13:48.202" v="1844" actId="20577"/>
          <ac:spMkLst>
            <pc:docMk/>
            <pc:sldMk cId="3643251734" sldId="2147469631"/>
            <ac:spMk id="11" creationId="{A593619A-97F9-EB6B-20F5-92EF4BEB1104}"/>
          </ac:spMkLst>
        </pc:spChg>
      </pc:sldChg>
      <pc:sldChg chg="addSp delSp modSp add mod ord">
        <pc:chgData name="Alessandro Piperno" userId="e11a53fd-0a07-4f86-b408-7b827b46e625" providerId="ADAL" clId="{B2165B42-9455-4B57-87EF-512EFF5EB991}" dt="2025-02-17T21:16:03.603" v="1858"/>
        <pc:sldMkLst>
          <pc:docMk/>
          <pc:sldMk cId="3154015943" sldId="2147469632"/>
        </pc:sldMkLst>
        <pc:spChg chg="del">
          <ac:chgData name="Alessandro Piperno" userId="e11a53fd-0a07-4f86-b408-7b827b46e625" providerId="ADAL" clId="{B2165B42-9455-4B57-87EF-512EFF5EB991}" dt="2025-02-17T21:15:39.863" v="1851" actId="478"/>
          <ac:spMkLst>
            <pc:docMk/>
            <pc:sldMk cId="3154015943" sldId="2147469632"/>
            <ac:spMk id="2" creationId="{ED2967CD-7497-B55D-13C6-4A9F33D4E71C}"/>
          </ac:spMkLst>
        </pc:spChg>
        <pc:spChg chg="del">
          <ac:chgData name="Alessandro Piperno" userId="e11a53fd-0a07-4f86-b408-7b827b46e625" providerId="ADAL" clId="{B2165B42-9455-4B57-87EF-512EFF5EB991}" dt="2025-02-17T21:15:45.403" v="1853" actId="478"/>
          <ac:spMkLst>
            <pc:docMk/>
            <pc:sldMk cId="3154015943" sldId="2147469632"/>
            <ac:spMk id="5" creationId="{9D9F11C2-30D4-AF69-5F20-7C295747469B}"/>
          </ac:spMkLst>
        </pc:spChg>
        <pc:spChg chg="del">
          <ac:chgData name="Alessandro Piperno" userId="e11a53fd-0a07-4f86-b408-7b827b46e625" providerId="ADAL" clId="{B2165B42-9455-4B57-87EF-512EFF5EB991}" dt="2025-02-17T21:15:42.776" v="1852" actId="478"/>
          <ac:spMkLst>
            <pc:docMk/>
            <pc:sldMk cId="3154015943" sldId="2147469632"/>
            <ac:spMk id="8" creationId="{D0AEDACD-6552-7EB2-8200-EEC641870398}"/>
          </ac:spMkLst>
        </pc:spChg>
        <pc:spChg chg="del">
          <ac:chgData name="Alessandro Piperno" userId="e11a53fd-0a07-4f86-b408-7b827b46e625" providerId="ADAL" clId="{B2165B42-9455-4B57-87EF-512EFF5EB991}" dt="2025-02-17T21:15:39.863" v="1851" actId="478"/>
          <ac:spMkLst>
            <pc:docMk/>
            <pc:sldMk cId="3154015943" sldId="2147469632"/>
            <ac:spMk id="11" creationId="{696C12B2-BBC4-40EE-2F5F-FE56D28BBA6A}"/>
          </ac:spMkLst>
        </pc:spChg>
        <pc:picChg chg="add mod">
          <ac:chgData name="Alessandro Piperno" userId="e11a53fd-0a07-4f86-b408-7b827b46e625" providerId="ADAL" clId="{B2165B42-9455-4B57-87EF-512EFF5EB991}" dt="2025-02-17T21:16:00.015" v="1856" actId="1076"/>
          <ac:picMkLst>
            <pc:docMk/>
            <pc:sldMk cId="3154015943" sldId="2147469632"/>
            <ac:picMk id="6146" creationId="{CB73A67B-9239-6385-2B70-137FBEACA1D2}"/>
          </ac:picMkLst>
        </pc:picChg>
      </pc:sldChg>
      <pc:sldChg chg="add">
        <pc:chgData name="Alessandro Piperno" userId="e11a53fd-0a07-4f86-b408-7b827b46e625" providerId="ADAL" clId="{B2165B42-9455-4B57-87EF-512EFF5EB991}" dt="2025-02-17T21:16:20.649" v="1859" actId="2890"/>
        <pc:sldMkLst>
          <pc:docMk/>
          <pc:sldMk cId="1567034056" sldId="2147469633"/>
        </pc:sldMkLst>
      </pc:sldChg>
      <pc:sldChg chg="modSp add mod">
        <pc:chgData name="Alessandro Piperno" userId="e11a53fd-0a07-4f86-b408-7b827b46e625" providerId="ADAL" clId="{B2165B42-9455-4B57-87EF-512EFF5EB991}" dt="2025-02-17T21:21:31.081" v="1890" actId="948"/>
        <pc:sldMkLst>
          <pc:docMk/>
          <pc:sldMk cId="3967235888" sldId="2147469634"/>
        </pc:sldMkLst>
        <pc:spChg chg="mod">
          <ac:chgData name="Alessandro Piperno" userId="e11a53fd-0a07-4f86-b408-7b827b46e625" providerId="ADAL" clId="{B2165B42-9455-4B57-87EF-512EFF5EB991}" dt="2025-02-17T21:20:15.299" v="1876" actId="20577"/>
          <ac:spMkLst>
            <pc:docMk/>
            <pc:sldMk cId="3967235888" sldId="2147469634"/>
            <ac:spMk id="7" creationId="{204954B2-F655-FB62-38A7-39A8FA15E9BF}"/>
          </ac:spMkLst>
        </pc:spChg>
        <pc:spChg chg="mod">
          <ac:chgData name="Alessandro Piperno" userId="e11a53fd-0a07-4f86-b408-7b827b46e625" providerId="ADAL" clId="{B2165B42-9455-4B57-87EF-512EFF5EB991}" dt="2025-02-17T21:21:31.081" v="1890" actId="948"/>
          <ac:spMkLst>
            <pc:docMk/>
            <pc:sldMk cId="3967235888" sldId="2147469634"/>
            <ac:spMk id="8" creationId="{9A8F9E38-507D-CF06-661B-003662C762CD}"/>
          </ac:spMkLst>
        </pc:spChg>
      </pc:sldChg>
      <pc:sldChg chg="addSp delSp modSp add mod">
        <pc:chgData name="Alessandro Piperno" userId="e11a53fd-0a07-4f86-b408-7b827b46e625" providerId="ADAL" clId="{B2165B42-9455-4B57-87EF-512EFF5EB991}" dt="2025-02-17T21:22:56.053" v="1913"/>
        <pc:sldMkLst>
          <pc:docMk/>
          <pc:sldMk cId="717922985" sldId="2147469635"/>
        </pc:sldMkLst>
        <pc:spChg chg="add del mod">
          <ac:chgData name="Alessandro Piperno" userId="e11a53fd-0a07-4f86-b408-7b827b46e625" providerId="ADAL" clId="{B2165B42-9455-4B57-87EF-512EFF5EB991}" dt="2025-02-17T21:22:56.053" v="1913"/>
          <ac:spMkLst>
            <pc:docMk/>
            <pc:sldMk cId="717922985" sldId="2147469635"/>
            <ac:spMk id="2" creationId="{28B8FFE5-BF89-A962-BC01-B30842985CEE}"/>
          </ac:spMkLst>
        </pc:spChg>
        <pc:spChg chg="mod">
          <ac:chgData name="Alessandro Piperno" userId="e11a53fd-0a07-4f86-b408-7b827b46e625" providerId="ADAL" clId="{B2165B42-9455-4B57-87EF-512EFF5EB991}" dt="2025-02-17T21:22:55.551" v="1911" actId="948"/>
          <ac:spMkLst>
            <pc:docMk/>
            <pc:sldMk cId="717922985" sldId="2147469635"/>
            <ac:spMk id="8" creationId="{D99663BE-597A-8D69-E7A7-92D34B51666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9AB7-13ED-C74F-BCFA-87A2FCD9B643}" type="datetimeFigureOut">
              <a:rPr lang="it-IT" smtClean="0"/>
              <a:t>17/02/2025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42FE-6AD0-7745-B5D5-5961B4EFBE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9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689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15AC1-AB37-1F99-F4F7-545F5DF1E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3F4105-9C0A-CA37-94F3-3F57CF65C3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CC3DC9-D1F8-B15C-D80F-A0E3A5614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430EC-33E4-2059-2CD8-35321C3E1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5560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83531-A2BE-2728-3280-3CA2CF4B7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79085B-18F0-47C3-9693-C00528E11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4F46F8-40AD-C1AB-27FF-40F440CBF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CCD98-21F0-1813-3E65-8187FD6B5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818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7FEBC-19FC-0B65-31F5-9BA228A0A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0ADA8-8C8C-D75D-4CF5-C5B66537CB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2F6BD-2C6E-6157-7B71-4EAAD9811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230F1-FE7A-F431-1C6B-F8430A49D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75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BA749-8B41-602E-D08F-9320B898D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0D979C-DCC0-AF4B-AC9F-8E9F86957C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ADFBC9-5AE2-F0F4-1CAA-79BA0A173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3D701-B26B-B0D3-0E7E-81EDA9EE9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0176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94A56-67C0-52F8-56A7-D8F906FE1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09DFE9-0C08-D39C-3959-E3C36230C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F00DEE-7A82-4DDD-73A0-92B35728D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348E2-9185-771F-9659-695165259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2693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47FE3-D382-F40D-F736-003191D57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10F9E4-9DB3-3118-E6DC-F5AD0A66CF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9C8188-A618-6D93-9586-0F0018E8F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B1538-28BA-DEBA-E346-663FC19F6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8334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B959-33ED-3C4F-A419-3169A7431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7827C8-77DA-459B-05C9-B1F84FED9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31F049-A9D0-FD02-F3C3-4EB0BDA38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7FB19-A979-96A1-C9B4-ADB7E913B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0978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7D34-1F82-06C5-9333-3800EFECF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C186BD-EA43-D572-65AB-AC7D14BB0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93C55-0815-F4DD-BD63-087EFD3C2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98FD6-19F3-D330-7134-FBB5B97A4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654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7A006-6D74-1F4E-8C78-6800CFF84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AA0671-21BD-E1F4-1A27-688C182BE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9E8F-0A77-2C7C-848F-23DCCA2A2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C479-9760-8E2E-B649-4D7F5C1B3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377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3462E-C6A0-6738-136A-EB812FC31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EE2DF0-C7D6-B2E7-01A1-948D6E9DA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DC31A0-63BD-9755-CFAA-3AA3BBB0B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A4E00-3A91-EED5-95BB-1E9A2DA6B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09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5689B-0AE7-5DD5-4862-AC90CFA24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EBC173-C5B9-C112-B199-99A60368C3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43F21E-F34C-BCC2-6D01-8A58D138C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D6843-209B-7CDE-A1FE-A06B51B872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1199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DFABD-88E5-886A-FC01-55DC84850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156F82-E57F-1742-6092-E5497E0A1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2FE0A-781E-A456-DB2A-E894CCE03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0EF06-6B23-5022-D13C-E754D5677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829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02264-3E67-A91D-C164-94BE3738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DDBA9-76E9-0C49-98CE-8EB375EB43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8D0F54-37E0-7E40-28DA-4C50A552D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F8F8B-BFF7-E129-1FDC-2B9670DE7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5616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2A0A2-B81F-C052-C87A-15689FDC6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4CB79C-495F-29D7-BAAD-256C582C90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225FC5-E9F1-1434-D192-9D1260B1B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A5BB3-4877-3D15-43DC-A470AFED4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359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79675-D520-7A7B-599D-CDE58F957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244383-0904-B830-F336-79272EFFD6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A7EE42-EA02-A9CB-A74D-F1AEFA14B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84352-8989-F44D-6951-987E7D2B4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22065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7083D-01E6-07C1-BC8F-10568F45B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D4BECB-9EF5-E70B-FAD4-CBAA4037A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E1E2B4-9920-D43A-267F-09CCEA48B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D1BD2-D7C3-D1BF-28CE-81314B064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7653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AE361-D1FC-505E-6E2D-D057EB6E3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16473E-8B94-01A9-008C-F3DD94CA3D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0DE553-9A36-80CB-1F70-26B4A3A46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60C11-BC1B-2FAA-A2B2-C03EB28452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6720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C5C68-92F2-71F5-2826-04F057AC5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4E1FE-49F5-0FAA-7F51-167314464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7D854C-CC80-3F03-3652-F43419955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99D9E-3844-C48C-58BE-10481FF6C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956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F06A7-AB84-2642-F81C-B8A417FDA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ADF5E3-BCE1-A013-830D-7F7C9E84A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F80383-C7E9-F4D8-19C2-DE8D76AEE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87E5B-BB8F-F2AF-C66E-4E76F1101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892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3A8A8-D32D-2F05-C9BF-DFDB825B2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F1364A-6303-3DEF-5C9C-37065E2DA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1B9FA1-74B4-B990-FB8A-FCF36DF17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3FE75-78EF-4978-13A9-9C9AC912A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0918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BE694-B47F-5359-78CB-155BA1445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A2D36-055D-E5E3-A6A9-77D615B50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DE64C-C387-89C7-0DE3-468A003C2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F7BD0-173F-C6CC-B0D6-0B8B274F3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31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1A91F-61FF-ECE6-DEB8-4D2576D78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268ED9-EC9C-E2D7-5FFE-B4574F83AB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62FAA-2028-5B16-F693-C29F43F16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46C35-99AD-BC87-C405-61E31F637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558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B3584-F4BB-8B03-BE4A-FA16887EE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2CB868-D916-B567-3035-8365D6673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D2C76A-4618-60D0-8558-121B742CC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28F29-258A-815E-ABBD-99BFDE468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90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BB9E4-DEBA-A76A-6C64-E69A7A9CD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4BDC02-A758-2402-930C-13C88C3C5C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E262D8-FB48-4993-AE93-9B76A1719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1D9BC-106A-E3D7-8DBD-D7F538648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266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DE140-2C47-CABD-5F0A-0A7455E02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00D63-CAA4-87A1-8EEB-4C0BC13E9D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C2B8E3-F3A3-40C8-0374-0567C784C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D888F-B893-25AC-FB14-85ED8B6D6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1575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43692-1CDE-2B00-0A4A-663211855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EAFBD6-62DD-9CBA-2D07-C31D5C32F9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07257D-55A7-D5BC-5131-477311C25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040A4-8E93-1A2A-E1A6-9D9F4092E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154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CE5C0-F9A1-B2C6-0472-DAA6B7F48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6551AE-6F41-FAB5-6826-AB639B776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452CA3-A632-C077-215D-5B490B370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5487D-7DC3-F71E-2393-FC6B3483A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42FE-6AD0-7745-B5D5-5961B4EFBE3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91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17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1106108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475FED-2144-8A45-B971-72FEF3C8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937F-DAC6-0B4A-AA33-EEC4AE615C47}" type="datetime4">
              <a:rPr lang="it-IT" smtClean="0"/>
              <a:t>17 febbraio 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FAF3-5C89-784D-BB84-8D0F087F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1EA764-7BE2-C542-B147-FEDB2B2C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8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1"/>
            <a:ext cx="11222038" cy="42148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2721728E-09D1-294C-815A-88BEBB89DB06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DBF9A1-392F-9E4C-AC39-82F1DA76A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25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824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 testo - Blu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3A70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4" name="Titolo 1">
            <a:extLst>
              <a:ext uri="{FF2B5EF4-FFF2-40B4-BE49-F238E27FC236}">
                <a16:creationId xmlns:a16="http://schemas.microsoft.com/office/drawing/2014/main" id="{D8DEF125-2684-F549-A1D1-5B1717569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2519616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5" name="Sottotitolo 2">
            <a:extLst>
              <a:ext uri="{FF2B5EF4-FFF2-40B4-BE49-F238E27FC236}">
                <a16:creationId xmlns:a16="http://schemas.microsoft.com/office/drawing/2014/main" id="{3A2264A0-87FD-5146-8918-63226D4FB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3090483"/>
            <a:ext cx="11189994" cy="1254318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chemeClr val="bg1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9B6CC315-0E4A-A245-B067-31EAE6FB17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087" y="564745"/>
            <a:ext cx="1229572" cy="956079"/>
          </a:xfrm>
          <a:prstGeom prst="rect">
            <a:avLst/>
          </a:prstGeom>
        </p:spPr>
      </p:pic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1A770DC1-65C3-6EAB-E887-A0BDE4E3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6019655"/>
            <a:ext cx="2104551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17 febbraio 2025</a:t>
            </a:fld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B4D48674-4214-FF22-34A9-425D397AD7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88443" y="5820275"/>
            <a:ext cx="1078939" cy="778822"/>
          </a:xfrm>
          <a:prstGeom prst="rect">
            <a:avLst/>
          </a:prstGeom>
        </p:spPr>
      </p:pic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7DEB17C9-0DB6-0F88-9266-C1F7A84FFD66}"/>
              </a:ext>
            </a:extLst>
          </p:cNvPr>
          <p:cNvCxnSpPr>
            <a:cxnSpLocks/>
          </p:cNvCxnSpPr>
          <p:nvPr userDrawn="1"/>
        </p:nvCxnSpPr>
        <p:spPr>
          <a:xfrm>
            <a:off x="2626822" y="6464968"/>
            <a:ext cx="456368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magine 23">
            <a:extLst>
              <a:ext uri="{FF2B5EF4-FFF2-40B4-BE49-F238E27FC236}">
                <a16:creationId xmlns:a16="http://schemas.microsoft.com/office/drawing/2014/main" id="{702FB6D5-2FF3-26B3-00BB-A1318A5A8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91556" y="6166663"/>
            <a:ext cx="1044329" cy="31493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2CFB724-4F46-7184-A4C7-5A0F20F18F5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502275" y="6061233"/>
            <a:ext cx="1245514" cy="42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85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47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04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4963" y="542925"/>
            <a:ext cx="3706812" cy="5040313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34" name="Segnaposto testo 77">
            <a:extLst>
              <a:ext uri="{FF2B5EF4-FFF2-40B4-BE49-F238E27FC236}">
                <a16:creationId xmlns:a16="http://schemas.microsoft.com/office/drawing/2014/main" id="{D6519D1F-4BB1-3A49-B60F-D7E64631F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145963D-F588-8B43-AA13-FDB8E527A8A9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115546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9" pos="7680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EE33963A-5F1C-9E44-A101-09D5145AB554}" type="datetime4">
              <a:rPr lang="it-IT" smtClean="0"/>
              <a:pPr/>
              <a:t>17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4963" y="1731963"/>
            <a:ext cx="3706812" cy="3851275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</a:t>
            </a:r>
          </a:p>
        </p:txBody>
      </p:sp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50DB0EED-3DD2-9C43-8E86-8A25CD5D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9" name="Sottotitolo 2">
            <a:extLst>
              <a:ext uri="{FF2B5EF4-FFF2-40B4-BE49-F238E27FC236}">
                <a16:creationId xmlns:a16="http://schemas.microsoft.com/office/drawing/2014/main" id="{CF92B6C9-72A5-AA4E-85B3-1B682783E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38" name="Segnaposto testo 77">
            <a:extLst>
              <a:ext uri="{FF2B5EF4-FFF2-40B4-BE49-F238E27FC236}">
                <a16:creationId xmlns:a16="http://schemas.microsoft.com/office/drawing/2014/main" id="{E7B05D74-7AEC-EF47-A942-4934923EDB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E15AD69-25AC-6D42-A1A3-0514D984EE6F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190171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1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4D5A4C28-790A-AE41-9A40-9C1FC37F4BA5}" type="datetime4">
              <a:rPr lang="it-IT" smtClean="0"/>
              <a:pPr/>
              <a:t>17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7" name="Segnaposto immagine 5">
            <a:extLst>
              <a:ext uri="{FF2B5EF4-FFF2-40B4-BE49-F238E27FC236}">
                <a16:creationId xmlns:a16="http://schemas.microsoft.com/office/drawing/2014/main" id="{E92A9B0A-F6E3-DB48-9ED3-A79538B108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0063" y="1731963"/>
            <a:ext cx="3711712" cy="3851276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 trattata con Pattern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363682A5-81A2-1B47-A929-A43EF07B4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8" name="Sottotitolo 2">
            <a:extLst>
              <a:ext uri="{FF2B5EF4-FFF2-40B4-BE49-F238E27FC236}">
                <a16:creationId xmlns:a16="http://schemas.microsoft.com/office/drawing/2014/main" id="{157F673D-9926-BF4C-8EFF-1FC29A08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0" name="Segnaposto testo 77">
            <a:extLst>
              <a:ext uri="{FF2B5EF4-FFF2-40B4-BE49-F238E27FC236}">
                <a16:creationId xmlns:a16="http://schemas.microsoft.com/office/drawing/2014/main" id="{D968EEEE-3924-2946-95B6-5A9673C353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CBBDB73-3450-3546-9724-9B2D9C959017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2215442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45633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4085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stazione sezione">
    <p:bg>
      <p:bgPr>
        <a:solidFill>
          <a:srgbClr val="FFC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rgbClr val="772583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FFC72C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84966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stazione sezione">
    <p:bg>
      <p:bgPr>
        <a:solidFill>
          <a:srgbClr val="00B2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chemeClr val="bg1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00B2A9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31388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/>
          <a:p>
            <a:fld id="{2721728E-09D1-294C-815A-88BEBB89DB06}" type="datetime4">
              <a:rPr lang="it-IT" smtClean="0"/>
              <a:t>17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DBF9A1-392F-9E4C-AC39-82F1DA76A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3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49B507-8551-CC47-91BD-DBB3E40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11DEE-4AD8-E74D-AEA0-F1709A4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1" y="1532404"/>
            <a:ext cx="11222038" cy="4344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7DADEC-74B6-2245-817D-CEA23C0FF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45500" y="6224587"/>
            <a:ext cx="2286000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3A7BE5A2-6539-894E-945C-593AB235A246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3537-6367-1443-9D86-622943D1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2692" y="6224587"/>
            <a:ext cx="570770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l">
              <a:defRPr sz="14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8A305-BBBD-9C45-8197-11A6CAC5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32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rgbClr val="003A70"/>
          </a:solidFill>
          <a:latin typeface="Luiss Sans" pitchFamily="2" charset="0"/>
          <a:ea typeface="Luiss Sans" pitchFamily="2" charset="0"/>
          <a:cs typeface="Luiss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800"/>
        </a:spcBef>
        <a:buFont typeface="Arial" panose="020B0604020202020204" pitchFamily="34" charset="0"/>
        <a:buChar char="•"/>
        <a:defRPr sz="3200" b="0" i="0" kern="1200">
          <a:solidFill>
            <a:schemeClr val="tx1">
              <a:lumMod val="65000"/>
              <a:lumOff val="35000"/>
            </a:schemeClr>
          </a:solidFill>
          <a:latin typeface="Luiss Sans" pitchFamily="2" charset="0"/>
          <a:ea typeface="Luiss Sans" pitchFamily="2" charset="0"/>
          <a:cs typeface="Luiss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31">
          <p15:clr>
            <a:srgbClr val="F26B43"/>
          </p15:clr>
        </p15:guide>
        <p15:guide id="7" orient="horz" pos="346">
          <p15:clr>
            <a:srgbClr val="F26B43"/>
          </p15:clr>
        </p15:guide>
        <p15:guide id="8" orient="horz" pos="3981">
          <p15:clr>
            <a:srgbClr val="F26B43"/>
          </p15:clr>
        </p15:guide>
        <p15:guide id="9" orient="horz" pos="300">
          <p15:clr>
            <a:srgbClr val="F26B43"/>
          </p15:clr>
        </p15:guide>
        <p15:guide id="10" orient="horz" pos="958">
          <p15:clr>
            <a:srgbClr val="F26B43"/>
          </p15:clr>
        </p15:guide>
        <p15:guide id="11" orient="horz" pos="3702">
          <p15:clr>
            <a:srgbClr val="F26B43"/>
          </p15:clr>
        </p15:guide>
        <p15:guide id="12" pos="73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132D866-9F5C-234A-3A97-ED60877A8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1052596"/>
          </a:xfrm>
        </p:spPr>
        <p:txBody>
          <a:bodyPr/>
          <a:lstStyle/>
          <a:p>
            <a:r>
              <a:rPr lang="it-IT" dirty="0"/>
              <a:t>Risultati empirici della ricerca</a:t>
            </a:r>
            <a:br>
              <a:rPr lang="it-IT" dirty="0"/>
            </a:br>
            <a:r>
              <a:rPr lang="it-IT" b="0" dirty="0"/>
              <a:t>Dai metodi alle metodologie di analisi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B368-A25A-F886-C768-E06B4E12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8261" y="4181990"/>
            <a:ext cx="5565913" cy="547200"/>
          </a:xfrm>
        </p:spPr>
        <p:txBody>
          <a:bodyPr/>
          <a:lstStyle/>
          <a:p>
            <a:r>
              <a:rPr lang="it-IT"/>
              <a:t>03/01/2025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2925-0D5D-6189-3F01-78CAD93102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33163" y="6224588"/>
            <a:ext cx="858837" cy="365125"/>
          </a:xfrm>
        </p:spPr>
        <p:txBody>
          <a:bodyPr/>
          <a:lstStyle/>
          <a:p>
            <a:fld id="{DD589A36-170F-7348-BCDB-23CF9D86047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63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86D8E-3C09-F131-3673-E83309866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B10350F-11FC-DEE3-8EA8-97CEA7C5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 di capire le relazioni fra variabili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3DFC2-D95F-6BC6-9E48-49E5EE42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pic>
        <p:nvPicPr>
          <p:cNvPr id="6146" name="Picture 2" descr="A The R software | Spatial Statistics for Data Science: Theory and Practice  with R">
            <a:extLst>
              <a:ext uri="{FF2B5EF4-FFF2-40B4-BE49-F238E27FC236}">
                <a16:creationId xmlns:a16="http://schemas.microsoft.com/office/drawing/2014/main" id="{CB73A67B-9239-6385-2B70-137FBEACA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392" y="1181002"/>
            <a:ext cx="7589216" cy="45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01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F2CB3-25DE-0F78-979B-60DAC5F23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B2AF65-5919-ED52-F75A-76020037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 di capire le relazioni fra variabili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49A8E-2B48-E7F6-CF9B-9CBBF4AE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40F50B46-D791-4588-742F-E6A212893785}"/>
              </a:ext>
            </a:extLst>
          </p:cNvPr>
          <p:cNvSpPr txBox="1">
            <a:spLocks noGrp="1"/>
          </p:cNvSpPr>
          <p:nvPr/>
        </p:nvSpPr>
        <p:spPr>
          <a:xfrm>
            <a:off x="419100" y="2926774"/>
            <a:ext cx="5047422" cy="24582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it-IT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2000" dirty="0"/>
              <a:t>Regressione Lineare Semplice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it-IT" sz="2000" dirty="0"/>
              <a:t>Esempio: Relazione tra pubblicità e vendite.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it-IT" sz="2000" dirty="0"/>
              <a:t>Codice: lm(vendite ~ </a:t>
            </a:r>
            <a:r>
              <a:rPr lang="it-IT" sz="2000" dirty="0" err="1"/>
              <a:t>pubblicita</a:t>
            </a:r>
            <a:r>
              <a:rPr lang="it-IT" sz="2000" dirty="0"/>
              <a:t>, data = dataset)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it-IT" sz="2000" dirty="0"/>
              <a:t>Interpretazione dei coefficienti e significatività.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it-IT" sz="2000" dirty="0"/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4A09C5EF-CBD1-89F5-D44F-7EC11BF5B91B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Metodo Quantitativo</a:t>
            </a:r>
            <a:endParaRPr lang="en-GB" b="1" dirty="0">
              <a:latin typeface="Luiss Sans"/>
            </a:endParaRPr>
          </a:p>
        </p:txBody>
      </p:sp>
      <p:sp>
        <p:nvSpPr>
          <p:cNvPr id="8" name="Google Shape;441;p37">
            <a:extLst>
              <a:ext uri="{FF2B5EF4-FFF2-40B4-BE49-F238E27FC236}">
                <a16:creationId xmlns:a16="http://schemas.microsoft.com/office/drawing/2014/main" id="{9BCF1C46-AE16-2DFE-2104-B23EEBB75CCC}"/>
              </a:ext>
            </a:extLst>
          </p:cNvPr>
          <p:cNvSpPr txBox="1">
            <a:spLocks noGrp="1"/>
          </p:cNvSpPr>
          <p:nvPr/>
        </p:nvSpPr>
        <p:spPr>
          <a:xfrm>
            <a:off x="419100" y="1055339"/>
            <a:ext cx="4735875" cy="24582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2000" b="1" dirty="0"/>
              <a:t>R (SOFTWARE)</a:t>
            </a:r>
            <a:endParaRPr lang="it-IT" sz="4800" b="1" dirty="0"/>
          </a:p>
        </p:txBody>
      </p:sp>
      <p:sp>
        <p:nvSpPr>
          <p:cNvPr id="11" name="Google Shape;441;p37">
            <a:extLst>
              <a:ext uri="{FF2B5EF4-FFF2-40B4-BE49-F238E27FC236}">
                <a16:creationId xmlns:a16="http://schemas.microsoft.com/office/drawing/2014/main" id="{A593619A-97F9-EB6B-20F5-92EF4BEB1104}"/>
              </a:ext>
            </a:extLst>
          </p:cNvPr>
          <p:cNvSpPr txBox="1">
            <a:spLocks noGrp="1"/>
          </p:cNvSpPr>
          <p:nvPr/>
        </p:nvSpPr>
        <p:spPr>
          <a:xfrm>
            <a:off x="6096000" y="2926774"/>
            <a:ext cx="5047422" cy="24582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it-IT" sz="20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2000" dirty="0"/>
              <a:t>Regressione Lineare Multipla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it-IT" sz="2000" dirty="0"/>
              <a:t>Esempio: Impatto di più fattori sulla performance aziendale.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it-IT" sz="2000" dirty="0"/>
              <a:t>Codice: lm(performance ~ marketing + innovazione + prezzo, data = dataset)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it-IT" sz="2000" dirty="0"/>
              <a:t>Analisi dell'R² e verifica delle ipotesi.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64325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56C00-6645-1F66-C29A-72800B682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20439C-D1A6-CFAA-2D83-C0A2EEC4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 di capire le relazioni fra variabili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07F65-8F09-115C-D69E-196E0C6E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EF879672-B8E3-DD76-F823-DB12BBD13EA6}"/>
              </a:ext>
            </a:extLst>
          </p:cNvPr>
          <p:cNvSpPr txBox="1">
            <a:spLocks noGrp="1"/>
          </p:cNvSpPr>
          <p:nvPr/>
        </p:nvSpPr>
        <p:spPr>
          <a:xfrm>
            <a:off x="-933479" y="3113593"/>
            <a:ext cx="1081499" cy="25834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spcBef>
                <a:spcPts val="0"/>
              </a:spcBef>
              <a:buFontTx/>
              <a:buChar char="-"/>
            </a:pPr>
            <a:endParaRPr lang="it-IT" sz="4800" dirty="0"/>
          </a:p>
        </p:txBody>
      </p:sp>
      <p:sp>
        <p:nvSpPr>
          <p:cNvPr id="3" name="Google Shape;441;p37">
            <a:extLst>
              <a:ext uri="{FF2B5EF4-FFF2-40B4-BE49-F238E27FC236}">
                <a16:creationId xmlns:a16="http://schemas.microsoft.com/office/drawing/2014/main" id="{70D41304-D51B-5032-447F-06B2499628BD}"/>
              </a:ext>
            </a:extLst>
          </p:cNvPr>
          <p:cNvSpPr txBox="1">
            <a:spLocks/>
          </p:cNvSpPr>
          <p:nvPr/>
        </p:nvSpPr>
        <p:spPr>
          <a:xfrm>
            <a:off x="6070654" y="1209755"/>
            <a:ext cx="4778508" cy="53799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indent="0">
              <a:buNone/>
            </a:pPr>
            <a:endParaRPr lang="en-US" sz="1600" dirty="0">
              <a:latin typeface="Luiss Sans"/>
            </a:endParaRPr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64588400-5AD9-B19A-01E1-A39F0649024F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Metodo Quantitativo</a:t>
            </a:r>
            <a:endParaRPr lang="en-GB" b="1" dirty="0">
              <a:latin typeface="Luiss Sans"/>
            </a:endParaRPr>
          </a:p>
        </p:txBody>
      </p:sp>
      <p:pic>
        <p:nvPicPr>
          <p:cNvPr id="1026" name="Picture 2" descr="Ordinary Least Squares (OLS) regression results: coefficients with... |  Download Table">
            <a:extLst>
              <a:ext uri="{FF2B5EF4-FFF2-40B4-BE49-F238E27FC236}">
                <a16:creationId xmlns:a16="http://schemas.microsoft.com/office/drawing/2014/main" id="{BB6B23E2-468D-E0FE-C528-43CB838B2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97" y="2490052"/>
            <a:ext cx="3703194" cy="238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270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D6403-825F-28ED-0322-1107B5837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E58B7A-125B-5F15-2194-93C98086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 di capire le relazioni fra variabili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532AC-FD38-0E96-0D0B-E0476B33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76B5AF5D-B55B-750E-0383-47564DD78630}"/>
              </a:ext>
            </a:extLst>
          </p:cNvPr>
          <p:cNvSpPr txBox="1">
            <a:spLocks noGrp="1"/>
          </p:cNvSpPr>
          <p:nvPr/>
        </p:nvSpPr>
        <p:spPr>
          <a:xfrm>
            <a:off x="-933479" y="3113593"/>
            <a:ext cx="1081499" cy="25834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spcBef>
                <a:spcPts val="0"/>
              </a:spcBef>
              <a:buFontTx/>
              <a:buChar char="-"/>
            </a:pPr>
            <a:endParaRPr lang="it-IT" sz="4800" dirty="0"/>
          </a:p>
        </p:txBody>
      </p:sp>
      <p:sp>
        <p:nvSpPr>
          <p:cNvPr id="3" name="Google Shape;441;p37">
            <a:extLst>
              <a:ext uri="{FF2B5EF4-FFF2-40B4-BE49-F238E27FC236}">
                <a16:creationId xmlns:a16="http://schemas.microsoft.com/office/drawing/2014/main" id="{6588A888-A885-2624-8D85-C937960F7F2B}"/>
              </a:ext>
            </a:extLst>
          </p:cNvPr>
          <p:cNvSpPr txBox="1">
            <a:spLocks/>
          </p:cNvSpPr>
          <p:nvPr/>
        </p:nvSpPr>
        <p:spPr>
          <a:xfrm>
            <a:off x="6070654" y="1209755"/>
            <a:ext cx="4778508" cy="53799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indent="0">
              <a:buNone/>
            </a:pPr>
            <a:endParaRPr lang="en-US" sz="1600" dirty="0">
              <a:latin typeface="Luiss Sans"/>
            </a:endParaRPr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4E51D863-13E6-2AA5-31A5-9B98780FFBCA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Metodo Quantitativo</a:t>
            </a:r>
            <a:endParaRPr lang="en-GB" b="1" dirty="0">
              <a:latin typeface="Luiss Sans"/>
            </a:endParaRPr>
          </a:p>
        </p:txBody>
      </p:sp>
      <p:sp>
        <p:nvSpPr>
          <p:cNvPr id="6" name="Google Shape;400;p33">
            <a:extLst>
              <a:ext uri="{FF2B5EF4-FFF2-40B4-BE49-F238E27FC236}">
                <a16:creationId xmlns:a16="http://schemas.microsoft.com/office/drawing/2014/main" id="{F5267DC1-E881-CA17-4F3B-B3CE722E5072}"/>
              </a:ext>
            </a:extLst>
          </p:cNvPr>
          <p:cNvSpPr txBox="1">
            <a:spLocks/>
          </p:cNvSpPr>
          <p:nvPr/>
        </p:nvSpPr>
        <p:spPr>
          <a:xfrm>
            <a:off x="612135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Metodo qualitativo</a:t>
            </a:r>
            <a:endParaRPr lang="en-GB" b="1" dirty="0">
              <a:latin typeface="Luiss Sans"/>
            </a:endParaRPr>
          </a:p>
        </p:txBody>
      </p:sp>
      <p:pic>
        <p:nvPicPr>
          <p:cNvPr id="1026" name="Picture 2" descr="Ordinary Least Squares (OLS) regression results: coefficients with... |  Download Table">
            <a:extLst>
              <a:ext uri="{FF2B5EF4-FFF2-40B4-BE49-F238E27FC236}">
                <a16:creationId xmlns:a16="http://schemas.microsoft.com/office/drawing/2014/main" id="{179E36F8-D17A-DD26-CEC2-DE7AE4878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97" y="2490052"/>
            <a:ext cx="3703194" cy="2383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ltiple-case study results | Download Table">
            <a:extLst>
              <a:ext uri="{FF2B5EF4-FFF2-40B4-BE49-F238E27FC236}">
                <a16:creationId xmlns:a16="http://schemas.microsoft.com/office/drawing/2014/main" id="{82F16824-1726-AE66-05EA-73884960D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02" y="2477209"/>
            <a:ext cx="3964411" cy="284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03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8E50F-B6E4-13AD-3309-BCE050389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845A9F-20C2-9250-7F70-A774DC36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 </a:t>
            </a:r>
            <a:r>
              <a:rPr lang="it-IT" dirty="0" err="1"/>
              <a:t>something</a:t>
            </a:r>
            <a:r>
              <a:rPr lang="it-IT" dirty="0"/>
              <a:t> in </a:t>
            </a:r>
            <a:r>
              <a:rPr lang="it-IT" dirty="0" err="1"/>
              <a:t>between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BFDF7-A3B4-77E8-82F8-1A012B27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BE66E46D-2B4F-5A35-98A4-DB50A387FCA3}"/>
              </a:ext>
            </a:extLst>
          </p:cNvPr>
          <p:cNvSpPr txBox="1">
            <a:spLocks noGrp="1"/>
          </p:cNvSpPr>
          <p:nvPr/>
        </p:nvSpPr>
        <p:spPr>
          <a:xfrm>
            <a:off x="-933479" y="3113593"/>
            <a:ext cx="1081499" cy="25834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spcBef>
                <a:spcPts val="0"/>
              </a:spcBef>
              <a:buFontTx/>
              <a:buChar char="-"/>
            </a:pPr>
            <a:endParaRPr lang="it-IT" sz="4800" dirty="0"/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C7F25E33-2305-B6E6-9DA4-77D0557C1276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QCA</a:t>
            </a:r>
            <a:endParaRPr lang="en-GB" b="1" dirty="0">
              <a:latin typeface="Luiss San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8895E04-D43F-8D6E-1956-D1E5CAF34A0E}"/>
              </a:ext>
            </a:extLst>
          </p:cNvPr>
          <p:cNvSpPr txBox="1"/>
          <p:nvPr/>
        </p:nvSpPr>
        <p:spPr>
          <a:xfrm>
            <a:off x="439100" y="1906522"/>
            <a:ext cx="114481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latin typeface="Luiss Sans"/>
              </a:rPr>
              <a:t>La Qualitative Comparative Analysis (QCA) è un metodo di analisi comparativa utilizzato nelle scienze sociali. Combina elementi qualitativi e quantitativi per analizzare configurazioni causali. Basata sulla </a:t>
            </a:r>
            <a:r>
              <a:rPr lang="it-IT" sz="2800" b="1" dirty="0">
                <a:latin typeface="Luiss Sans"/>
              </a:rPr>
              <a:t>logica booleana </a:t>
            </a:r>
            <a:r>
              <a:rPr lang="it-IT" sz="2800" dirty="0">
                <a:latin typeface="Luiss Sans"/>
              </a:rPr>
              <a:t>per identificare le </a:t>
            </a:r>
            <a:r>
              <a:rPr lang="it-IT" sz="2800" b="1" dirty="0">
                <a:latin typeface="Luiss Sans"/>
              </a:rPr>
              <a:t>condizioni necessarie e sufficienti </a:t>
            </a:r>
            <a:r>
              <a:rPr lang="it-IT" sz="2800" dirty="0">
                <a:latin typeface="Luiss Sans"/>
              </a:rPr>
              <a:t>per un determinato risultato.</a:t>
            </a:r>
            <a:endParaRPr lang="en-GB" sz="2800" dirty="0">
              <a:latin typeface="Luiss Sans"/>
            </a:endParaRPr>
          </a:p>
        </p:txBody>
      </p:sp>
    </p:spTree>
    <p:extLst>
      <p:ext uri="{BB962C8B-B14F-4D97-AF65-F5344CB8AC3E}">
        <p14:creationId xmlns:p14="http://schemas.microsoft.com/office/powerpoint/2010/main" val="2240003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F3986-B11E-7CF7-6845-7B0772794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6D7782-F609-346D-998C-EC085419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 </a:t>
            </a:r>
            <a:r>
              <a:rPr lang="it-IT" dirty="0" err="1"/>
              <a:t>something</a:t>
            </a:r>
            <a:r>
              <a:rPr lang="it-IT" dirty="0"/>
              <a:t> in </a:t>
            </a:r>
            <a:r>
              <a:rPr lang="it-IT" dirty="0" err="1"/>
              <a:t>between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2F991-A19B-24F7-2021-45460E39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4287136C-7696-5F46-9A13-22CDED6DD85D}"/>
              </a:ext>
            </a:extLst>
          </p:cNvPr>
          <p:cNvSpPr txBox="1">
            <a:spLocks noGrp="1"/>
          </p:cNvSpPr>
          <p:nvPr/>
        </p:nvSpPr>
        <p:spPr>
          <a:xfrm>
            <a:off x="-933479" y="3113593"/>
            <a:ext cx="1081499" cy="25834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spcBef>
                <a:spcPts val="0"/>
              </a:spcBef>
              <a:buFontTx/>
              <a:buChar char="-"/>
            </a:pPr>
            <a:endParaRPr lang="it-IT" sz="4800" dirty="0"/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0BDDEE68-A738-6806-E9B7-7D291E46D537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QCA</a:t>
            </a:r>
            <a:endParaRPr lang="en-GB" b="1" dirty="0">
              <a:latin typeface="Luiss San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FD6448C-ED29-0AEC-86E4-633BAB5188F9}"/>
              </a:ext>
            </a:extLst>
          </p:cNvPr>
          <p:cNvSpPr txBox="1"/>
          <p:nvPr/>
        </p:nvSpPr>
        <p:spPr>
          <a:xfrm>
            <a:off x="439100" y="1906522"/>
            <a:ext cx="11448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000" dirty="0"/>
              <a:t>Permette di identificare </a:t>
            </a:r>
            <a:r>
              <a:rPr lang="it-IT" sz="6000" b="1" dirty="0"/>
              <a:t>combinazioni di fattori </a:t>
            </a:r>
            <a:r>
              <a:rPr lang="it-IT" sz="6000" dirty="0"/>
              <a:t>che portano a un esito specifico.</a:t>
            </a:r>
          </a:p>
        </p:txBody>
      </p:sp>
    </p:spTree>
    <p:extLst>
      <p:ext uri="{BB962C8B-B14F-4D97-AF65-F5344CB8AC3E}">
        <p14:creationId xmlns:p14="http://schemas.microsoft.com/office/powerpoint/2010/main" val="2856213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096EA-6B83-88E2-8CBA-FB6CD90E0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D651C9-FDD1-64A8-FB67-E952B478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QCA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35448-1785-C4C3-0329-0104219A2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188203B5-F5A4-9C28-6102-F5767587EBCD}"/>
              </a:ext>
            </a:extLst>
          </p:cNvPr>
          <p:cNvSpPr txBox="1">
            <a:spLocks noGrp="1"/>
          </p:cNvSpPr>
          <p:nvPr/>
        </p:nvSpPr>
        <p:spPr>
          <a:xfrm>
            <a:off x="-933479" y="3113593"/>
            <a:ext cx="1081499" cy="25834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spcBef>
                <a:spcPts val="0"/>
              </a:spcBef>
              <a:buFontTx/>
              <a:buChar char="-"/>
            </a:pPr>
            <a:endParaRPr lang="it-IT" sz="4800" dirty="0"/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F6094BEF-6A3F-0396-6314-6BDDBCA46E93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Fattori chiavi:</a:t>
            </a:r>
            <a:endParaRPr lang="en-GB" b="1" dirty="0">
              <a:latin typeface="Luiss Sans"/>
            </a:endParaRPr>
          </a:p>
        </p:txBody>
      </p:sp>
      <p:sp>
        <p:nvSpPr>
          <p:cNvPr id="3" name="Google Shape;441;p37">
            <a:extLst>
              <a:ext uri="{FF2B5EF4-FFF2-40B4-BE49-F238E27FC236}">
                <a16:creationId xmlns:a16="http://schemas.microsoft.com/office/drawing/2014/main" id="{BFBC7E19-63A0-F4C9-D949-7FD7CC1693C9}"/>
              </a:ext>
            </a:extLst>
          </p:cNvPr>
          <p:cNvSpPr txBox="1">
            <a:spLocks noGrp="1"/>
          </p:cNvSpPr>
          <p:nvPr/>
        </p:nvSpPr>
        <p:spPr>
          <a:xfrm>
            <a:off x="439100" y="2154697"/>
            <a:ext cx="4735875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solidFill>
                  <a:srgbClr val="002060"/>
                </a:solidFill>
                <a:latin typeface="Luiss Sans"/>
              </a:rPr>
              <a:t>Configurazioni causali: </a:t>
            </a:r>
            <a:r>
              <a:rPr lang="it-IT" sz="2000" dirty="0">
                <a:latin typeface="Luiss Sans"/>
              </a:rPr>
              <a:t>combinazioni di fattori che portano a un risultato.</a:t>
            </a:r>
            <a:endParaRPr dirty="0"/>
          </a:p>
        </p:txBody>
      </p:sp>
      <p:sp>
        <p:nvSpPr>
          <p:cNvPr id="6" name="Google Shape;441;p37">
            <a:extLst>
              <a:ext uri="{FF2B5EF4-FFF2-40B4-BE49-F238E27FC236}">
                <a16:creationId xmlns:a16="http://schemas.microsoft.com/office/drawing/2014/main" id="{06795EFD-D9FC-50C1-E493-1800AB6A1D8A}"/>
              </a:ext>
            </a:extLst>
          </p:cNvPr>
          <p:cNvSpPr txBox="1">
            <a:spLocks noGrp="1"/>
          </p:cNvSpPr>
          <p:nvPr/>
        </p:nvSpPr>
        <p:spPr>
          <a:xfrm>
            <a:off x="439100" y="4626228"/>
            <a:ext cx="4735875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solidFill>
                  <a:srgbClr val="002060"/>
                </a:solidFill>
                <a:latin typeface="Luiss Sans"/>
              </a:rPr>
              <a:t>Condizioni necessarie: </a:t>
            </a:r>
            <a:r>
              <a:rPr lang="it-IT" sz="2000" dirty="0">
                <a:latin typeface="Luiss Sans"/>
              </a:rPr>
              <a:t>devono essere presenti per ottenere un certo esito.</a:t>
            </a:r>
          </a:p>
        </p:txBody>
      </p:sp>
      <p:sp>
        <p:nvSpPr>
          <p:cNvPr id="8" name="Google Shape;441;p37">
            <a:extLst>
              <a:ext uri="{FF2B5EF4-FFF2-40B4-BE49-F238E27FC236}">
                <a16:creationId xmlns:a16="http://schemas.microsoft.com/office/drawing/2014/main" id="{5C8F27B5-F705-149A-4B76-2A3D73F71DF6}"/>
              </a:ext>
            </a:extLst>
          </p:cNvPr>
          <p:cNvSpPr txBox="1">
            <a:spLocks noGrp="1"/>
          </p:cNvSpPr>
          <p:nvPr/>
        </p:nvSpPr>
        <p:spPr>
          <a:xfrm>
            <a:off x="419100" y="3390344"/>
            <a:ext cx="4735875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b="1" dirty="0">
                <a:solidFill>
                  <a:srgbClr val="002060"/>
                </a:solidFill>
                <a:latin typeface="Luiss Sans"/>
              </a:rPr>
              <a:t>Condizioni sufficienti: </a:t>
            </a:r>
            <a:r>
              <a:rPr lang="it-IT" sz="2000" dirty="0">
                <a:latin typeface="Luiss Sans"/>
              </a:rPr>
              <a:t>garantiscono un esito, ma possono non essere necessarie.</a:t>
            </a:r>
          </a:p>
        </p:txBody>
      </p:sp>
    </p:spTree>
    <p:extLst>
      <p:ext uri="{BB962C8B-B14F-4D97-AF65-F5344CB8AC3E}">
        <p14:creationId xmlns:p14="http://schemas.microsoft.com/office/powerpoint/2010/main" val="185876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E3686-C400-0640-185E-3F8ADDE97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D3E2DC-7614-A04C-069F-D64C1194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And </a:t>
            </a:r>
            <a:r>
              <a:rPr lang="it-IT" dirty="0" err="1"/>
              <a:t>something</a:t>
            </a:r>
            <a:r>
              <a:rPr lang="it-IT" dirty="0"/>
              <a:t> in </a:t>
            </a:r>
            <a:r>
              <a:rPr lang="it-IT" dirty="0" err="1"/>
              <a:t>between</a:t>
            </a:r>
            <a:endParaRPr lang="it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DB8-E76A-C13B-8D68-5BBC30F0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BD83F0FA-BE1A-6B9A-05D4-B88F07200E14}"/>
              </a:ext>
            </a:extLst>
          </p:cNvPr>
          <p:cNvSpPr txBox="1">
            <a:spLocks noGrp="1"/>
          </p:cNvSpPr>
          <p:nvPr/>
        </p:nvSpPr>
        <p:spPr>
          <a:xfrm>
            <a:off x="-933479" y="3113593"/>
            <a:ext cx="1081499" cy="25834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spcBef>
                <a:spcPts val="0"/>
              </a:spcBef>
              <a:buFontTx/>
              <a:buChar char="-"/>
            </a:pPr>
            <a:endParaRPr lang="it-IT" sz="4800" dirty="0"/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F237DB02-02B1-FFBF-7E9D-65723CDEBA9D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QCA</a:t>
            </a:r>
            <a:endParaRPr lang="en-GB" b="1" dirty="0">
              <a:latin typeface="Luiss San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2902DA-78F7-649D-6DF5-E021E9CBBE59}"/>
              </a:ext>
            </a:extLst>
          </p:cNvPr>
          <p:cNvSpPr txBox="1"/>
          <p:nvPr/>
        </p:nvSpPr>
        <p:spPr>
          <a:xfrm>
            <a:off x="439100" y="1906522"/>
            <a:ext cx="114481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3200" dirty="0"/>
              <a:t>Supera i limiti delle analisi statistiche tradizionali su </a:t>
            </a:r>
            <a:r>
              <a:rPr lang="it-IT" sz="3200" b="1" dirty="0"/>
              <a:t>piccoli campioni </a:t>
            </a:r>
            <a:r>
              <a:rPr lang="it-IT" sz="3200" dirty="0"/>
              <a:t>(4 casi sono sufficienti)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3200" dirty="0"/>
              <a:t>Permette di identificare </a:t>
            </a:r>
            <a:r>
              <a:rPr lang="it-IT" sz="3200" b="1" dirty="0"/>
              <a:t>combinazioni</a:t>
            </a:r>
            <a:r>
              <a:rPr lang="it-IT" sz="3200" dirty="0"/>
              <a:t> di fattori che portano a un esito specifico (relazione non uno a uno)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3200" dirty="0"/>
              <a:t>Consente un'analisi sistematica dei casi senza perdere la </a:t>
            </a:r>
            <a:r>
              <a:rPr lang="it-IT" sz="3200" b="1" dirty="0"/>
              <a:t>profondità</a:t>
            </a:r>
            <a:r>
              <a:rPr lang="it-IT" sz="3200" dirty="0"/>
              <a:t> dell'approccio qualitativo (permette di tradurre dati qualitativi in numeri)</a:t>
            </a:r>
          </a:p>
        </p:txBody>
      </p:sp>
    </p:spTree>
    <p:extLst>
      <p:ext uri="{BB962C8B-B14F-4D97-AF65-F5344CB8AC3E}">
        <p14:creationId xmlns:p14="http://schemas.microsoft.com/office/powerpoint/2010/main" val="364773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EA367-0214-2DB7-E46C-3E47A0F08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C47883-2BC5-018E-A8A5-A6B584EE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C7A4B-D469-9859-2F5B-CA7D131F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0F6112EC-8B6E-D037-6D27-90061EF0D02A}"/>
              </a:ext>
            </a:extLst>
          </p:cNvPr>
          <p:cNvSpPr txBox="1">
            <a:spLocks noGrp="1"/>
          </p:cNvSpPr>
          <p:nvPr/>
        </p:nvSpPr>
        <p:spPr>
          <a:xfrm>
            <a:off x="-933479" y="3113593"/>
            <a:ext cx="1081499" cy="25834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spcBef>
                <a:spcPts val="0"/>
              </a:spcBef>
              <a:buFontTx/>
              <a:buChar char="-"/>
            </a:pPr>
            <a:endParaRPr lang="it-IT" sz="4800" dirty="0"/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E3949159-4863-BA06-9D41-45BDB682F57D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QCA</a:t>
            </a:r>
            <a:endParaRPr lang="en-GB" b="1" dirty="0">
              <a:latin typeface="Luiss San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1F0B3E-9EEA-BEAB-531F-37774DACF12F}"/>
              </a:ext>
            </a:extLst>
          </p:cNvPr>
          <p:cNvSpPr txBox="1"/>
          <p:nvPr/>
        </p:nvSpPr>
        <p:spPr>
          <a:xfrm>
            <a:off x="439100" y="1906522"/>
            <a:ext cx="114481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3200" dirty="0"/>
              <a:t>Obiettivo: individuare combinazioni di fattori che influenzano la felicità delle persone.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886358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81D52-00C2-A13F-1681-3471DEC09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2E72F9-F667-FE5B-9F4B-E1D3F9E6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7A0FC-DE20-8BAE-614D-AF1C8317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CE95EC79-76BB-8A11-F2F4-C78A324E57E8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QCA</a:t>
            </a:r>
            <a:endParaRPr lang="en-GB" b="1" dirty="0">
              <a:latin typeface="Luiss Sans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43478F-F08B-0A76-3E04-816099FF8944}"/>
              </a:ext>
            </a:extLst>
          </p:cNvPr>
          <p:cNvSpPr txBox="1"/>
          <p:nvPr/>
        </p:nvSpPr>
        <p:spPr>
          <a:xfrm>
            <a:off x="439100" y="1906522"/>
            <a:ext cx="11448100" cy="460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dirty="0"/>
              <a:t>Variabili</a:t>
            </a:r>
          </a:p>
          <a:p>
            <a:pPr>
              <a:buFont typeface="+mj-lt"/>
              <a:buAutoNum type="arabicPeriod"/>
            </a:pPr>
            <a:r>
              <a:rPr lang="it-IT" sz="3200" b="1" dirty="0"/>
              <a:t>Reddito (R)</a:t>
            </a:r>
            <a:r>
              <a:rPr lang="it-IT" sz="3200" dirty="0"/>
              <a:t>: alto (1) / basso (0)</a:t>
            </a:r>
          </a:p>
          <a:p>
            <a:pPr>
              <a:buFont typeface="+mj-lt"/>
              <a:buAutoNum type="arabicPeriod"/>
            </a:pPr>
            <a:r>
              <a:rPr lang="it-IT" sz="3200" b="1" dirty="0"/>
              <a:t>Pizza mangiata (P)</a:t>
            </a:r>
            <a:r>
              <a:rPr lang="it-IT" sz="3200" dirty="0"/>
              <a:t>: sempre pizza (1) / mai pizza (0)</a:t>
            </a:r>
          </a:p>
          <a:p>
            <a:pPr>
              <a:buFont typeface="+mj-lt"/>
              <a:buAutoNum type="arabicPeriod"/>
            </a:pPr>
            <a:r>
              <a:rPr lang="it-IT" sz="3200" b="1" dirty="0"/>
              <a:t>Tempo libero (T)</a:t>
            </a:r>
            <a:r>
              <a:rPr lang="it-IT" sz="3200" dirty="0"/>
              <a:t>: molto tempo(1) / mai tempo (0)</a:t>
            </a:r>
          </a:p>
          <a:p>
            <a:pPr>
              <a:buFont typeface="+mj-lt"/>
              <a:buAutoNum type="arabicPeriod"/>
            </a:pPr>
            <a:r>
              <a:rPr lang="it-IT" sz="3200" b="1" dirty="0"/>
              <a:t>Soddisfazione nelle interazioni sociali (S)</a:t>
            </a:r>
            <a:r>
              <a:rPr lang="it-IT" sz="3200" dirty="0"/>
              <a:t>: molti amici (1) / nessun amico (0)</a:t>
            </a:r>
          </a:p>
          <a:p>
            <a:endParaRPr lang="it-IT" sz="3200" dirty="0"/>
          </a:p>
          <a:p>
            <a:r>
              <a:rPr lang="it-IT" sz="3200" b="1" dirty="0"/>
              <a:t>= Felicità (F, variabile dipendente)</a:t>
            </a:r>
            <a:r>
              <a:rPr lang="it-IT" sz="3200" dirty="0"/>
              <a:t>: molto felice (1) / non felice (0)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44842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853A31-8EEC-AC68-3D30-42DCD588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ricerca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D05C6-C290-DF37-A6A9-8B2D66E1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15BF1375-D81A-A802-C9EC-B163C841FD63}"/>
              </a:ext>
            </a:extLst>
          </p:cNvPr>
          <p:cNvSpPr txBox="1">
            <a:spLocks noGrp="1"/>
          </p:cNvSpPr>
          <p:nvPr/>
        </p:nvSpPr>
        <p:spPr>
          <a:xfrm>
            <a:off x="439099" y="1209755"/>
            <a:ext cx="4735875" cy="59066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dirty="0">
                <a:latin typeface="Luiss Sans"/>
              </a:rPr>
              <a:t>La ricerca di base (o fondamentale) mira ad ampliare la conoscenza senza un'applicazione immediata. È guidata dalla curiosità scientifica e dal desiderio di comprendere meglio fenomeni naturali o teorici.</a:t>
            </a:r>
          </a:p>
          <a:p>
            <a:pPr marL="0" indent="0">
              <a:spcBef>
                <a:spcPts val="0"/>
              </a:spcBef>
              <a:buNone/>
            </a:pPr>
            <a:endParaRPr lang="it-IT" sz="2000" dirty="0">
              <a:latin typeface="Luiss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t-IT" sz="2000" i="1" dirty="0">
                <a:latin typeface="Luiss Sans"/>
              </a:rPr>
              <a:t>Es. un gruppo di fisici studia le proprietà dei materiali superconduttori per comprendere meglio il loro comportamento a livello atomico</a:t>
            </a:r>
            <a:endParaRPr lang="en-US" sz="2000" i="1" dirty="0"/>
          </a:p>
          <a:p>
            <a:pPr mar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" name="Google Shape;400;p33">
            <a:extLst>
              <a:ext uri="{FF2B5EF4-FFF2-40B4-BE49-F238E27FC236}">
                <a16:creationId xmlns:a16="http://schemas.microsoft.com/office/drawing/2014/main" id="{0A98D23E-303E-41A2-A5B0-8CEC60F7FA7C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2783071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Ricerca di base</a:t>
            </a:r>
            <a:endParaRPr lang="en-GB" b="1" dirty="0">
              <a:latin typeface="Luiss Sans"/>
            </a:endParaRPr>
          </a:p>
        </p:txBody>
      </p:sp>
      <p:sp>
        <p:nvSpPr>
          <p:cNvPr id="5" name="Google Shape;441;p37">
            <a:extLst>
              <a:ext uri="{FF2B5EF4-FFF2-40B4-BE49-F238E27FC236}">
                <a16:creationId xmlns:a16="http://schemas.microsoft.com/office/drawing/2014/main" id="{33A621C7-E606-422C-B66E-E68894CBC420}"/>
              </a:ext>
            </a:extLst>
          </p:cNvPr>
          <p:cNvSpPr txBox="1">
            <a:spLocks/>
          </p:cNvSpPr>
          <p:nvPr/>
        </p:nvSpPr>
        <p:spPr>
          <a:xfrm>
            <a:off x="6070654" y="1209755"/>
            <a:ext cx="4778508" cy="56482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dirty="0">
                <a:latin typeface="Luiss Sans"/>
              </a:rPr>
              <a:t>La ricerca applicata, invece, utilizza le conoscenze della ricerca di base per risolvere problemi concreti o sviluppare nuove tecnologie, prodotti o servizi.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2000" dirty="0">
              <a:latin typeface="Luiss Sans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2000" dirty="0">
              <a:latin typeface="Luiss Sans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it-IT" sz="2000" dirty="0">
              <a:latin typeface="Luiss Sans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i="1" dirty="0"/>
              <a:t>Es. un'azienda usa quelle conoscenze per sviluppare cavi superconduttori che migliorano l'efficienza della rete elettrica.</a:t>
            </a:r>
            <a:endParaRPr lang="en-US" sz="2000" i="1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latin typeface="Luiss Sans"/>
            </a:endParaRPr>
          </a:p>
        </p:txBody>
      </p:sp>
      <p:sp>
        <p:nvSpPr>
          <p:cNvPr id="6" name="Google Shape;400;p33">
            <a:extLst>
              <a:ext uri="{FF2B5EF4-FFF2-40B4-BE49-F238E27FC236}">
                <a16:creationId xmlns:a16="http://schemas.microsoft.com/office/drawing/2014/main" id="{5D1EC68B-595D-4B3C-96EA-8D33B34AB2F6}"/>
              </a:ext>
            </a:extLst>
          </p:cNvPr>
          <p:cNvSpPr txBox="1">
            <a:spLocks/>
          </p:cNvSpPr>
          <p:nvPr/>
        </p:nvSpPr>
        <p:spPr>
          <a:xfrm>
            <a:off x="6121350" y="1160922"/>
            <a:ext cx="3397921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Ricerca applicata</a:t>
            </a:r>
            <a:endParaRPr lang="en-GB" b="1" dirty="0">
              <a:latin typeface="Luiss Sans"/>
            </a:endParaRPr>
          </a:p>
        </p:txBody>
      </p:sp>
    </p:spTree>
    <p:extLst>
      <p:ext uri="{BB962C8B-B14F-4D97-AF65-F5344CB8AC3E}">
        <p14:creationId xmlns:p14="http://schemas.microsoft.com/office/powerpoint/2010/main" val="2750237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C2038-3BA2-732F-4C91-18A96B7C6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D296E5-0DE9-E0EA-BFE8-F6C80E7F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E515-D171-1569-880B-9D6D3BCE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AA33AC2F-2AA0-D22B-4B75-7E4607ED765D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QCA</a:t>
            </a:r>
            <a:endParaRPr lang="en-GB" b="1" dirty="0">
              <a:latin typeface="Luiss Sans"/>
            </a:endParaRPr>
          </a:p>
        </p:txBody>
      </p:sp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D86D820F-0B97-E6A3-1DCF-7A11B93F8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101501"/>
              </p:ext>
            </p:extLst>
          </p:nvPr>
        </p:nvGraphicFramePr>
        <p:xfrm>
          <a:off x="1981200" y="1906522"/>
          <a:ext cx="8229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dirty="0"/>
                        <a:t>Caso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Reddito</a:t>
                      </a:r>
                      <a:r>
                        <a:rPr dirty="0"/>
                        <a:t>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Pizza (P)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Tempo libero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Interazioni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sociali</a:t>
                      </a:r>
                      <a:r>
                        <a:rPr dirty="0"/>
                        <a:t>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Felicità</a:t>
                      </a:r>
                      <a:r>
                        <a:rPr dirty="0"/>
                        <a:t> (F)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773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810B7-7D25-24BB-C716-10434C32A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BE4694-9BBD-CB85-D8E5-ED2670CF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EA3DC-E677-7F42-F877-61601147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ED3A0C4B-B57D-007F-0F58-82ACF1D48445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QCA</a:t>
            </a:r>
            <a:endParaRPr lang="en-GB" b="1" dirty="0">
              <a:latin typeface="Luiss San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74CC90C-56CD-65D6-9F98-E052569DAE80}"/>
              </a:ext>
            </a:extLst>
          </p:cNvPr>
          <p:cNvSpPr txBox="1"/>
          <p:nvPr/>
        </p:nvSpPr>
        <p:spPr>
          <a:xfrm>
            <a:off x="419099" y="2089157"/>
            <a:ext cx="11355457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Identificazione dei pattern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800" b="1" dirty="0"/>
              <a:t>Reddito (R) + Pizza (P) + Interazioni sociali alte (S)</a:t>
            </a:r>
            <a:r>
              <a:rPr lang="it-IT" sz="2800" dirty="0"/>
              <a:t> → quasi sempre alta felicità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800" b="1" dirty="0"/>
              <a:t>Basso reddito (R) ma alto P e S</a:t>
            </a:r>
            <a:r>
              <a:rPr lang="it-IT" sz="2800" dirty="0"/>
              <a:t> → può comunque portare a felicità elevata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800" b="1" dirty="0"/>
              <a:t>Poco tempo libero (T &lt; 0.3)</a:t>
            </a:r>
            <a:r>
              <a:rPr lang="it-IT" sz="2800" dirty="0"/>
              <a:t> → spesso associato a bassa felicità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800" b="1" dirty="0"/>
              <a:t>Tutte le variabili basse</a:t>
            </a:r>
            <a:r>
              <a:rPr lang="it-IT" sz="2800" dirty="0"/>
              <a:t> → felicità molto bassa</a:t>
            </a:r>
          </a:p>
        </p:txBody>
      </p:sp>
    </p:spTree>
    <p:extLst>
      <p:ext uri="{BB962C8B-B14F-4D97-AF65-F5344CB8AC3E}">
        <p14:creationId xmlns:p14="http://schemas.microsoft.com/office/powerpoint/2010/main" val="3383291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AEFFB-6ACB-1236-F7D7-98A715688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8EC3D7-9E9E-5955-BCB2-1731E956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0990E-BA30-14BA-090B-2F7D91B9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AB15EE57-1990-1BFB-B1FE-BC26D7A80717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QCA</a:t>
            </a:r>
            <a:endParaRPr lang="en-GB" b="1" dirty="0">
              <a:latin typeface="Luiss San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789BC8-679B-B620-6A84-9EE7A6A5DF91}"/>
              </a:ext>
            </a:extLst>
          </p:cNvPr>
          <p:cNvSpPr txBox="1"/>
          <p:nvPr/>
        </p:nvSpPr>
        <p:spPr>
          <a:xfrm>
            <a:off x="419099" y="2089157"/>
            <a:ext cx="11355457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Minimizzazione booleana</a:t>
            </a:r>
          </a:p>
          <a:p>
            <a:pPr>
              <a:spcAft>
                <a:spcPts val="1200"/>
              </a:spcAft>
            </a:pPr>
            <a:r>
              <a:rPr lang="it-IT" sz="2400" dirty="0"/>
              <a:t>Per trovare le configurazioni che spiegano la felicità, cerchiamo di semplificare i pattern con la minimizzazione booleana.</a:t>
            </a:r>
          </a:p>
          <a:p>
            <a:pPr>
              <a:spcAft>
                <a:spcPts val="600"/>
              </a:spcAft>
            </a:pPr>
            <a:r>
              <a:rPr lang="it-IT" sz="2400" dirty="0"/>
              <a:t>Le configurazioni che portano alla felicità alta (F ≥ 0.8) sono: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(R alto) AND (P alto) AND (S alto)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b="1" dirty="0"/>
              <a:t>(R basso) AND (P alto) AND (T medio-alto) AND (S alto)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400" b="1" dirty="0"/>
              <a:t>(R alto) AND (P alto) AND (T medio-alto)</a:t>
            </a:r>
          </a:p>
        </p:txBody>
      </p:sp>
    </p:spTree>
    <p:extLst>
      <p:ext uri="{BB962C8B-B14F-4D97-AF65-F5344CB8AC3E}">
        <p14:creationId xmlns:p14="http://schemas.microsoft.com/office/powerpoint/2010/main" val="1347409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305C1-3D85-6823-B505-28B304F44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B768D37-E66D-33FA-095E-0C0FF40E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42B00-EF8A-4170-405A-C820C4B2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30316A7E-6EAE-13F7-EF89-4183E00F087A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QCA</a:t>
            </a:r>
            <a:endParaRPr lang="en-GB" b="1" dirty="0">
              <a:latin typeface="Luiss San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751412C-A27A-6F99-334B-E21EAE66A657}"/>
              </a:ext>
            </a:extLst>
          </p:cNvPr>
          <p:cNvSpPr txBox="1"/>
          <p:nvPr/>
        </p:nvSpPr>
        <p:spPr>
          <a:xfrm>
            <a:off x="419099" y="2089157"/>
            <a:ext cx="1135545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Interpretazione dei risultati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 esiste una singola causa della felicità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 più configurazioni che la rendono probabile.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reddito non è sempre decisivo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persone con reddito basso possono essere felici se hanno una buona combinazione di tempo libero, pizza e socialità.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socialità (S) è una delle variabili più influenti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quasi tutti i casi con S alta hanno felicità alta.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tempo libero (T) è importante, ma non sempre necessario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alcune persone con poco tempo libero sono comunque felici se hanno P e S alte. </a:t>
            </a:r>
          </a:p>
        </p:txBody>
      </p:sp>
    </p:spTree>
    <p:extLst>
      <p:ext uri="{BB962C8B-B14F-4D97-AF65-F5344CB8AC3E}">
        <p14:creationId xmlns:p14="http://schemas.microsoft.com/office/powerpoint/2010/main" val="3332404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CCC96-8BE5-9626-8711-463D82EB7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54B8F2-FB27-7DDE-1B26-A576288D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QCA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9A19D-31B6-D404-439E-658FFF97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4C28CEE-DFFE-1291-87C1-D7317B965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290" y="365125"/>
            <a:ext cx="4133470" cy="58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26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5511F-6B29-CB35-1FC1-3A39F3F1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4D0769-F2DB-5A94-2360-257A250D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QCA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D260F-B756-7BD2-A7CF-7C72D98E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C5A28F6-2B67-C59E-DE82-706381E9D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035" y="1080513"/>
            <a:ext cx="8537929" cy="47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B470B-2943-5958-564D-BE3A071A4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B6D475-997D-D68E-ACA8-345420B7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QCA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2BF1B-E874-BCEA-CC58-02CE34CD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B0B4F3D-8D76-13CF-93C8-5C7725D45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34" y="1902240"/>
            <a:ext cx="10447931" cy="28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423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3B16E-CB64-07E3-DDDF-1F9B570DF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DADCC0-F5C8-6106-0DAD-DF7A8C7E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Come fare?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F04EB-6AC4-D74F-3E52-54D2A92D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E4CFF859-9787-C71C-1805-8C55FFCE60F9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QCA</a:t>
            </a:r>
            <a:endParaRPr lang="en-GB" b="1" dirty="0">
              <a:latin typeface="Luiss San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08CC595-790F-99BE-487E-E2D7805130E4}"/>
              </a:ext>
            </a:extLst>
          </p:cNvPr>
          <p:cNvSpPr txBox="1"/>
          <p:nvPr/>
        </p:nvSpPr>
        <p:spPr>
          <a:xfrm>
            <a:off x="419099" y="2089157"/>
            <a:ext cx="1135545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Interpretazione dei risultati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 esiste una singola causa della felicità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 più configurazioni che la rendono probabile.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reddito non è sempre decisivo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persone con reddito basso possono essere felici se hanno una buona combinazione di tempo libero, pizza e socialità.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socialità (S) è una delle variabili più influenti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quasi tutti i casi con S alta hanno felicità alta.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 tempo libero (T) è importante, ma non sempre necessario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alcune persone con poco tempo libero sono comunque felici se hanno P e S alte. </a:t>
            </a:r>
          </a:p>
        </p:txBody>
      </p:sp>
    </p:spTree>
    <p:extLst>
      <p:ext uri="{BB962C8B-B14F-4D97-AF65-F5344CB8AC3E}">
        <p14:creationId xmlns:p14="http://schemas.microsoft.com/office/powerpoint/2010/main" val="3779457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E3290-60C2-CE52-0E7D-ECA34F93C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04954B2-F655-FB62-38A7-39A8FA15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1471C-46EB-EC77-2434-80B8AA63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9BAF2E5C-576E-3F7F-67C6-F4D8241D30C4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QCA</a:t>
            </a:r>
            <a:endParaRPr lang="en-GB" b="1" dirty="0">
              <a:latin typeface="Luiss San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A8F9E38-507D-CF06-661B-003662C762CD}"/>
              </a:ext>
            </a:extLst>
          </p:cNvPr>
          <p:cNvSpPr txBox="1"/>
          <p:nvPr/>
        </p:nvSpPr>
        <p:spPr>
          <a:xfrm>
            <a:off x="419099" y="2089157"/>
            <a:ext cx="1135545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Un tribunale sta valutando i fattori che influenzano la colpevolezza di un imputato in casi di frode finanziaria. Gli studenti devono applicare la Qualitative Comparative Analysis (QCA) per determinare quali combinazioni di fattori portano a una sentenza di colpevolezza. Ecco altre variabili che puoi usare per l’esercizio di QCA in giurisprudenza: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t-IT" sz="2000" b="1" dirty="0"/>
              <a:t>Precedenti penali</a:t>
            </a:r>
            <a:r>
              <a:rPr lang="it-IT" sz="2000" dirty="0"/>
              <a:t> (sì/no)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t-IT" sz="2000" b="1" dirty="0"/>
              <a:t>Presenza di un movente economico</a:t>
            </a:r>
            <a:r>
              <a:rPr lang="it-IT" sz="2000" dirty="0"/>
              <a:t> (forte/debole)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it-IT" sz="2000" b="1" dirty="0"/>
              <a:t>Media e opinione pubblica</a:t>
            </a:r>
            <a:r>
              <a:rPr lang="it-IT" sz="2000" dirty="0"/>
              <a:t> (influenza alta/bassa)</a:t>
            </a:r>
          </a:p>
        </p:txBody>
      </p:sp>
    </p:spTree>
    <p:extLst>
      <p:ext uri="{BB962C8B-B14F-4D97-AF65-F5344CB8AC3E}">
        <p14:creationId xmlns:p14="http://schemas.microsoft.com/office/powerpoint/2010/main" val="3967235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75D00-8E93-B6CE-41A4-7CE84C590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7EFCA9-8F04-C11A-BE51-678EC94F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787A5-B15F-D46A-E3DC-537FBAF7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2443BAC0-DFE0-9D4E-9FE4-1B37CD92464E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QCA</a:t>
            </a:r>
            <a:endParaRPr lang="en-GB" b="1" dirty="0">
              <a:latin typeface="Luiss San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99663BE-597A-8D69-E7A7-92D34B516668}"/>
              </a:ext>
            </a:extLst>
          </p:cNvPr>
          <p:cNvSpPr txBox="1"/>
          <p:nvPr/>
        </p:nvSpPr>
        <p:spPr>
          <a:xfrm>
            <a:off x="419099" y="2089157"/>
            <a:ext cx="11355457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Creare una tabella con almeno 10 casi ipotetici.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Convertire le variabili in set fuzzy (valori tra 0 e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Identificare configurazioni di fattori che portano al risultato.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Interpretare i risultati e discutere il principio della sufficienza e necessità delle condizioni. </a:t>
            </a:r>
          </a:p>
        </p:txBody>
      </p:sp>
    </p:spTree>
    <p:extLst>
      <p:ext uri="{BB962C8B-B14F-4D97-AF65-F5344CB8AC3E}">
        <p14:creationId xmlns:p14="http://schemas.microsoft.com/office/powerpoint/2010/main" val="71792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D3334-564B-2820-35D6-498E4E90E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4CDFD5-1A3B-2FE4-0AF5-C5714126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ricerca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22B93-24D0-AF35-FFF3-045D2D4A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EDCBD8B4-94F2-A66F-B4E1-5D8DAD473EF8}"/>
              </a:ext>
            </a:extLst>
          </p:cNvPr>
          <p:cNvSpPr txBox="1">
            <a:spLocks noGrp="1"/>
          </p:cNvSpPr>
          <p:nvPr/>
        </p:nvSpPr>
        <p:spPr>
          <a:xfrm>
            <a:off x="439099" y="1209755"/>
            <a:ext cx="4735875" cy="59066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" name="Google Shape;400;p33">
            <a:extLst>
              <a:ext uri="{FF2B5EF4-FFF2-40B4-BE49-F238E27FC236}">
                <a16:creationId xmlns:a16="http://schemas.microsoft.com/office/drawing/2014/main" id="{68384431-829B-F1BC-3973-AE59711DD753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2783071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Ricerca di base</a:t>
            </a:r>
            <a:endParaRPr lang="en-GB" b="1" dirty="0">
              <a:latin typeface="Luiss Sans"/>
            </a:endParaRPr>
          </a:p>
        </p:txBody>
      </p:sp>
      <p:sp>
        <p:nvSpPr>
          <p:cNvPr id="5" name="Google Shape;441;p37">
            <a:extLst>
              <a:ext uri="{FF2B5EF4-FFF2-40B4-BE49-F238E27FC236}">
                <a16:creationId xmlns:a16="http://schemas.microsoft.com/office/drawing/2014/main" id="{B917E5D9-1905-92B1-CC05-CA67F7D56D61}"/>
              </a:ext>
            </a:extLst>
          </p:cNvPr>
          <p:cNvSpPr txBox="1">
            <a:spLocks/>
          </p:cNvSpPr>
          <p:nvPr/>
        </p:nvSpPr>
        <p:spPr>
          <a:xfrm>
            <a:off x="6070654" y="1209755"/>
            <a:ext cx="4778508" cy="56482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latin typeface="Luiss Sans"/>
            </a:endParaRPr>
          </a:p>
        </p:txBody>
      </p:sp>
      <p:sp>
        <p:nvSpPr>
          <p:cNvPr id="6" name="Google Shape;400;p33">
            <a:extLst>
              <a:ext uri="{FF2B5EF4-FFF2-40B4-BE49-F238E27FC236}">
                <a16:creationId xmlns:a16="http://schemas.microsoft.com/office/drawing/2014/main" id="{33B70FC8-99EA-21DD-8C0F-15B21945DF1E}"/>
              </a:ext>
            </a:extLst>
          </p:cNvPr>
          <p:cNvSpPr txBox="1">
            <a:spLocks/>
          </p:cNvSpPr>
          <p:nvPr/>
        </p:nvSpPr>
        <p:spPr>
          <a:xfrm>
            <a:off x="6121350" y="1160922"/>
            <a:ext cx="3397921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Ricerca applicata</a:t>
            </a:r>
            <a:endParaRPr lang="en-GB" b="1" dirty="0">
              <a:latin typeface="Luiss Sans"/>
            </a:endParaRPr>
          </a:p>
        </p:txBody>
      </p:sp>
      <p:pic>
        <p:nvPicPr>
          <p:cNvPr id="1028" name="Picture 4" descr="Sheldon Cooper | TV Database Wiki | Fandom">
            <a:extLst>
              <a:ext uri="{FF2B5EF4-FFF2-40B4-BE49-F238E27FC236}">
                <a16:creationId xmlns:a16="http://schemas.microsoft.com/office/drawing/2014/main" id="{D5CB92F0-8CB8-5BC6-91BB-26A923660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80" y="2162725"/>
            <a:ext cx="1857310" cy="278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ard Wolowitz | TV Database Wiki | Fandom">
            <a:extLst>
              <a:ext uri="{FF2B5EF4-FFF2-40B4-BE49-F238E27FC236}">
                <a16:creationId xmlns:a16="http://schemas.microsoft.com/office/drawing/2014/main" id="{B2141996-4298-EE0E-F453-4AC1CC015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655" y="2017040"/>
            <a:ext cx="1857310" cy="278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9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B5FD3-9CE5-0F47-8948-185CFC658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99E765-345D-CD68-BB40-F9C1A5E2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FB73C-20E2-E0CB-17AA-5A0B433F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2" name="CasellaDiTesto 3">
            <a:extLst>
              <a:ext uri="{FF2B5EF4-FFF2-40B4-BE49-F238E27FC236}">
                <a16:creationId xmlns:a16="http://schemas.microsoft.com/office/drawing/2014/main" id="{C892D2A8-C090-544B-8172-991752671A3B}"/>
              </a:ext>
            </a:extLst>
          </p:cNvPr>
          <p:cNvSpPr txBox="1"/>
          <p:nvPr/>
        </p:nvSpPr>
        <p:spPr>
          <a:xfrm>
            <a:off x="466241" y="3661204"/>
            <a:ext cx="462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/>
              <a:t>Variabili indipendenti</a:t>
            </a:r>
            <a:r>
              <a:rPr lang="it-IT" dirty="0"/>
              <a:t>: il ricercatore manipola per vedere l’effetto su un’altra variabile</a:t>
            </a:r>
            <a:endParaRPr lang="en-GB" dirty="0">
              <a:latin typeface="Luiss Sans"/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6E2235E5-B412-4982-9CDA-041DABE52779}"/>
              </a:ext>
            </a:extLst>
          </p:cNvPr>
          <p:cNvSpPr txBox="1"/>
          <p:nvPr/>
        </p:nvSpPr>
        <p:spPr>
          <a:xfrm>
            <a:off x="6106978" y="3632667"/>
            <a:ext cx="5190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b="1" dirty="0"/>
              <a:t>Variabili dipendenti</a:t>
            </a:r>
            <a:r>
              <a:rPr lang="it-IT" dirty="0"/>
              <a:t>: sono gli elementi che cambiano in risposta alla variabile indipendente</a:t>
            </a:r>
            <a:endParaRPr lang="en-GB" dirty="0">
              <a:latin typeface="Luiss San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C18E35-3DCC-4F7A-9B9C-A526A0454528}"/>
              </a:ext>
            </a:extLst>
          </p:cNvPr>
          <p:cNvSpPr/>
          <p:nvPr/>
        </p:nvSpPr>
        <p:spPr>
          <a:xfrm>
            <a:off x="2452352" y="2810918"/>
            <a:ext cx="649995" cy="649995"/>
          </a:xfrm>
          <a:prstGeom prst="ellipse">
            <a:avLst/>
          </a:prstGeom>
          <a:noFill/>
          <a:ln w="57150">
            <a:solidFill>
              <a:srgbClr val="003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073F75"/>
                </a:solidFill>
                <a:latin typeface="Luiss Sans"/>
              </a:rPr>
              <a:t>X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2FFDBA53-57B6-4BC2-A7B9-A17A69488261}"/>
              </a:ext>
            </a:extLst>
          </p:cNvPr>
          <p:cNvCxnSpPr>
            <a:cxnSpLocks/>
          </p:cNvCxnSpPr>
          <p:nvPr/>
        </p:nvCxnSpPr>
        <p:spPr>
          <a:xfrm>
            <a:off x="3781639" y="3135915"/>
            <a:ext cx="42131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3">
            <a:extLst>
              <a:ext uri="{FF2B5EF4-FFF2-40B4-BE49-F238E27FC236}">
                <a16:creationId xmlns:a16="http://schemas.microsoft.com/office/drawing/2014/main" id="{F24089E0-B347-4C80-9AF6-8D89D26525F0}"/>
              </a:ext>
            </a:extLst>
          </p:cNvPr>
          <p:cNvSpPr/>
          <p:nvPr/>
        </p:nvSpPr>
        <p:spPr>
          <a:xfrm>
            <a:off x="8377143" y="2810918"/>
            <a:ext cx="649995" cy="649995"/>
          </a:xfrm>
          <a:prstGeom prst="ellipse">
            <a:avLst/>
          </a:prstGeom>
          <a:noFill/>
          <a:ln w="57150">
            <a:solidFill>
              <a:srgbClr val="003A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800" b="1" dirty="0">
                <a:solidFill>
                  <a:srgbClr val="073F75"/>
                </a:solidFill>
                <a:latin typeface="Luiss Sans"/>
              </a:rPr>
              <a:t>Y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6525564-06EF-2483-C8D8-1DB07BB2A8B4}"/>
              </a:ext>
            </a:extLst>
          </p:cNvPr>
          <p:cNvSpPr txBox="1"/>
          <p:nvPr/>
        </p:nvSpPr>
        <p:spPr>
          <a:xfrm>
            <a:off x="419100" y="1393986"/>
            <a:ext cx="11335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La </a:t>
            </a:r>
            <a:r>
              <a:rPr lang="it-IT" b="1" dirty="0"/>
              <a:t>ricerca</a:t>
            </a:r>
            <a:r>
              <a:rPr lang="it-IT" dirty="0"/>
              <a:t> serve a comprendere, spiegare, prevedere applicare fenomeni attraverso l’analisi di </a:t>
            </a:r>
            <a:r>
              <a:rPr lang="it-IT" b="1" dirty="0"/>
              <a:t>variabili</a:t>
            </a:r>
            <a:r>
              <a:rPr lang="it-IT" dirty="0"/>
              <a:t>, che sono le caratteristiche misurabili di ciò che si studia.</a:t>
            </a:r>
          </a:p>
        </p:txBody>
      </p:sp>
    </p:spTree>
    <p:extLst>
      <p:ext uri="{BB962C8B-B14F-4D97-AF65-F5344CB8AC3E}">
        <p14:creationId xmlns:p14="http://schemas.microsoft.com/office/powerpoint/2010/main" val="354305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1ABE2-634A-879C-8662-289ED83BC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9E06C9-1696-A262-78D5-1C1B171E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2EFB7-8BBE-F711-BCF0-549628DD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A2368FB-B10B-2037-9EB0-D0AD007ADE56}"/>
              </a:ext>
            </a:extLst>
          </p:cNvPr>
          <p:cNvSpPr txBox="1"/>
          <p:nvPr/>
        </p:nvSpPr>
        <p:spPr>
          <a:xfrm>
            <a:off x="419100" y="1393986"/>
            <a:ext cx="11335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La </a:t>
            </a:r>
            <a:r>
              <a:rPr lang="it-IT" b="1" dirty="0"/>
              <a:t>ricerca</a:t>
            </a:r>
            <a:r>
              <a:rPr lang="it-IT" dirty="0"/>
              <a:t> serve a comprendere, spiegare, prevedere applicare fenomeni attraverso l’analisi di </a:t>
            </a:r>
            <a:r>
              <a:rPr lang="it-IT" b="1" dirty="0"/>
              <a:t>variabili</a:t>
            </a:r>
            <a:r>
              <a:rPr lang="it-IT" dirty="0"/>
              <a:t>, che sono le caratteristiche misurabili di ciò che si studia.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274B3A-53A5-1677-D50A-6CE0A6302618}"/>
              </a:ext>
            </a:extLst>
          </p:cNvPr>
          <p:cNvSpPr txBox="1"/>
          <p:nvPr/>
        </p:nvSpPr>
        <p:spPr>
          <a:xfrm>
            <a:off x="419099" y="2279519"/>
            <a:ext cx="112220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Immagina di voler scoprire se </a:t>
            </a:r>
            <a:r>
              <a:rPr lang="it-IT" b="1" dirty="0"/>
              <a:t>mangiare più pizza rende più felici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Variabile indipendente</a:t>
            </a:r>
            <a:r>
              <a:rPr lang="it-IT" dirty="0"/>
              <a:t>: la quantità di pizza mangiata.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Variabile dipendente</a:t>
            </a:r>
            <a:r>
              <a:rPr lang="it-IT" dirty="0"/>
              <a:t>: il livello di felicità misurato (es. con un sondaggio da 1 a 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Se dopo aver dato più pizza alle persone, il loro livello di felicità aumenta, possiamo dire che </a:t>
            </a:r>
            <a:r>
              <a:rPr lang="it-IT" b="1" dirty="0"/>
              <a:t>forse</a:t>
            </a:r>
            <a:r>
              <a:rPr lang="it-IT" dirty="0"/>
              <a:t> esiste una relazione tra le due cose. Ovviamente, servirebbe più ricerca per escludere che la felicità dipenda da altro (es. magari erano già felici perché era venerdì sera).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2424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BEA46-424B-D81E-9D21-E60444C1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1B48427-D091-F76F-FD17-BD7AC2B6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 di capire le relazioni fra variabili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63D8A-F45D-8738-045D-337BB958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89321004-2562-F7C1-E357-648D5702D9E4}"/>
              </a:ext>
            </a:extLst>
          </p:cNvPr>
          <p:cNvSpPr txBox="1">
            <a:spLocks noGrp="1"/>
          </p:cNvSpPr>
          <p:nvPr/>
        </p:nvSpPr>
        <p:spPr>
          <a:xfrm>
            <a:off x="439099" y="1209755"/>
            <a:ext cx="4735875" cy="56482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1200" dirty="0"/>
              <a:t>📊 </a:t>
            </a:r>
            <a:r>
              <a:rPr lang="it-IT" sz="1600" b="1" dirty="0"/>
              <a:t>Obiettivo</a:t>
            </a:r>
            <a:r>
              <a:rPr lang="it-IT" sz="1600" dirty="0"/>
              <a:t>: Misurare fenomeni, trovare relazioni statistiche e testare ipotesi.</a:t>
            </a:r>
          </a:p>
          <a:p>
            <a:pPr marL="0" indent="0">
              <a:spcBef>
                <a:spcPts val="0"/>
              </a:spcBef>
              <a:buNone/>
            </a:pPr>
            <a:endParaRPr lang="it-IT" sz="1600" dirty="0"/>
          </a:p>
          <a:p>
            <a:pPr marL="0" indent="0">
              <a:spcBef>
                <a:spcPts val="0"/>
              </a:spcBef>
              <a:buNone/>
            </a:pPr>
            <a:r>
              <a:rPr lang="it-IT" sz="1600" dirty="0"/>
              <a:t>📈 </a:t>
            </a:r>
            <a:r>
              <a:rPr lang="it-IT" sz="1600" b="1" dirty="0"/>
              <a:t>Dati raccolti</a:t>
            </a:r>
            <a:r>
              <a:rPr lang="it-IT" sz="1600" dirty="0"/>
              <a:t>: Numeri, sondaggi, esperimenti,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1600" dirty="0"/>
              <a:t>analisi statistiche.</a:t>
            </a:r>
            <a:br>
              <a:rPr lang="it-IT" sz="1600" dirty="0"/>
            </a:br>
            <a:endParaRPr lang="it-IT" sz="1600" dirty="0"/>
          </a:p>
          <a:p>
            <a:pPr marL="0" indent="0">
              <a:spcBef>
                <a:spcPts val="0"/>
              </a:spcBef>
              <a:buNone/>
            </a:pPr>
            <a:r>
              <a:rPr lang="it-IT" sz="1600" dirty="0"/>
              <a:t>🔢 </a:t>
            </a:r>
            <a:r>
              <a:rPr lang="it-IT" sz="1600" b="1" dirty="0"/>
              <a:t>Approccio</a:t>
            </a:r>
            <a:r>
              <a:rPr lang="it-IT" sz="1600" dirty="0"/>
              <a:t>: Oggettivo, basato su dati misurabili e replicabili.</a:t>
            </a:r>
            <a:br>
              <a:rPr lang="it-IT" sz="1600" dirty="0"/>
            </a:br>
            <a:endParaRPr lang="it-IT" sz="1600" dirty="0"/>
          </a:p>
          <a:p>
            <a:pPr marL="0" indent="0">
              <a:spcBef>
                <a:spcPts val="0"/>
              </a:spcBef>
              <a:buNone/>
            </a:pPr>
            <a:r>
              <a:rPr lang="it-IT" sz="1600" dirty="0"/>
              <a:t>📌 </a:t>
            </a:r>
            <a:r>
              <a:rPr lang="it-IT" sz="1600" b="1" dirty="0"/>
              <a:t>Esempio</a:t>
            </a:r>
            <a:r>
              <a:rPr lang="it-IT" sz="1600" dirty="0"/>
              <a:t>: Analizzare quanti lavoratori in smart working sono più produttivi rispetto a quelli in ufficio.</a:t>
            </a:r>
            <a:endParaRPr lang="it-IT" dirty="0"/>
          </a:p>
        </p:txBody>
      </p:sp>
      <p:sp>
        <p:nvSpPr>
          <p:cNvPr id="3" name="Google Shape;441;p37">
            <a:extLst>
              <a:ext uri="{FF2B5EF4-FFF2-40B4-BE49-F238E27FC236}">
                <a16:creationId xmlns:a16="http://schemas.microsoft.com/office/drawing/2014/main" id="{8BF2A27A-E8B8-DB3D-8827-1D9030C8A45F}"/>
              </a:ext>
            </a:extLst>
          </p:cNvPr>
          <p:cNvSpPr txBox="1">
            <a:spLocks/>
          </p:cNvSpPr>
          <p:nvPr/>
        </p:nvSpPr>
        <p:spPr>
          <a:xfrm>
            <a:off x="6070654" y="1209755"/>
            <a:ext cx="4778508" cy="56482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indent="0">
              <a:buNone/>
            </a:pPr>
            <a:r>
              <a:rPr lang="it-IT" sz="1600" dirty="0"/>
              <a:t>🔍 </a:t>
            </a:r>
            <a:r>
              <a:rPr lang="it-IT" sz="1600" b="1" dirty="0"/>
              <a:t>Obiettivo</a:t>
            </a:r>
            <a:r>
              <a:rPr lang="it-IT" sz="1600" dirty="0"/>
              <a:t>: Comprendere fenomeni in profondità, esplorare significati e contesti.</a:t>
            </a:r>
          </a:p>
          <a:p>
            <a:pPr marL="101598" indent="0">
              <a:buNone/>
            </a:pPr>
            <a:r>
              <a:rPr lang="it-IT" sz="1600" dirty="0"/>
              <a:t>📋 </a:t>
            </a:r>
            <a:r>
              <a:rPr lang="it-IT" sz="1600" b="1" dirty="0"/>
              <a:t>Dati raccolti</a:t>
            </a:r>
            <a:r>
              <a:rPr lang="it-IT" sz="1600" dirty="0"/>
              <a:t>: Testi, interviste, osservazioni, immagini.</a:t>
            </a:r>
          </a:p>
          <a:p>
            <a:pPr marL="101598" indent="0">
              <a:buNone/>
            </a:pPr>
            <a:r>
              <a:rPr lang="it-IT" sz="1600" dirty="0"/>
              <a:t>🧠 </a:t>
            </a:r>
            <a:r>
              <a:rPr lang="it-IT" sz="1600" b="1" dirty="0"/>
              <a:t>Approccio</a:t>
            </a:r>
            <a:r>
              <a:rPr lang="it-IT" sz="1600" dirty="0"/>
              <a:t>: Soggettivo, descrittivo, interpreta comportamenti ed esperienze.</a:t>
            </a:r>
          </a:p>
          <a:p>
            <a:pPr marL="101598" indent="0">
              <a:buNone/>
            </a:pPr>
            <a:r>
              <a:rPr lang="it-IT" sz="1600" dirty="0"/>
              <a:t>📌 </a:t>
            </a:r>
            <a:r>
              <a:rPr lang="it-IT" sz="1600" b="1" dirty="0"/>
              <a:t>Esempio</a:t>
            </a:r>
            <a:r>
              <a:rPr lang="it-IT" sz="1600" dirty="0"/>
              <a:t>: Intervistare persone su come percepiscono il lavoro da remoto.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>
              <a:latin typeface="Luiss Sans"/>
            </a:endParaRPr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4D0C9FC7-FEC6-AC4E-DCAB-BBF91D4F874C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Metodo Quantitativo</a:t>
            </a:r>
            <a:endParaRPr lang="en-GB" b="1" dirty="0">
              <a:latin typeface="Luiss Sans"/>
            </a:endParaRPr>
          </a:p>
        </p:txBody>
      </p:sp>
      <p:sp>
        <p:nvSpPr>
          <p:cNvPr id="6" name="Google Shape;400;p33">
            <a:extLst>
              <a:ext uri="{FF2B5EF4-FFF2-40B4-BE49-F238E27FC236}">
                <a16:creationId xmlns:a16="http://schemas.microsoft.com/office/drawing/2014/main" id="{0EB47EC0-122A-3435-4434-4809F78FF117}"/>
              </a:ext>
            </a:extLst>
          </p:cNvPr>
          <p:cNvSpPr txBox="1">
            <a:spLocks/>
          </p:cNvSpPr>
          <p:nvPr/>
        </p:nvSpPr>
        <p:spPr>
          <a:xfrm>
            <a:off x="612135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Metodo qualitativo</a:t>
            </a:r>
            <a:endParaRPr lang="en-GB" b="1" dirty="0">
              <a:latin typeface="Luiss Sans"/>
            </a:endParaRPr>
          </a:p>
        </p:txBody>
      </p:sp>
    </p:spTree>
    <p:extLst>
      <p:ext uri="{BB962C8B-B14F-4D97-AF65-F5344CB8AC3E}">
        <p14:creationId xmlns:p14="http://schemas.microsoft.com/office/powerpoint/2010/main" val="335049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9B16D-5FFA-8427-D014-D5A061D53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106181-C138-DAFB-5F48-4CB8A6DBC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 di capire le relazioni fra variabili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9F22-4B97-6065-C83A-A47B1B8E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DB1153B4-B03A-7D37-C605-71AF69DCD0F0}"/>
              </a:ext>
            </a:extLst>
          </p:cNvPr>
          <p:cNvSpPr txBox="1">
            <a:spLocks noGrp="1"/>
          </p:cNvSpPr>
          <p:nvPr/>
        </p:nvSpPr>
        <p:spPr>
          <a:xfrm>
            <a:off x="439099" y="1209755"/>
            <a:ext cx="4735875" cy="56482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dirty="0"/>
              <a:t>Rispondi alla domanda: COSA</a:t>
            </a:r>
            <a:endParaRPr lang="it-IT" sz="4800" dirty="0"/>
          </a:p>
        </p:txBody>
      </p:sp>
      <p:sp>
        <p:nvSpPr>
          <p:cNvPr id="3" name="Google Shape;441;p37">
            <a:extLst>
              <a:ext uri="{FF2B5EF4-FFF2-40B4-BE49-F238E27FC236}">
                <a16:creationId xmlns:a16="http://schemas.microsoft.com/office/drawing/2014/main" id="{397021E5-B325-050D-17E8-A7711185506A}"/>
              </a:ext>
            </a:extLst>
          </p:cNvPr>
          <p:cNvSpPr txBox="1">
            <a:spLocks/>
          </p:cNvSpPr>
          <p:nvPr/>
        </p:nvSpPr>
        <p:spPr>
          <a:xfrm>
            <a:off x="6070654" y="1209755"/>
            <a:ext cx="4778508" cy="53799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indent="0">
              <a:buNone/>
            </a:pPr>
            <a:r>
              <a:rPr lang="it-IT" sz="2000" dirty="0"/>
              <a:t>Rispondi alla domanda: COME</a:t>
            </a:r>
            <a:endParaRPr lang="en-US" sz="4000" dirty="0">
              <a:latin typeface="Luiss Sans"/>
            </a:endParaRPr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15BD4660-C0F1-046F-90CE-B83B865AC383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Metodo Quantitativo</a:t>
            </a:r>
            <a:endParaRPr lang="en-GB" b="1" dirty="0">
              <a:latin typeface="Luiss Sans"/>
            </a:endParaRPr>
          </a:p>
        </p:txBody>
      </p:sp>
      <p:sp>
        <p:nvSpPr>
          <p:cNvPr id="6" name="Google Shape;400;p33">
            <a:extLst>
              <a:ext uri="{FF2B5EF4-FFF2-40B4-BE49-F238E27FC236}">
                <a16:creationId xmlns:a16="http://schemas.microsoft.com/office/drawing/2014/main" id="{6224E978-BC68-3E4D-A443-B98438B7DDF0}"/>
              </a:ext>
            </a:extLst>
          </p:cNvPr>
          <p:cNvSpPr txBox="1">
            <a:spLocks/>
          </p:cNvSpPr>
          <p:nvPr/>
        </p:nvSpPr>
        <p:spPr>
          <a:xfrm>
            <a:off x="612135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Metodo qualitativo</a:t>
            </a:r>
            <a:endParaRPr lang="en-GB" b="1" dirty="0">
              <a:latin typeface="Luiss Sans"/>
            </a:endParaRPr>
          </a:p>
        </p:txBody>
      </p:sp>
    </p:spTree>
    <p:extLst>
      <p:ext uri="{BB962C8B-B14F-4D97-AF65-F5344CB8AC3E}">
        <p14:creationId xmlns:p14="http://schemas.microsoft.com/office/powerpoint/2010/main" val="4127005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3D1B5-7472-D130-E7B2-606B56B8F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3E98C8A-20AE-3BF5-0276-0191C77C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 di capire le relazioni fra variabili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BB1DC-EDB9-F1F0-BA4A-5C9D36C1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CE5DFCC7-B2D1-5946-5FCF-1C266E8FE0EB}"/>
              </a:ext>
            </a:extLst>
          </p:cNvPr>
          <p:cNvSpPr txBox="1">
            <a:spLocks noGrp="1"/>
          </p:cNvSpPr>
          <p:nvPr/>
        </p:nvSpPr>
        <p:spPr>
          <a:xfrm>
            <a:off x="439099" y="1209755"/>
            <a:ext cx="4735875" cy="56482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it-IT" sz="2000" dirty="0"/>
              <a:t>Per avere una risposta e poter generalizzare i risultati si deve: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it-IT" sz="2000" dirty="0"/>
              <a:t>Avere il numero di casi più alto possibile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it-IT" sz="2000" dirty="0"/>
              <a:t>Avere un numero più possibile vicino all’intera popolazione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it-IT" sz="2000" dirty="0"/>
              <a:t>Ricercare dati sulla «normalità»</a:t>
            </a:r>
          </a:p>
          <a:p>
            <a:pPr marL="685800" indent="-685800">
              <a:spcBef>
                <a:spcPts val="0"/>
              </a:spcBef>
              <a:buFontTx/>
              <a:buChar char="-"/>
            </a:pPr>
            <a:endParaRPr lang="it-IT" sz="4800" dirty="0"/>
          </a:p>
        </p:txBody>
      </p:sp>
      <p:sp>
        <p:nvSpPr>
          <p:cNvPr id="3" name="Google Shape;441;p37">
            <a:extLst>
              <a:ext uri="{FF2B5EF4-FFF2-40B4-BE49-F238E27FC236}">
                <a16:creationId xmlns:a16="http://schemas.microsoft.com/office/drawing/2014/main" id="{422CBCEA-EFE6-933C-B4B1-A8E3BB04C0F6}"/>
              </a:ext>
            </a:extLst>
          </p:cNvPr>
          <p:cNvSpPr txBox="1">
            <a:spLocks/>
          </p:cNvSpPr>
          <p:nvPr/>
        </p:nvSpPr>
        <p:spPr>
          <a:xfrm>
            <a:off x="6070654" y="1209755"/>
            <a:ext cx="4778508" cy="537995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1598" indent="0">
              <a:buNone/>
            </a:pPr>
            <a:r>
              <a:rPr lang="it-IT" sz="2000" dirty="0"/>
              <a:t>Per poter avere una risposta che esemplifichi un trend si deve:</a:t>
            </a:r>
          </a:p>
          <a:p>
            <a:pPr>
              <a:buFontTx/>
              <a:buChar char="-"/>
            </a:pPr>
            <a:r>
              <a:rPr lang="it-IT" sz="2000" dirty="0">
                <a:latin typeface="Luiss Sans"/>
              </a:rPr>
              <a:t>Andare in profondità nel caso</a:t>
            </a:r>
          </a:p>
          <a:p>
            <a:pPr>
              <a:buFontTx/>
              <a:buChar char="-"/>
            </a:pPr>
            <a:r>
              <a:rPr lang="it-IT" sz="2000" dirty="0">
                <a:latin typeface="Luiss Sans"/>
              </a:rPr>
              <a:t>Lavorare sugli </a:t>
            </a:r>
            <a:r>
              <a:rPr lang="it-IT" sz="2000" dirty="0" err="1">
                <a:latin typeface="Luiss Sans"/>
              </a:rPr>
              <a:t>outliers</a:t>
            </a:r>
            <a:endParaRPr lang="it-IT" sz="2000" dirty="0">
              <a:latin typeface="Luiss Sans"/>
            </a:endParaRPr>
          </a:p>
          <a:p>
            <a:pPr>
              <a:buFontTx/>
              <a:buChar char="-"/>
            </a:pPr>
            <a:r>
              <a:rPr lang="it-IT" sz="2000" dirty="0">
                <a:latin typeface="Luiss Sans"/>
              </a:rPr>
              <a:t>Trovare:</a:t>
            </a:r>
          </a:p>
          <a:p>
            <a:pPr lvl="1">
              <a:buFontTx/>
              <a:buChar char="-"/>
            </a:pPr>
            <a:r>
              <a:rPr lang="it-IT" sz="1600" dirty="0">
                <a:latin typeface="Luiss Sans"/>
              </a:rPr>
              <a:t>Casi simili con risultati diversi</a:t>
            </a:r>
          </a:p>
          <a:p>
            <a:pPr lvl="1">
              <a:buFontTx/>
              <a:buChar char="-"/>
            </a:pPr>
            <a:r>
              <a:rPr lang="it-IT" sz="1600" dirty="0">
                <a:latin typeface="Luiss Sans"/>
              </a:rPr>
              <a:t>Casi diversi con risultati simili</a:t>
            </a:r>
            <a:endParaRPr lang="en-US" sz="1600" dirty="0">
              <a:latin typeface="Luiss Sans"/>
            </a:endParaRPr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C24C46BE-C0BF-24E1-9DFF-159FC03E4D6A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Metodo Quantitativo</a:t>
            </a:r>
            <a:endParaRPr lang="en-GB" b="1" dirty="0">
              <a:latin typeface="Luiss Sans"/>
            </a:endParaRPr>
          </a:p>
        </p:txBody>
      </p:sp>
      <p:sp>
        <p:nvSpPr>
          <p:cNvPr id="6" name="Google Shape;400;p33">
            <a:extLst>
              <a:ext uri="{FF2B5EF4-FFF2-40B4-BE49-F238E27FC236}">
                <a16:creationId xmlns:a16="http://schemas.microsoft.com/office/drawing/2014/main" id="{F0815B79-B5B5-8E87-5BB7-649BF2C1FCF8}"/>
              </a:ext>
            </a:extLst>
          </p:cNvPr>
          <p:cNvSpPr txBox="1">
            <a:spLocks/>
          </p:cNvSpPr>
          <p:nvPr/>
        </p:nvSpPr>
        <p:spPr>
          <a:xfrm>
            <a:off x="612135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Metodo qualitativo</a:t>
            </a:r>
            <a:endParaRPr lang="en-GB" b="1" dirty="0">
              <a:latin typeface="Luiss Sans"/>
            </a:endParaRPr>
          </a:p>
        </p:txBody>
      </p:sp>
    </p:spTree>
    <p:extLst>
      <p:ext uri="{BB962C8B-B14F-4D97-AF65-F5344CB8AC3E}">
        <p14:creationId xmlns:p14="http://schemas.microsoft.com/office/powerpoint/2010/main" val="354708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8F3AF-37B9-AE25-D87C-782A3D872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B4F13D-16FB-0765-1948-C7B83E86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Modi di capire le relazioni fra variabili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F2468-B1E5-DFC4-013D-D482BBBB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9F9E-793E-2948-9AFD-E3373DD2EA63}" type="datetime4">
              <a:rPr lang="it-IT" smtClean="0"/>
              <a:pPr/>
              <a:t>17 febbraio 2025</a:t>
            </a:fld>
            <a:endParaRPr lang="it-IT"/>
          </a:p>
        </p:txBody>
      </p:sp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C49DBB6F-1375-FAAD-CD72-112F6E933EFE}"/>
              </a:ext>
            </a:extLst>
          </p:cNvPr>
          <p:cNvSpPr txBox="1">
            <a:spLocks noGrp="1"/>
          </p:cNvSpPr>
          <p:nvPr/>
        </p:nvSpPr>
        <p:spPr>
          <a:xfrm>
            <a:off x="419100" y="2493200"/>
            <a:ext cx="4735875" cy="24582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it-IT" sz="2000" dirty="0"/>
              <a:t>R come strumento per la raccolta, pulizia e analisi dei dati quantitativi.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it-IT" sz="2000" dirty="0"/>
              <a:t>Supporto per modelli di regressione, analisi delle varianze e clustering.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it-IT" sz="2000" dirty="0"/>
              <a:t>Applicazioni nei settori economico, sociale e scientifico.</a:t>
            </a:r>
            <a:endParaRPr lang="it-IT" sz="4800" dirty="0"/>
          </a:p>
        </p:txBody>
      </p:sp>
      <p:sp>
        <p:nvSpPr>
          <p:cNvPr id="5" name="Google Shape;400;p33">
            <a:extLst>
              <a:ext uri="{FF2B5EF4-FFF2-40B4-BE49-F238E27FC236}">
                <a16:creationId xmlns:a16="http://schemas.microsoft.com/office/drawing/2014/main" id="{D09F5088-5F8D-5ACD-2939-FB20A4642D08}"/>
              </a:ext>
            </a:extLst>
          </p:cNvPr>
          <p:cNvSpPr txBox="1">
            <a:spLocks/>
          </p:cNvSpPr>
          <p:nvPr/>
        </p:nvSpPr>
        <p:spPr>
          <a:xfrm>
            <a:off x="439100" y="1160922"/>
            <a:ext cx="3856004" cy="74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defPPr>
              <a:defRPr lang="it-IT"/>
            </a:defPPr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b="1" dirty="0">
                <a:latin typeface="Luiss Sans"/>
              </a:rPr>
              <a:t>Metodo Quantitativo</a:t>
            </a:r>
            <a:endParaRPr lang="en-GB" b="1" dirty="0">
              <a:latin typeface="Luiss Sans"/>
            </a:endParaRPr>
          </a:p>
        </p:txBody>
      </p:sp>
      <p:sp>
        <p:nvSpPr>
          <p:cNvPr id="8" name="Google Shape;441;p37">
            <a:extLst>
              <a:ext uri="{FF2B5EF4-FFF2-40B4-BE49-F238E27FC236}">
                <a16:creationId xmlns:a16="http://schemas.microsoft.com/office/drawing/2014/main" id="{95E4F67F-7E5A-EA1F-465B-507EE99B07A2}"/>
              </a:ext>
            </a:extLst>
          </p:cNvPr>
          <p:cNvSpPr txBox="1">
            <a:spLocks noGrp="1"/>
          </p:cNvSpPr>
          <p:nvPr/>
        </p:nvSpPr>
        <p:spPr>
          <a:xfrm>
            <a:off x="419100" y="1055339"/>
            <a:ext cx="4735875" cy="24582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>
            <a:lvl1pPr marL="609585" lvl="0" indent="-507987" algn="l" defTabSz="914400" rtl="0" eaLnBrk="1" latinLnBrk="0" hangingPunct="1">
              <a:lnSpc>
                <a:spcPct val="110000"/>
              </a:lnSpc>
              <a:spcBef>
                <a:spcPts val="1867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  <a:defRPr sz="3200" b="0" i="0" kern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2000" b="1" dirty="0"/>
              <a:t>R (SOFTWARE)</a:t>
            </a:r>
            <a:endParaRPr lang="it-IT" sz="4800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833272-6588-7436-23F6-C175690E37F4}"/>
              </a:ext>
            </a:extLst>
          </p:cNvPr>
          <p:cNvSpPr txBox="1"/>
          <p:nvPr/>
        </p:nvSpPr>
        <p:spPr>
          <a:xfrm>
            <a:off x="5545138" y="2431919"/>
            <a:ext cx="6096000" cy="1574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R come strumento per la modellizzazione statistica e la previsione.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595959"/>
              </a:buClr>
              <a:buSzPts val="2400"/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rgbClr val="595959"/>
                </a:solidFill>
                <a:latin typeface="Arial"/>
                <a:cs typeface="Arial"/>
                <a:sym typeface="Arial"/>
              </a:rPr>
              <a:t>Utilizzo delle regressioni per identificare relazioni tra variabili.</a:t>
            </a:r>
          </a:p>
        </p:txBody>
      </p:sp>
    </p:spTree>
    <p:extLst>
      <p:ext uri="{BB962C8B-B14F-4D97-AF65-F5344CB8AC3E}">
        <p14:creationId xmlns:p14="http://schemas.microsoft.com/office/powerpoint/2010/main" val="3639700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2e6043-c0ef-45bc-b2aa-0efb7c76d9b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230517D473354DB465EE97A51689FA" ma:contentTypeVersion="14" ma:contentTypeDescription="Creare un nuovo documento." ma:contentTypeScope="" ma:versionID="31d0abbaa4ad0440f50220eb05ae17b4">
  <xsd:schema xmlns:xsd="http://www.w3.org/2001/XMLSchema" xmlns:xs="http://www.w3.org/2001/XMLSchema" xmlns:p="http://schemas.microsoft.com/office/2006/metadata/properties" xmlns:ns3="282e6043-c0ef-45bc-b2aa-0efb7c76d9bf" xmlns:ns4="46712c4c-949d-4c08-afee-b7ed418746a4" targetNamespace="http://schemas.microsoft.com/office/2006/metadata/properties" ma:root="true" ma:fieldsID="bfbcd03100477e330e9b0d03f424262f" ns3:_="" ns4:_="">
    <xsd:import namespace="282e6043-c0ef-45bc-b2aa-0efb7c76d9bf"/>
    <xsd:import namespace="46712c4c-949d-4c08-afee-b7ed418746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CR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e6043-c0ef-45bc-b2aa-0efb7c76d9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12c4c-949d-4c08-afee-b7ed418746a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8CD63E-0515-45AC-B359-08EFF66B5C64}">
  <ds:schemaRefs>
    <ds:schemaRef ds:uri="282e6043-c0ef-45bc-b2aa-0efb7c76d9bf"/>
    <ds:schemaRef ds:uri="46712c4c-949d-4c08-afee-b7ed418746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AC6C3C8-46A2-4831-AF72-A0A10BFE3A6A}">
  <ds:schemaRefs>
    <ds:schemaRef ds:uri="282e6043-c0ef-45bc-b2aa-0efb7c76d9bf"/>
    <ds:schemaRef ds:uri="46712c4c-949d-4c08-afee-b7ed418746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A367A35-973C-44B7-B096-3CB4F1DD3B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ea03c14-1435-4ef5-bb92-af8fb4129243}" enabled="1" method="Privileged" siteId="{8c4b47b5-ea35-4370-817f-95066d4f846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1575</Words>
  <Application>Microsoft Office PowerPoint</Application>
  <PresentationFormat>Widescreen</PresentationFormat>
  <Paragraphs>273</Paragraphs>
  <Slides>29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Aptos</vt:lpstr>
      <vt:lpstr>Arial</vt:lpstr>
      <vt:lpstr>Luiss Sans</vt:lpstr>
      <vt:lpstr>Luiss type</vt:lpstr>
      <vt:lpstr>Tema di Office</vt:lpstr>
      <vt:lpstr>Risultati empirici della ricerca Dai metodi alle metodologie di analisi</vt:lpstr>
      <vt:lpstr>Fare ricerca</vt:lpstr>
      <vt:lpstr>Fare ricerca</vt:lpstr>
      <vt:lpstr>Obiettivo</vt:lpstr>
      <vt:lpstr>Obiettivo</vt:lpstr>
      <vt:lpstr>Modi di capire le relazioni fra variabili</vt:lpstr>
      <vt:lpstr>Modi di capire le relazioni fra variabili</vt:lpstr>
      <vt:lpstr>Modi di capire le relazioni fra variabili</vt:lpstr>
      <vt:lpstr>Modi di capire le relazioni fra variabili</vt:lpstr>
      <vt:lpstr>Modi di capire le relazioni fra variabili</vt:lpstr>
      <vt:lpstr>Modi di capire le relazioni fra variabili</vt:lpstr>
      <vt:lpstr>Modi di capire le relazioni fra variabili</vt:lpstr>
      <vt:lpstr>Modi di capire le relazioni fra variabili</vt:lpstr>
      <vt:lpstr>And something in between</vt:lpstr>
      <vt:lpstr>And something in between</vt:lpstr>
      <vt:lpstr>QCA</vt:lpstr>
      <vt:lpstr>And something in between</vt:lpstr>
      <vt:lpstr>Esempio</vt:lpstr>
      <vt:lpstr>Esempio</vt:lpstr>
      <vt:lpstr>Esempio</vt:lpstr>
      <vt:lpstr>Esempio</vt:lpstr>
      <vt:lpstr>Esempio</vt:lpstr>
      <vt:lpstr>Esempio</vt:lpstr>
      <vt:lpstr>QCA</vt:lpstr>
      <vt:lpstr>QCA</vt:lpstr>
      <vt:lpstr>QCA</vt:lpstr>
      <vt:lpstr>Come fare?</vt:lpstr>
      <vt:lpstr>Esercizio</vt:lpstr>
      <vt:lpstr>Esercizio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 Architettura CdS &amp; Offerta Formativa</dc:title>
  <dc:creator>Dalila Turco</dc:creator>
  <cp:lastModifiedBy>Alessandro Piperno</cp:lastModifiedBy>
  <cp:revision>5</cp:revision>
  <dcterms:created xsi:type="dcterms:W3CDTF">2024-11-26T16:12:01Z</dcterms:created>
  <dcterms:modified xsi:type="dcterms:W3CDTF">2025-02-17T21:23:00Z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0x01010072230517D473354DB465EE97A51689FA</vt:lpwstr>
  </property>
</Properties>
</file>