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00" r:id="rId5"/>
  </p:sldMasterIdLst>
  <p:notesMasterIdLst>
    <p:notesMasterId r:id="rId30"/>
  </p:notesMasterIdLst>
  <p:sldIdLst>
    <p:sldId id="494" r:id="rId6"/>
    <p:sldId id="2233" r:id="rId7"/>
    <p:sldId id="2256" r:id="rId8"/>
    <p:sldId id="2258" r:id="rId9"/>
    <p:sldId id="2260" r:id="rId10"/>
    <p:sldId id="2262" r:id="rId11"/>
    <p:sldId id="2265" r:id="rId12"/>
    <p:sldId id="2269" r:id="rId13"/>
    <p:sldId id="2270" r:id="rId14"/>
    <p:sldId id="2267" r:id="rId15"/>
    <p:sldId id="2255" r:id="rId16"/>
    <p:sldId id="2257" r:id="rId17"/>
    <p:sldId id="2273" r:id="rId18"/>
    <p:sldId id="2271" r:id="rId19"/>
    <p:sldId id="2274" r:id="rId20"/>
    <p:sldId id="2275" r:id="rId21"/>
    <p:sldId id="2276" r:id="rId22"/>
    <p:sldId id="2283" r:id="rId23"/>
    <p:sldId id="2277" r:id="rId24"/>
    <p:sldId id="2278" r:id="rId25"/>
    <p:sldId id="2280" r:id="rId26"/>
    <p:sldId id="2284" r:id="rId27"/>
    <p:sldId id="2285" r:id="rId28"/>
    <p:sldId id="2286"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4D56BA-A650-38E2-B055-1894682F4C1D}" name="Christian Fernando  Iaione" initials="CI" userId="S::ciaione@luiss.it::342a6fbf-f550-4640-b236-51abcd9c8d17" providerId="AD"/>
  <p188:author id="{F3CCC9C5-9E79-DA51-A983-2A3487858AE2}" name="Alberica Aquili" initials="AA" userId="S::aaquili@luiss.it::df81069e-3f3e-4683-be2e-239834f7e74b" providerId="AD"/>
  <p188:author id="{FED26EEE-6E48-7ED1-B3A1-D709A3C31229}" name="Pier Paolo Zitti" initials="PZ" userId="S::pzitti@luiss.it::ef5c72d2-504f-44cb-a53d-3125d9e329c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3391D-9A9E-41B8-E2E1-FE368DED81C1}" v="98" dt="2025-03-10T13:10:36.703"/>
    <p1510:client id="{4FA4377E-4DEB-9B90-1134-5AED900C805D}" v="20" dt="2025-03-10T14:52:36.497"/>
    <p1510:client id="{C2C77A26-48BB-7EEA-2E31-3AA798C15988}" v="348" dt="2025-03-09T22:11:23.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7" autoAdjust="0"/>
    <p:restoredTop sz="94476" autoAdjust="0"/>
  </p:normalViewPr>
  <p:slideViewPr>
    <p:cSldViewPr snapToGrid="0">
      <p:cViewPr varScale="1">
        <p:scale>
          <a:sx n="114" d="100"/>
          <a:sy n="114" d="100"/>
        </p:scale>
        <p:origin x="264" y="176"/>
      </p:cViewPr>
      <p:guideLst/>
    </p:cSldViewPr>
  </p:slideViewPr>
  <p:outlineViewPr>
    <p:cViewPr>
      <p:scale>
        <a:sx n="33" d="100"/>
        <a:sy n="33" d="100"/>
      </p:scale>
      <p:origin x="0" y="-12884"/>
    </p:cViewPr>
  </p:outlineViewPr>
  <p:notesTextViewPr>
    <p:cViewPr>
      <p:scale>
        <a:sx n="3" d="2"/>
        <a:sy n="3" d="2"/>
      </p:scale>
      <p:origin x="0" y="0"/>
    </p:cViewPr>
  </p:notesTextViewPr>
  <p:sorterViewPr>
    <p:cViewPr>
      <p:scale>
        <a:sx n="100" d="100"/>
        <a:sy n="100" d="100"/>
      </p:scale>
      <p:origin x="0" y="-3764"/>
    </p:cViewPr>
  </p:sorterViewPr>
  <p:notesViewPr>
    <p:cSldViewPr snapToGrid="0">
      <p:cViewPr varScale="1">
        <p:scale>
          <a:sx n="57" d="100"/>
          <a:sy n="57" d="100"/>
        </p:scale>
        <p:origin x="2560" y="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o  Contardi" userId="S::acontardi@luiss.it::04289b13-48c3-49d8-b0ff-94792b921d81" providerId="AD" clId="Web-{D01436A6-A05E-86AE-081F-C6D636C64D2F}"/>
    <pc:docChg chg="modSld">
      <pc:chgData name="Adriano  Contardi" userId="S::acontardi@luiss.it::04289b13-48c3-49d8-b0ff-94792b921d81" providerId="AD" clId="Web-{D01436A6-A05E-86AE-081F-C6D636C64D2F}" dt="2025-03-06T17:48:28.085" v="9" actId="20577"/>
      <pc:docMkLst>
        <pc:docMk/>
      </pc:docMkLst>
      <pc:sldChg chg="modSp">
        <pc:chgData name="Adriano  Contardi" userId="S::acontardi@luiss.it::04289b13-48c3-49d8-b0ff-94792b921d81" providerId="AD" clId="Web-{D01436A6-A05E-86AE-081F-C6D636C64D2F}" dt="2025-03-06T17:48:28.085" v="9" actId="20577"/>
        <pc:sldMkLst>
          <pc:docMk/>
          <pc:sldMk cId="1452702744" sldId="2283"/>
        </pc:sldMkLst>
        <pc:spChg chg="mod">
          <ac:chgData name="Adriano  Contardi" userId="S::acontardi@luiss.it::04289b13-48c3-49d8-b0ff-94792b921d81" providerId="AD" clId="Web-{D01436A6-A05E-86AE-081F-C6D636C64D2F}" dt="2025-03-06T17:48:28.085" v="9" actId="20577"/>
          <ac:spMkLst>
            <pc:docMk/>
            <pc:sldMk cId="1452702744" sldId="2283"/>
            <ac:spMk id="3" creationId="{D674BAA3-A991-71F1-1253-DC8DE82C6CAD}"/>
          </ac:spMkLst>
        </pc:spChg>
      </pc:sldChg>
    </pc:docChg>
  </pc:docChgLst>
  <pc:docChgLst>
    <pc:chgData name="Adriano  Contardi" userId="S::acontardi@luiss.it::04289b13-48c3-49d8-b0ff-94792b921d81" providerId="AD" clId="Web-{C2C77A26-48BB-7EEA-2E31-3AA798C15988}"/>
    <pc:docChg chg="addSld delSld modSld sldOrd">
      <pc:chgData name="Adriano  Contardi" userId="S::acontardi@luiss.it::04289b13-48c3-49d8-b0ff-94792b921d81" providerId="AD" clId="Web-{C2C77A26-48BB-7EEA-2E31-3AA798C15988}" dt="2025-03-09T22:11:20.831" v="344" actId="20577"/>
      <pc:docMkLst>
        <pc:docMk/>
      </pc:docMkLst>
      <pc:sldChg chg="modSp">
        <pc:chgData name="Adriano  Contardi" userId="S::acontardi@luiss.it::04289b13-48c3-49d8-b0ff-94792b921d81" providerId="AD" clId="Web-{C2C77A26-48BB-7EEA-2E31-3AA798C15988}" dt="2025-03-09T22:07:20.125" v="322" actId="20577"/>
        <pc:sldMkLst>
          <pc:docMk/>
          <pc:sldMk cId="2431402884" sldId="2277"/>
        </pc:sldMkLst>
        <pc:spChg chg="mod">
          <ac:chgData name="Adriano  Contardi" userId="S::acontardi@luiss.it::04289b13-48c3-49d8-b0ff-94792b921d81" providerId="AD" clId="Web-{C2C77A26-48BB-7EEA-2E31-3AA798C15988}" dt="2025-03-09T22:07:20.125" v="322" actId="20577"/>
          <ac:spMkLst>
            <pc:docMk/>
            <pc:sldMk cId="2431402884" sldId="2277"/>
            <ac:spMk id="2" creationId="{C498573A-6943-79E2-B430-8582492ABF61}"/>
          </ac:spMkLst>
        </pc:spChg>
        <pc:spChg chg="mod">
          <ac:chgData name="Adriano  Contardi" userId="S::acontardi@luiss.it::04289b13-48c3-49d8-b0ff-94792b921d81" providerId="AD" clId="Web-{C2C77A26-48BB-7EEA-2E31-3AA798C15988}" dt="2025-03-09T22:04:34.676" v="286" actId="20577"/>
          <ac:spMkLst>
            <pc:docMk/>
            <pc:sldMk cId="2431402884" sldId="2277"/>
            <ac:spMk id="3" creationId="{0D266599-3E94-1511-20CB-AFBD488A1F27}"/>
          </ac:spMkLst>
        </pc:spChg>
      </pc:sldChg>
      <pc:sldChg chg="modSp">
        <pc:chgData name="Adriano  Contardi" userId="S::acontardi@luiss.it::04289b13-48c3-49d8-b0ff-94792b921d81" providerId="AD" clId="Web-{C2C77A26-48BB-7EEA-2E31-3AA798C15988}" dt="2025-03-09T22:03:19.842" v="268" actId="1076"/>
        <pc:sldMkLst>
          <pc:docMk/>
          <pc:sldMk cId="1148856669" sldId="2278"/>
        </pc:sldMkLst>
        <pc:spChg chg="mod">
          <ac:chgData name="Adriano  Contardi" userId="S::acontardi@luiss.it::04289b13-48c3-49d8-b0ff-94792b921d81" providerId="AD" clId="Web-{C2C77A26-48BB-7EEA-2E31-3AA798C15988}" dt="2025-03-09T22:03:19.842" v="268" actId="1076"/>
          <ac:spMkLst>
            <pc:docMk/>
            <pc:sldMk cId="1148856669" sldId="2278"/>
            <ac:spMk id="3" creationId="{8A98987C-78EC-142C-5AAA-6AD683056393}"/>
          </ac:spMkLst>
        </pc:spChg>
      </pc:sldChg>
      <pc:sldChg chg="modSp">
        <pc:chgData name="Adriano  Contardi" userId="S::acontardi@luiss.it::04289b13-48c3-49d8-b0ff-94792b921d81" providerId="AD" clId="Web-{C2C77A26-48BB-7EEA-2E31-3AA798C15988}" dt="2025-03-09T21:58:13.725" v="186" actId="20577"/>
        <pc:sldMkLst>
          <pc:docMk/>
          <pc:sldMk cId="987165293" sldId="2280"/>
        </pc:sldMkLst>
        <pc:spChg chg="mod">
          <ac:chgData name="Adriano  Contardi" userId="S::acontardi@luiss.it::04289b13-48c3-49d8-b0ff-94792b921d81" providerId="AD" clId="Web-{C2C77A26-48BB-7EEA-2E31-3AA798C15988}" dt="2025-03-09T21:58:13.725" v="186" actId="20577"/>
          <ac:spMkLst>
            <pc:docMk/>
            <pc:sldMk cId="987165293" sldId="2280"/>
            <ac:spMk id="3" creationId="{D1CF888E-18F7-384A-45E9-7566DCF7E3F2}"/>
          </ac:spMkLst>
        </pc:spChg>
      </pc:sldChg>
      <pc:sldChg chg="addSp delSp modSp del">
        <pc:chgData name="Adriano  Contardi" userId="S::acontardi@luiss.it::04289b13-48c3-49d8-b0ff-94792b921d81" providerId="AD" clId="Web-{C2C77A26-48BB-7EEA-2E31-3AA798C15988}" dt="2025-03-09T21:59:19.121" v="194"/>
        <pc:sldMkLst>
          <pc:docMk/>
          <pc:sldMk cId="982830457" sldId="2282"/>
        </pc:sldMkLst>
        <pc:spChg chg="del">
          <ac:chgData name="Adriano  Contardi" userId="S::acontardi@luiss.it::04289b13-48c3-49d8-b0ff-94792b921d81" providerId="AD" clId="Web-{C2C77A26-48BB-7EEA-2E31-3AA798C15988}" dt="2025-03-09T21:59:17.918" v="193"/>
          <ac:spMkLst>
            <pc:docMk/>
            <pc:sldMk cId="982830457" sldId="2282"/>
            <ac:spMk id="2" creationId="{F5E0B20D-CA74-10F9-A915-B2E0E1DE9839}"/>
          </ac:spMkLst>
        </pc:spChg>
        <pc:spChg chg="add mod">
          <ac:chgData name="Adriano  Contardi" userId="S::acontardi@luiss.it::04289b13-48c3-49d8-b0ff-94792b921d81" providerId="AD" clId="Web-{C2C77A26-48BB-7EEA-2E31-3AA798C15988}" dt="2025-03-09T21:59:17.918" v="193"/>
          <ac:spMkLst>
            <pc:docMk/>
            <pc:sldMk cId="982830457" sldId="2282"/>
            <ac:spMk id="4" creationId="{E51C8BF5-D927-A677-A617-A03128C859BA}"/>
          </ac:spMkLst>
        </pc:spChg>
      </pc:sldChg>
      <pc:sldChg chg="modSp">
        <pc:chgData name="Adriano  Contardi" userId="S::acontardi@luiss.it::04289b13-48c3-49d8-b0ff-94792b921d81" providerId="AD" clId="Web-{C2C77A26-48BB-7EEA-2E31-3AA798C15988}" dt="2025-03-09T22:02:31.323" v="238" actId="20577"/>
        <pc:sldMkLst>
          <pc:docMk/>
          <pc:sldMk cId="1452702744" sldId="2283"/>
        </pc:sldMkLst>
        <pc:spChg chg="mod">
          <ac:chgData name="Adriano  Contardi" userId="S::acontardi@luiss.it::04289b13-48c3-49d8-b0ff-94792b921d81" providerId="AD" clId="Web-{C2C77A26-48BB-7EEA-2E31-3AA798C15988}" dt="2025-03-09T22:02:31.323" v="238" actId="20577"/>
          <ac:spMkLst>
            <pc:docMk/>
            <pc:sldMk cId="1452702744" sldId="2283"/>
            <ac:spMk id="3" creationId="{D674BAA3-A991-71F1-1253-DC8DE82C6CAD}"/>
          </ac:spMkLst>
        </pc:spChg>
      </pc:sldChg>
      <pc:sldChg chg="modSp new">
        <pc:chgData name="Adriano  Contardi" userId="S::acontardi@luiss.it::04289b13-48c3-49d8-b0ff-94792b921d81" providerId="AD" clId="Web-{C2C77A26-48BB-7EEA-2E31-3AA798C15988}" dt="2025-03-09T22:11:20.831" v="344" actId="20577"/>
        <pc:sldMkLst>
          <pc:docMk/>
          <pc:sldMk cId="1282779427" sldId="2284"/>
        </pc:sldMkLst>
        <pc:spChg chg="mod">
          <ac:chgData name="Adriano  Contardi" userId="S::acontardi@luiss.it::04289b13-48c3-49d8-b0ff-94792b921d81" providerId="AD" clId="Web-{C2C77A26-48BB-7EEA-2E31-3AA798C15988}" dt="2025-03-09T22:11:20.831" v="344" actId="20577"/>
          <ac:spMkLst>
            <pc:docMk/>
            <pc:sldMk cId="1282779427" sldId="2284"/>
            <ac:spMk id="2" creationId="{CC1B5328-01C7-69AA-1AE9-79D6083B0334}"/>
          </ac:spMkLst>
        </pc:spChg>
        <pc:spChg chg="mod">
          <ac:chgData name="Adriano  Contardi" userId="S::acontardi@luiss.it::04289b13-48c3-49d8-b0ff-94792b921d81" providerId="AD" clId="Web-{C2C77A26-48BB-7EEA-2E31-3AA798C15988}" dt="2025-03-09T22:08:18.317" v="328" actId="1076"/>
          <ac:spMkLst>
            <pc:docMk/>
            <pc:sldMk cId="1282779427" sldId="2284"/>
            <ac:spMk id="3" creationId="{76C98104-992C-64B0-20AF-3F002774D4DE}"/>
          </ac:spMkLst>
        </pc:spChg>
      </pc:sldChg>
      <pc:sldChg chg="modSp add del replId">
        <pc:chgData name="Adriano  Contardi" userId="S::acontardi@luiss.it::04289b13-48c3-49d8-b0ff-94792b921d81" providerId="AD" clId="Web-{C2C77A26-48BB-7EEA-2E31-3AA798C15988}" dt="2025-03-09T21:50:38.160" v="93"/>
        <pc:sldMkLst>
          <pc:docMk/>
          <pc:sldMk cId="3017317625" sldId="2285"/>
        </pc:sldMkLst>
        <pc:spChg chg="mod">
          <ac:chgData name="Adriano  Contardi" userId="S::acontardi@luiss.it::04289b13-48c3-49d8-b0ff-94792b921d81" providerId="AD" clId="Web-{C2C77A26-48BB-7EEA-2E31-3AA798C15988}" dt="2025-03-09T21:40:12.020" v="83" actId="20577"/>
          <ac:spMkLst>
            <pc:docMk/>
            <pc:sldMk cId="3017317625" sldId="2285"/>
            <ac:spMk id="3" creationId="{3A08AC16-7E22-7376-AD16-341631B69C0A}"/>
          </ac:spMkLst>
        </pc:spChg>
      </pc:sldChg>
      <pc:sldChg chg="modSp add replId">
        <pc:chgData name="Adriano  Contardi" userId="S::acontardi@luiss.it::04289b13-48c3-49d8-b0ff-94792b921d81" providerId="AD" clId="Web-{C2C77A26-48BB-7EEA-2E31-3AA798C15988}" dt="2025-03-09T22:07:48.253" v="325" actId="20577"/>
        <pc:sldMkLst>
          <pc:docMk/>
          <pc:sldMk cId="3276427196" sldId="2285"/>
        </pc:sldMkLst>
        <pc:spChg chg="mod">
          <ac:chgData name="Adriano  Contardi" userId="S::acontardi@luiss.it::04289b13-48c3-49d8-b0ff-94792b921d81" providerId="AD" clId="Web-{C2C77A26-48BB-7EEA-2E31-3AA798C15988}" dt="2025-03-09T22:07:48.253" v="325" actId="20577"/>
          <ac:spMkLst>
            <pc:docMk/>
            <pc:sldMk cId="3276427196" sldId="2285"/>
            <ac:spMk id="3" creationId="{D4069D7D-5CC6-3E67-CD6D-622EA16C4B9A}"/>
          </ac:spMkLst>
        </pc:spChg>
      </pc:sldChg>
      <pc:sldChg chg="modSp add del ord replId">
        <pc:chgData name="Adriano  Contardi" userId="S::acontardi@luiss.it::04289b13-48c3-49d8-b0ff-94792b921d81" providerId="AD" clId="Web-{C2C77A26-48BB-7EEA-2E31-3AA798C15988}" dt="2025-03-09T21:50:39.067" v="94"/>
        <pc:sldMkLst>
          <pc:docMk/>
          <pc:sldMk cId="3642677842" sldId="2286"/>
        </pc:sldMkLst>
        <pc:spChg chg="mod">
          <ac:chgData name="Adriano  Contardi" userId="S::acontardi@luiss.it::04289b13-48c3-49d8-b0ff-94792b921d81" providerId="AD" clId="Web-{C2C77A26-48BB-7EEA-2E31-3AA798C15988}" dt="2025-03-09T21:43:25.675" v="89" actId="20577"/>
          <ac:spMkLst>
            <pc:docMk/>
            <pc:sldMk cId="3642677842" sldId="2286"/>
            <ac:spMk id="3" creationId="{0881130F-42DF-2E54-017A-C45F468390B2}"/>
          </ac:spMkLst>
        </pc:spChg>
      </pc:sldChg>
      <pc:sldChg chg="modSp add replId">
        <pc:chgData name="Adriano  Contardi" userId="S::acontardi@luiss.it::04289b13-48c3-49d8-b0ff-94792b921d81" providerId="AD" clId="Web-{C2C77A26-48BB-7EEA-2E31-3AA798C15988}" dt="2025-03-09T22:08:13.223" v="327" actId="20577"/>
        <pc:sldMkLst>
          <pc:docMk/>
          <pc:sldMk cId="4026477224" sldId="2286"/>
        </pc:sldMkLst>
        <pc:spChg chg="mod">
          <ac:chgData name="Adriano  Contardi" userId="S::acontardi@luiss.it::04289b13-48c3-49d8-b0ff-94792b921d81" providerId="AD" clId="Web-{C2C77A26-48BB-7EEA-2E31-3AA798C15988}" dt="2025-03-09T22:08:13.223" v="327" actId="20577"/>
          <ac:spMkLst>
            <pc:docMk/>
            <pc:sldMk cId="4026477224" sldId="2286"/>
            <ac:spMk id="3" creationId="{D4E67369-68E6-DAD0-3543-F31AD8A7880E}"/>
          </ac:spMkLst>
        </pc:spChg>
      </pc:sldChg>
      <pc:sldChg chg="modSp add del replId">
        <pc:chgData name="Adriano  Contardi" userId="S::acontardi@luiss.it::04289b13-48c3-49d8-b0ff-94792b921d81" providerId="AD" clId="Web-{C2C77A26-48BB-7EEA-2E31-3AA798C15988}" dt="2025-03-09T21:50:39.614" v="95"/>
        <pc:sldMkLst>
          <pc:docMk/>
          <pc:sldMk cId="2703592364" sldId="2287"/>
        </pc:sldMkLst>
        <pc:spChg chg="mod">
          <ac:chgData name="Adriano  Contardi" userId="S::acontardi@luiss.it::04289b13-48c3-49d8-b0ff-94792b921d81" providerId="AD" clId="Web-{C2C77A26-48BB-7EEA-2E31-3AA798C15988}" dt="2025-03-09T21:43:30.785" v="92" actId="20577"/>
          <ac:spMkLst>
            <pc:docMk/>
            <pc:sldMk cId="2703592364" sldId="2287"/>
            <ac:spMk id="3" creationId="{6895AFB2-EEC1-58B4-DE45-62B9539F831E}"/>
          </ac:spMkLst>
        </pc:spChg>
      </pc:sldChg>
    </pc:docChg>
  </pc:docChgLst>
  <pc:docChgLst>
    <pc:chgData name="Davide Testa" userId="S::dtesta@luiss.it::883a080b-aa6b-4558-964e-f211e2400805" providerId="AD" clId="Web-{D3582102-3008-F61B-441C-4E8A096D2F11}"/>
    <pc:docChg chg="addSld modSld sldOrd">
      <pc:chgData name="Davide Testa" userId="S::dtesta@luiss.it::883a080b-aa6b-4558-964e-f211e2400805" providerId="AD" clId="Web-{D3582102-3008-F61B-441C-4E8A096D2F11}" dt="2025-03-04T16:31:43.375" v="471" actId="20577"/>
      <pc:docMkLst>
        <pc:docMk/>
      </pc:docMkLst>
      <pc:sldChg chg="modSp">
        <pc:chgData name="Davide Testa" userId="S::dtesta@luiss.it::883a080b-aa6b-4558-964e-f211e2400805" providerId="AD" clId="Web-{D3582102-3008-F61B-441C-4E8A096D2F11}" dt="2025-03-04T15:48:49.539" v="79" actId="20577"/>
        <pc:sldMkLst>
          <pc:docMk/>
          <pc:sldMk cId="3106867867" sldId="2233"/>
        </pc:sldMkLst>
        <pc:spChg chg="mod">
          <ac:chgData name="Davide Testa" userId="S::dtesta@luiss.it::883a080b-aa6b-4558-964e-f211e2400805" providerId="AD" clId="Web-{D3582102-3008-F61B-441C-4E8A096D2F11}" dt="2025-03-04T15:41:18.129" v="24" actId="20577"/>
          <ac:spMkLst>
            <pc:docMk/>
            <pc:sldMk cId="3106867867" sldId="2233"/>
            <ac:spMk id="2" creationId="{3F99BB11-BEC2-4111-89AC-20BD3FF3DFE7}"/>
          </ac:spMkLst>
        </pc:spChg>
        <pc:spChg chg="mod">
          <ac:chgData name="Davide Testa" userId="S::dtesta@luiss.it::883a080b-aa6b-4558-964e-f211e2400805" providerId="AD" clId="Web-{D3582102-3008-F61B-441C-4E8A096D2F11}" dt="2025-03-04T15:48:49.539" v="79" actId="20577"/>
          <ac:spMkLst>
            <pc:docMk/>
            <pc:sldMk cId="3106867867" sldId="2233"/>
            <ac:spMk id="3" creationId="{11B46FA8-46A2-C731-D1BA-395181FBB8E1}"/>
          </ac:spMkLst>
        </pc:spChg>
      </pc:sldChg>
      <pc:sldChg chg="modSp add replId">
        <pc:chgData name="Davide Testa" userId="S::dtesta@luiss.it::883a080b-aa6b-4558-964e-f211e2400805" providerId="AD" clId="Web-{D3582102-3008-F61B-441C-4E8A096D2F11}" dt="2025-03-04T16:18:08.070" v="334" actId="20577"/>
        <pc:sldMkLst>
          <pc:docMk/>
          <pc:sldMk cId="3197112378" sldId="2255"/>
        </pc:sldMkLst>
        <pc:spChg chg="mod">
          <ac:chgData name="Davide Testa" userId="S::dtesta@luiss.it::883a080b-aa6b-4558-964e-f211e2400805" providerId="AD" clId="Web-{D3582102-3008-F61B-441C-4E8A096D2F11}" dt="2025-03-04T16:18:08.070" v="334" actId="20577"/>
          <ac:spMkLst>
            <pc:docMk/>
            <pc:sldMk cId="3197112378" sldId="2255"/>
            <ac:spMk id="3" creationId="{76256657-0824-715D-1B51-F6FC6DD26E81}"/>
          </ac:spMkLst>
        </pc:spChg>
      </pc:sldChg>
      <pc:sldChg chg="modSp add replId">
        <pc:chgData name="Davide Testa" userId="S::dtesta@luiss.it::883a080b-aa6b-4558-964e-f211e2400805" providerId="AD" clId="Web-{D3582102-3008-F61B-441C-4E8A096D2F11}" dt="2025-03-04T15:46:13.319" v="72" actId="20577"/>
        <pc:sldMkLst>
          <pc:docMk/>
          <pc:sldMk cId="1460662682" sldId="2256"/>
        </pc:sldMkLst>
        <pc:spChg chg="mod">
          <ac:chgData name="Davide Testa" userId="S::dtesta@luiss.it::883a080b-aa6b-4558-964e-f211e2400805" providerId="AD" clId="Web-{D3582102-3008-F61B-441C-4E8A096D2F11}" dt="2025-03-04T15:46:13.319" v="72" actId="20577"/>
          <ac:spMkLst>
            <pc:docMk/>
            <pc:sldMk cId="1460662682" sldId="2256"/>
            <ac:spMk id="3" creationId="{BCFD2348-ED11-0E4B-8414-5382553B40BE}"/>
          </ac:spMkLst>
        </pc:spChg>
      </pc:sldChg>
      <pc:sldChg chg="addSp modSp add ord replId">
        <pc:chgData name="Davide Testa" userId="S::dtesta@luiss.it::883a080b-aa6b-4558-964e-f211e2400805" providerId="AD" clId="Web-{D3582102-3008-F61B-441C-4E8A096D2F11}" dt="2025-03-04T16:21:31.540" v="359" actId="20577"/>
        <pc:sldMkLst>
          <pc:docMk/>
          <pc:sldMk cId="3766598630" sldId="2257"/>
        </pc:sldMkLst>
        <pc:spChg chg="mod">
          <ac:chgData name="Davide Testa" userId="S::dtesta@luiss.it::883a080b-aa6b-4558-964e-f211e2400805" providerId="AD" clId="Web-{D3582102-3008-F61B-441C-4E8A096D2F11}" dt="2025-03-04T15:46:19.226" v="74" actId="20577"/>
          <ac:spMkLst>
            <pc:docMk/>
            <pc:sldMk cId="3766598630" sldId="2257"/>
            <ac:spMk id="3" creationId="{52095345-CFE8-F152-83F4-9314324272CF}"/>
          </ac:spMkLst>
        </pc:spChg>
        <pc:spChg chg="add mod">
          <ac:chgData name="Davide Testa" userId="S::dtesta@luiss.it::883a080b-aa6b-4558-964e-f211e2400805" providerId="AD" clId="Web-{D3582102-3008-F61B-441C-4E8A096D2F11}" dt="2025-03-04T16:21:31.540" v="359" actId="20577"/>
          <ac:spMkLst>
            <pc:docMk/>
            <pc:sldMk cId="3766598630" sldId="2257"/>
            <ac:spMk id="4" creationId="{7838E821-DEE3-81F1-2890-C4E03BD2577A}"/>
          </ac:spMkLst>
        </pc:spChg>
      </pc:sldChg>
      <pc:sldChg chg="modSp add replId">
        <pc:chgData name="Davide Testa" userId="S::dtesta@luiss.it::883a080b-aa6b-4558-964e-f211e2400805" providerId="AD" clId="Web-{D3582102-3008-F61B-441C-4E8A096D2F11}" dt="2025-03-04T15:49:36.337" v="83" actId="20577"/>
        <pc:sldMkLst>
          <pc:docMk/>
          <pc:sldMk cId="3098395891" sldId="2258"/>
        </pc:sldMkLst>
        <pc:spChg chg="mod">
          <ac:chgData name="Davide Testa" userId="S::dtesta@luiss.it::883a080b-aa6b-4558-964e-f211e2400805" providerId="AD" clId="Web-{D3582102-3008-F61B-441C-4E8A096D2F11}" dt="2025-03-04T15:49:36.337" v="83" actId="20577"/>
          <ac:spMkLst>
            <pc:docMk/>
            <pc:sldMk cId="3098395891" sldId="2258"/>
            <ac:spMk id="3" creationId="{9ED9A7A8-E2FC-1512-C66F-92A94A257F1A}"/>
          </ac:spMkLst>
        </pc:spChg>
      </pc:sldChg>
      <pc:sldChg chg="modSp add replId">
        <pc:chgData name="Davide Testa" userId="S::dtesta@luiss.it::883a080b-aa6b-4558-964e-f211e2400805" providerId="AD" clId="Web-{D3582102-3008-F61B-441C-4E8A096D2F11}" dt="2025-03-04T15:49:52.696" v="89" actId="20577"/>
        <pc:sldMkLst>
          <pc:docMk/>
          <pc:sldMk cId="2732782721" sldId="2259"/>
        </pc:sldMkLst>
        <pc:spChg chg="mod">
          <ac:chgData name="Davide Testa" userId="S::dtesta@luiss.it::883a080b-aa6b-4558-964e-f211e2400805" providerId="AD" clId="Web-{D3582102-3008-F61B-441C-4E8A096D2F11}" dt="2025-03-04T15:49:52.696" v="89" actId="20577"/>
          <ac:spMkLst>
            <pc:docMk/>
            <pc:sldMk cId="2732782721" sldId="2259"/>
            <ac:spMk id="3" creationId="{78898DC7-0D64-B71F-080D-7396F53B81BE}"/>
          </ac:spMkLst>
        </pc:spChg>
      </pc:sldChg>
      <pc:sldChg chg="modSp add replId">
        <pc:chgData name="Davide Testa" userId="S::dtesta@luiss.it::883a080b-aa6b-4558-964e-f211e2400805" providerId="AD" clId="Web-{D3582102-3008-F61B-441C-4E8A096D2F11}" dt="2025-03-04T15:52:26.401" v="105" actId="20577"/>
        <pc:sldMkLst>
          <pc:docMk/>
          <pc:sldMk cId="1970209844" sldId="2260"/>
        </pc:sldMkLst>
        <pc:spChg chg="mod">
          <ac:chgData name="Davide Testa" userId="S::dtesta@luiss.it::883a080b-aa6b-4558-964e-f211e2400805" providerId="AD" clId="Web-{D3582102-3008-F61B-441C-4E8A096D2F11}" dt="2025-03-04T15:52:26.401" v="105" actId="20577"/>
          <ac:spMkLst>
            <pc:docMk/>
            <pc:sldMk cId="1970209844" sldId="2260"/>
            <ac:spMk id="3" creationId="{1B131BED-682C-B0E2-C246-93883EF4BA27}"/>
          </ac:spMkLst>
        </pc:spChg>
      </pc:sldChg>
      <pc:sldChg chg="modSp add replId">
        <pc:chgData name="Davide Testa" userId="S::dtesta@luiss.it::883a080b-aa6b-4558-964e-f211e2400805" providerId="AD" clId="Web-{D3582102-3008-F61B-441C-4E8A096D2F11}" dt="2025-03-04T15:52:20.744" v="101" actId="20577"/>
        <pc:sldMkLst>
          <pc:docMk/>
          <pc:sldMk cId="3734178150" sldId="2261"/>
        </pc:sldMkLst>
        <pc:spChg chg="mod">
          <ac:chgData name="Davide Testa" userId="S::dtesta@luiss.it::883a080b-aa6b-4558-964e-f211e2400805" providerId="AD" clId="Web-{D3582102-3008-F61B-441C-4E8A096D2F11}" dt="2025-03-04T15:52:20.744" v="101" actId="20577"/>
          <ac:spMkLst>
            <pc:docMk/>
            <pc:sldMk cId="3734178150" sldId="2261"/>
            <ac:spMk id="3" creationId="{3FA170F3-E402-E7D5-142A-509D3F1BA69D}"/>
          </ac:spMkLst>
        </pc:spChg>
      </pc:sldChg>
      <pc:sldChg chg="modSp add replId">
        <pc:chgData name="Davide Testa" userId="S::dtesta@luiss.it::883a080b-aa6b-4558-964e-f211e2400805" providerId="AD" clId="Web-{D3582102-3008-F61B-441C-4E8A096D2F11}" dt="2025-03-04T15:55:36.355" v="126" actId="20577"/>
        <pc:sldMkLst>
          <pc:docMk/>
          <pc:sldMk cId="2943648817" sldId="2262"/>
        </pc:sldMkLst>
        <pc:spChg chg="mod">
          <ac:chgData name="Davide Testa" userId="S::dtesta@luiss.it::883a080b-aa6b-4558-964e-f211e2400805" providerId="AD" clId="Web-{D3582102-3008-F61B-441C-4E8A096D2F11}" dt="2025-03-04T15:55:36.355" v="126" actId="20577"/>
          <ac:spMkLst>
            <pc:docMk/>
            <pc:sldMk cId="2943648817" sldId="2262"/>
            <ac:spMk id="3" creationId="{F27CE78A-7678-4350-547B-743B71EC7340}"/>
          </ac:spMkLst>
        </pc:spChg>
      </pc:sldChg>
      <pc:sldChg chg="modSp add replId">
        <pc:chgData name="Davide Testa" userId="S::dtesta@luiss.it::883a080b-aa6b-4558-964e-f211e2400805" providerId="AD" clId="Web-{D3582102-3008-F61B-441C-4E8A096D2F11}" dt="2025-03-04T15:59:21.904" v="184" actId="20577"/>
        <pc:sldMkLst>
          <pc:docMk/>
          <pc:sldMk cId="4025013862" sldId="2263"/>
        </pc:sldMkLst>
        <pc:spChg chg="mod">
          <ac:chgData name="Davide Testa" userId="S::dtesta@luiss.it::883a080b-aa6b-4558-964e-f211e2400805" providerId="AD" clId="Web-{D3582102-3008-F61B-441C-4E8A096D2F11}" dt="2025-03-04T15:59:21.904" v="184" actId="20577"/>
          <ac:spMkLst>
            <pc:docMk/>
            <pc:sldMk cId="4025013862" sldId="2263"/>
            <ac:spMk id="3" creationId="{FF0B922B-BBAF-BE2C-ADED-FCFB163E28B1}"/>
          </ac:spMkLst>
        </pc:spChg>
      </pc:sldChg>
      <pc:sldChg chg="modSp add replId">
        <pc:chgData name="Davide Testa" userId="S::dtesta@luiss.it::883a080b-aa6b-4558-964e-f211e2400805" providerId="AD" clId="Web-{D3582102-3008-F61B-441C-4E8A096D2F11}" dt="2025-03-04T16:01:38.733" v="194" actId="20577"/>
        <pc:sldMkLst>
          <pc:docMk/>
          <pc:sldMk cId="2704022844" sldId="2264"/>
        </pc:sldMkLst>
        <pc:spChg chg="mod">
          <ac:chgData name="Davide Testa" userId="S::dtesta@luiss.it::883a080b-aa6b-4558-964e-f211e2400805" providerId="AD" clId="Web-{D3582102-3008-F61B-441C-4E8A096D2F11}" dt="2025-03-04T16:01:38.733" v="194" actId="20577"/>
          <ac:spMkLst>
            <pc:docMk/>
            <pc:sldMk cId="2704022844" sldId="2264"/>
            <ac:spMk id="3" creationId="{0507CDB8-A1EF-4DCE-F7D9-D135F0A191F6}"/>
          </ac:spMkLst>
        </pc:spChg>
      </pc:sldChg>
      <pc:sldChg chg="modSp add replId">
        <pc:chgData name="Davide Testa" userId="S::dtesta@luiss.it::883a080b-aa6b-4558-964e-f211e2400805" providerId="AD" clId="Web-{D3582102-3008-F61B-441C-4E8A096D2F11}" dt="2025-03-04T16:09:12.690" v="286" actId="20577"/>
        <pc:sldMkLst>
          <pc:docMk/>
          <pc:sldMk cId="2545873762" sldId="2265"/>
        </pc:sldMkLst>
        <pc:spChg chg="mod">
          <ac:chgData name="Davide Testa" userId="S::dtesta@luiss.it::883a080b-aa6b-4558-964e-f211e2400805" providerId="AD" clId="Web-{D3582102-3008-F61B-441C-4E8A096D2F11}" dt="2025-03-04T16:09:12.690" v="286" actId="20577"/>
          <ac:spMkLst>
            <pc:docMk/>
            <pc:sldMk cId="2545873762" sldId="2265"/>
            <ac:spMk id="3" creationId="{0AC2EDF1-D87A-6D20-2CC6-B2D0835D93EA}"/>
          </ac:spMkLst>
        </pc:spChg>
      </pc:sldChg>
      <pc:sldChg chg="modSp add replId">
        <pc:chgData name="Davide Testa" userId="S::dtesta@luiss.it::883a080b-aa6b-4558-964e-f211e2400805" providerId="AD" clId="Web-{D3582102-3008-F61B-441C-4E8A096D2F11}" dt="2025-03-04T16:04:01.531" v="264" actId="20577"/>
        <pc:sldMkLst>
          <pc:docMk/>
          <pc:sldMk cId="198622947" sldId="2266"/>
        </pc:sldMkLst>
        <pc:spChg chg="mod">
          <ac:chgData name="Davide Testa" userId="S::dtesta@luiss.it::883a080b-aa6b-4558-964e-f211e2400805" providerId="AD" clId="Web-{D3582102-3008-F61B-441C-4E8A096D2F11}" dt="2025-03-04T16:04:01.531" v="264" actId="20577"/>
          <ac:spMkLst>
            <pc:docMk/>
            <pc:sldMk cId="198622947" sldId="2266"/>
            <ac:spMk id="3" creationId="{811CB85B-EF5A-8A17-E5D4-92FE07DF3D73}"/>
          </ac:spMkLst>
        </pc:spChg>
      </pc:sldChg>
      <pc:sldChg chg="modSp add replId">
        <pc:chgData name="Davide Testa" userId="S::dtesta@luiss.it::883a080b-aa6b-4558-964e-f211e2400805" providerId="AD" clId="Web-{D3582102-3008-F61B-441C-4E8A096D2F11}" dt="2025-03-04T16:05:23.798" v="273" actId="20577"/>
        <pc:sldMkLst>
          <pc:docMk/>
          <pc:sldMk cId="2638479338" sldId="2267"/>
        </pc:sldMkLst>
        <pc:spChg chg="mod">
          <ac:chgData name="Davide Testa" userId="S::dtesta@luiss.it::883a080b-aa6b-4558-964e-f211e2400805" providerId="AD" clId="Web-{D3582102-3008-F61B-441C-4E8A096D2F11}" dt="2025-03-04T16:05:23.798" v="273" actId="20577"/>
          <ac:spMkLst>
            <pc:docMk/>
            <pc:sldMk cId="2638479338" sldId="2267"/>
            <ac:spMk id="3" creationId="{EA63CED7-E713-2951-EDC7-6565CD912A43}"/>
          </ac:spMkLst>
        </pc:spChg>
      </pc:sldChg>
      <pc:sldChg chg="modSp add replId">
        <pc:chgData name="Davide Testa" userId="S::dtesta@luiss.it::883a080b-aa6b-4558-964e-f211e2400805" providerId="AD" clId="Web-{D3582102-3008-F61B-441C-4E8A096D2F11}" dt="2025-03-04T16:07:54.627" v="281" actId="20577"/>
        <pc:sldMkLst>
          <pc:docMk/>
          <pc:sldMk cId="2177387495" sldId="2268"/>
        </pc:sldMkLst>
        <pc:spChg chg="mod">
          <ac:chgData name="Davide Testa" userId="S::dtesta@luiss.it::883a080b-aa6b-4558-964e-f211e2400805" providerId="AD" clId="Web-{D3582102-3008-F61B-441C-4E8A096D2F11}" dt="2025-03-04T16:07:54.627" v="281" actId="20577"/>
          <ac:spMkLst>
            <pc:docMk/>
            <pc:sldMk cId="2177387495" sldId="2268"/>
            <ac:spMk id="3" creationId="{E91ABA00-6F19-93AB-8DEE-A2B452CE094C}"/>
          </ac:spMkLst>
        </pc:spChg>
      </pc:sldChg>
      <pc:sldChg chg="modSp add replId">
        <pc:chgData name="Davide Testa" userId="S::dtesta@luiss.it::883a080b-aa6b-4558-964e-f211e2400805" providerId="AD" clId="Web-{D3582102-3008-F61B-441C-4E8A096D2F11}" dt="2025-03-04T16:13:42.567" v="316" actId="20577"/>
        <pc:sldMkLst>
          <pc:docMk/>
          <pc:sldMk cId="3008671024" sldId="2269"/>
        </pc:sldMkLst>
        <pc:spChg chg="mod">
          <ac:chgData name="Davide Testa" userId="S::dtesta@luiss.it::883a080b-aa6b-4558-964e-f211e2400805" providerId="AD" clId="Web-{D3582102-3008-F61B-441C-4E8A096D2F11}" dt="2025-03-04T16:13:42.567" v="316" actId="20577"/>
          <ac:spMkLst>
            <pc:docMk/>
            <pc:sldMk cId="3008671024" sldId="2269"/>
            <ac:spMk id="3" creationId="{83387F1D-E9BC-2EB8-93A8-5FCDA031D9A6}"/>
          </ac:spMkLst>
        </pc:spChg>
      </pc:sldChg>
      <pc:sldChg chg="modSp add replId">
        <pc:chgData name="Davide Testa" userId="S::dtesta@luiss.it::883a080b-aa6b-4558-964e-f211e2400805" providerId="AD" clId="Web-{D3582102-3008-F61B-441C-4E8A096D2F11}" dt="2025-03-04T16:16:59.631" v="323" actId="20577"/>
        <pc:sldMkLst>
          <pc:docMk/>
          <pc:sldMk cId="3067367194" sldId="2270"/>
        </pc:sldMkLst>
        <pc:spChg chg="mod">
          <ac:chgData name="Davide Testa" userId="S::dtesta@luiss.it::883a080b-aa6b-4558-964e-f211e2400805" providerId="AD" clId="Web-{D3582102-3008-F61B-441C-4E8A096D2F11}" dt="2025-03-04T16:16:59.631" v="323" actId="20577"/>
          <ac:spMkLst>
            <pc:docMk/>
            <pc:sldMk cId="3067367194" sldId="2270"/>
            <ac:spMk id="3" creationId="{777CB4A1-47C7-6D95-7F8D-9FD5FF3BA8DB}"/>
          </ac:spMkLst>
        </pc:spChg>
      </pc:sldChg>
      <pc:sldChg chg="modSp add replId">
        <pc:chgData name="Davide Testa" userId="S::dtesta@luiss.it::883a080b-aa6b-4558-964e-f211e2400805" providerId="AD" clId="Web-{D3582102-3008-F61B-441C-4E8A096D2F11}" dt="2025-03-04T16:24:56.229" v="411" actId="20577"/>
        <pc:sldMkLst>
          <pc:docMk/>
          <pc:sldMk cId="377244403" sldId="2271"/>
        </pc:sldMkLst>
        <pc:spChg chg="mod">
          <ac:chgData name="Davide Testa" userId="S::dtesta@luiss.it::883a080b-aa6b-4558-964e-f211e2400805" providerId="AD" clId="Web-{D3582102-3008-F61B-441C-4E8A096D2F11}" dt="2025-03-04T16:24:56.229" v="411" actId="20577"/>
          <ac:spMkLst>
            <pc:docMk/>
            <pc:sldMk cId="377244403" sldId="2271"/>
            <ac:spMk id="4" creationId="{6B4C5463-53F4-AD34-490E-39699E68BD01}"/>
          </ac:spMkLst>
        </pc:spChg>
      </pc:sldChg>
      <pc:sldChg chg="modSp add replId">
        <pc:chgData name="Davide Testa" userId="S::dtesta@luiss.it::883a080b-aa6b-4558-964e-f211e2400805" providerId="AD" clId="Web-{D3582102-3008-F61B-441C-4E8A096D2F11}" dt="2025-03-04T16:31:43.375" v="471" actId="20577"/>
        <pc:sldMkLst>
          <pc:docMk/>
          <pc:sldMk cId="2638162997" sldId="2272"/>
        </pc:sldMkLst>
        <pc:spChg chg="mod">
          <ac:chgData name="Davide Testa" userId="S::dtesta@luiss.it::883a080b-aa6b-4558-964e-f211e2400805" providerId="AD" clId="Web-{D3582102-3008-F61B-441C-4E8A096D2F11}" dt="2025-03-04T16:31:43.375" v="471" actId="20577"/>
          <ac:spMkLst>
            <pc:docMk/>
            <pc:sldMk cId="2638162997" sldId="2272"/>
            <ac:spMk id="4" creationId="{D4657B8D-A9AC-7CFA-E895-EA261BED3F4C}"/>
          </ac:spMkLst>
        </pc:spChg>
      </pc:sldChg>
    </pc:docChg>
  </pc:docChgLst>
  <pc:docChgLst>
    <pc:chgData name="Adriano  Contardi" userId="S::acontardi@luiss.it::04289b13-48c3-49d8-b0ff-94792b921d81" providerId="AD" clId="Web-{3EE12DC4-633C-0B20-E7F3-B4489E4A4A0C}"/>
    <pc:docChg chg="addSld delSld modSld">
      <pc:chgData name="Adriano  Contardi" userId="S::acontardi@luiss.it::04289b13-48c3-49d8-b0ff-94792b921d81" providerId="AD" clId="Web-{3EE12DC4-633C-0B20-E7F3-B4489E4A4A0C}" dt="2025-03-05T15:40:00.489" v="72" actId="14100"/>
      <pc:docMkLst>
        <pc:docMk/>
      </pc:docMkLst>
      <pc:sldChg chg="del">
        <pc:chgData name="Adriano  Contardi" userId="S::acontardi@luiss.it::04289b13-48c3-49d8-b0ff-94792b921d81" providerId="AD" clId="Web-{3EE12DC4-633C-0B20-E7F3-B4489E4A4A0C}" dt="2025-03-05T15:35:54.356" v="25"/>
        <pc:sldMkLst>
          <pc:docMk/>
          <pc:sldMk cId="0" sldId="259"/>
        </pc:sldMkLst>
      </pc:sldChg>
      <pc:sldChg chg="addSp del">
        <pc:chgData name="Adriano  Contardi" userId="S::acontardi@luiss.it::04289b13-48c3-49d8-b0ff-94792b921d81" providerId="AD" clId="Web-{3EE12DC4-633C-0B20-E7F3-B4489E4A4A0C}" dt="2025-03-05T15:36:35.045" v="38"/>
        <pc:sldMkLst>
          <pc:docMk/>
          <pc:sldMk cId="0" sldId="260"/>
        </pc:sldMkLst>
        <pc:picChg chg="add">
          <ac:chgData name="Adriano  Contardi" userId="S::acontardi@luiss.it::04289b13-48c3-49d8-b0ff-94792b921d81" providerId="AD" clId="Web-{3EE12DC4-633C-0B20-E7F3-B4489E4A4A0C}" dt="2025-03-05T15:36:16.919" v="33"/>
          <ac:picMkLst>
            <pc:docMk/>
            <pc:sldMk cId="0" sldId="260"/>
            <ac:picMk id="3" creationId="{5B6B1A6E-A85D-F442-CC63-4055C3BF5ACC}"/>
          </ac:picMkLst>
        </pc:picChg>
      </pc:sldChg>
      <pc:sldChg chg="del">
        <pc:chgData name="Adriano  Contardi" userId="S::acontardi@luiss.it::04289b13-48c3-49d8-b0ff-94792b921d81" providerId="AD" clId="Web-{3EE12DC4-633C-0B20-E7F3-B4489E4A4A0C}" dt="2025-03-05T15:36:52.014" v="42"/>
        <pc:sldMkLst>
          <pc:docMk/>
          <pc:sldMk cId="0" sldId="261"/>
        </pc:sldMkLst>
      </pc:sldChg>
      <pc:sldChg chg="del">
        <pc:chgData name="Adriano  Contardi" userId="S::acontardi@luiss.it::04289b13-48c3-49d8-b0ff-94792b921d81" providerId="AD" clId="Web-{3EE12DC4-633C-0B20-E7F3-B4489E4A4A0C}" dt="2025-03-05T15:37:38.156" v="57"/>
        <pc:sldMkLst>
          <pc:docMk/>
          <pc:sldMk cId="0" sldId="262"/>
        </pc:sldMkLst>
      </pc:sldChg>
      <pc:sldChg chg="del">
        <pc:chgData name="Adriano  Contardi" userId="S::acontardi@luiss.it::04289b13-48c3-49d8-b0ff-94792b921d81" providerId="AD" clId="Web-{3EE12DC4-633C-0B20-E7F3-B4489E4A4A0C}" dt="2025-03-05T15:37:54.344" v="58"/>
        <pc:sldMkLst>
          <pc:docMk/>
          <pc:sldMk cId="143571975" sldId="2187"/>
        </pc:sldMkLst>
      </pc:sldChg>
      <pc:sldChg chg="del">
        <pc:chgData name="Adriano  Contardi" userId="S::acontardi@luiss.it::04289b13-48c3-49d8-b0ff-94792b921d81" providerId="AD" clId="Web-{3EE12DC4-633C-0B20-E7F3-B4489E4A4A0C}" dt="2025-03-05T15:37:55.360" v="59"/>
        <pc:sldMkLst>
          <pc:docMk/>
          <pc:sldMk cId="3648970917" sldId="2254"/>
        </pc:sldMkLst>
      </pc:sldChg>
      <pc:sldChg chg="addSp modSp new">
        <pc:chgData name="Adriano  Contardi" userId="S::acontardi@luiss.it::04289b13-48c3-49d8-b0ff-94792b921d81" providerId="AD" clId="Web-{3EE12DC4-633C-0B20-E7F3-B4489E4A4A0C}" dt="2025-03-05T15:39:10.909" v="67" actId="20577"/>
        <pc:sldMkLst>
          <pc:docMk/>
          <pc:sldMk cId="3696582641" sldId="2274"/>
        </pc:sldMkLst>
        <pc:spChg chg="mod">
          <ac:chgData name="Adriano  Contardi" userId="S::acontardi@luiss.it::04289b13-48c3-49d8-b0ff-94792b921d81" providerId="AD" clId="Web-{3EE12DC4-633C-0B20-E7F3-B4489E4A4A0C}" dt="2025-03-05T15:35:01.448" v="4" actId="20577"/>
          <ac:spMkLst>
            <pc:docMk/>
            <pc:sldMk cId="3696582641" sldId="2274"/>
            <ac:spMk id="2" creationId="{61002B7E-6D62-954C-17B8-E5DB58FC6E9B}"/>
          </ac:spMkLst>
        </pc:spChg>
        <pc:spChg chg="mod">
          <ac:chgData name="Adriano  Contardi" userId="S::acontardi@luiss.it::04289b13-48c3-49d8-b0ff-94792b921d81" providerId="AD" clId="Web-{3EE12DC4-633C-0B20-E7F3-B4489E4A4A0C}" dt="2025-03-05T15:39:10.909" v="67" actId="20577"/>
          <ac:spMkLst>
            <pc:docMk/>
            <pc:sldMk cId="3696582641" sldId="2274"/>
            <ac:spMk id="3" creationId="{B10E4486-B877-EC0E-5A93-B34FC44B020F}"/>
          </ac:spMkLst>
        </pc:spChg>
        <pc:picChg chg="add mod">
          <ac:chgData name="Adriano  Contardi" userId="S::acontardi@luiss.it::04289b13-48c3-49d8-b0ff-94792b921d81" providerId="AD" clId="Web-{3EE12DC4-633C-0B20-E7F3-B4489E4A4A0C}" dt="2025-03-05T15:35:47.949" v="24" actId="1076"/>
          <ac:picMkLst>
            <pc:docMk/>
            <pc:sldMk cId="3696582641" sldId="2274"/>
            <ac:picMk id="5" creationId="{D130EC82-CBEC-D7AF-2E52-007CF8B351E6}"/>
          </ac:picMkLst>
        </pc:picChg>
      </pc:sldChg>
      <pc:sldChg chg="addSp delSp modSp new">
        <pc:chgData name="Adriano  Contardi" userId="S::acontardi@luiss.it::04289b13-48c3-49d8-b0ff-94792b921d81" providerId="AD" clId="Web-{3EE12DC4-633C-0B20-E7F3-B4489E4A4A0C}" dt="2025-03-05T15:39:21.675" v="68"/>
        <pc:sldMkLst>
          <pc:docMk/>
          <pc:sldMk cId="123104253" sldId="2275"/>
        </pc:sldMkLst>
        <pc:spChg chg="mod">
          <ac:chgData name="Adriano  Contardi" userId="S::acontardi@luiss.it::04289b13-48c3-49d8-b0ff-94792b921d81" providerId="AD" clId="Web-{3EE12DC4-633C-0B20-E7F3-B4489E4A4A0C}" dt="2025-03-05T15:36:15.435" v="32" actId="20577"/>
          <ac:spMkLst>
            <pc:docMk/>
            <pc:sldMk cId="123104253" sldId="2275"/>
            <ac:spMk id="2" creationId="{F4E17E4E-DB79-BF06-09BB-9608C73D8099}"/>
          </ac:spMkLst>
        </pc:spChg>
        <pc:spChg chg="mod">
          <ac:chgData name="Adriano  Contardi" userId="S::acontardi@luiss.it::04289b13-48c3-49d8-b0ff-94792b921d81" providerId="AD" clId="Web-{3EE12DC4-633C-0B20-E7F3-B4489E4A4A0C}" dt="2025-03-05T15:39:21.675" v="68"/>
          <ac:spMkLst>
            <pc:docMk/>
            <pc:sldMk cId="123104253" sldId="2275"/>
            <ac:spMk id="3" creationId="{6736B774-F5E0-5BC3-90D9-45395B1A3764}"/>
          </ac:spMkLst>
        </pc:spChg>
        <pc:picChg chg="add del mod">
          <ac:chgData name="Adriano  Contardi" userId="S::acontardi@luiss.it::04289b13-48c3-49d8-b0ff-94792b921d81" providerId="AD" clId="Web-{3EE12DC4-633C-0B20-E7F3-B4489E4A4A0C}" dt="2025-03-05T15:36:31.779" v="37"/>
          <ac:picMkLst>
            <pc:docMk/>
            <pc:sldMk cId="123104253" sldId="2275"/>
            <ac:picMk id="5" creationId="{ADBFAE95-FEA9-90C8-D164-3349087AF7C1}"/>
          </ac:picMkLst>
        </pc:picChg>
      </pc:sldChg>
      <pc:sldChg chg="add del replId">
        <pc:chgData name="Adriano  Contardi" userId="S::acontardi@luiss.it::04289b13-48c3-49d8-b0ff-94792b921d81" providerId="AD" clId="Web-{3EE12DC4-633C-0B20-E7F3-B4489E4A4A0C}" dt="2025-03-05T15:37:10.343" v="44"/>
        <pc:sldMkLst>
          <pc:docMk/>
          <pc:sldMk cId="1273650335" sldId="2276"/>
        </pc:sldMkLst>
      </pc:sldChg>
      <pc:sldChg chg="modSp new">
        <pc:chgData name="Adriano  Contardi" userId="S::acontardi@luiss.it::04289b13-48c3-49d8-b0ff-94792b921d81" providerId="AD" clId="Web-{3EE12DC4-633C-0B20-E7F3-B4489E4A4A0C}" dt="2025-03-05T15:40:00.489" v="72" actId="14100"/>
        <pc:sldMkLst>
          <pc:docMk/>
          <pc:sldMk cId="3975592537" sldId="2276"/>
        </pc:sldMkLst>
        <pc:spChg chg="mod">
          <ac:chgData name="Adriano  Contardi" userId="S::acontardi@luiss.it::04289b13-48c3-49d8-b0ff-94792b921d81" providerId="AD" clId="Web-{3EE12DC4-633C-0B20-E7F3-B4489E4A4A0C}" dt="2025-03-05T15:40:00.489" v="72" actId="14100"/>
          <ac:spMkLst>
            <pc:docMk/>
            <pc:sldMk cId="3975592537" sldId="2276"/>
            <ac:spMk id="2" creationId="{5373CE3D-DFE8-956C-F54D-1AC13E8AA7CE}"/>
          </ac:spMkLst>
        </pc:spChg>
        <pc:spChg chg="mod">
          <ac:chgData name="Adriano  Contardi" userId="S::acontardi@luiss.it::04289b13-48c3-49d8-b0ff-94792b921d81" providerId="AD" clId="Web-{3EE12DC4-633C-0B20-E7F3-B4489E4A4A0C}" dt="2025-03-05T15:39:50.708" v="70" actId="14100"/>
          <ac:spMkLst>
            <pc:docMk/>
            <pc:sldMk cId="3975592537" sldId="2276"/>
            <ac:spMk id="3" creationId="{C8EF1598-634F-D5DD-8EB8-E3CBAF8F46CD}"/>
          </ac:spMkLst>
        </pc:spChg>
      </pc:sldChg>
    </pc:docChg>
  </pc:docChgLst>
  <pc:docChgLst>
    <pc:chgData name="Davide Testa" userId="S::dtesta@luiss.it::883a080b-aa6b-4558-964e-f211e2400805" providerId="AD" clId="Web-{8EA522F7-0982-2493-3B3D-FF7CF45CB283}"/>
    <pc:docChg chg="addSld delSld modSld sldOrd">
      <pc:chgData name="Davide Testa" userId="S::dtesta@luiss.it::883a080b-aa6b-4558-964e-f211e2400805" providerId="AD" clId="Web-{8EA522F7-0982-2493-3B3D-FF7CF45CB283}" dt="2025-03-05T11:00:19.928" v="2203" actId="20577"/>
      <pc:docMkLst>
        <pc:docMk/>
      </pc:docMkLst>
      <pc:sldChg chg="ord">
        <pc:chgData name="Davide Testa" userId="S::dtesta@luiss.it::883a080b-aa6b-4558-964e-f211e2400805" providerId="AD" clId="Web-{8EA522F7-0982-2493-3B3D-FF7CF45CB283}" dt="2025-03-05T08:51:04.052" v="0"/>
        <pc:sldMkLst>
          <pc:docMk/>
          <pc:sldMk cId="143571975" sldId="2187"/>
        </pc:sldMkLst>
      </pc:sldChg>
      <pc:sldChg chg="addSp delSp modSp">
        <pc:chgData name="Davide Testa" userId="S::dtesta@luiss.it::883a080b-aa6b-4558-964e-f211e2400805" providerId="AD" clId="Web-{8EA522F7-0982-2493-3B3D-FF7CF45CB283}" dt="2025-03-05T08:59:51.149" v="175" actId="20577"/>
        <pc:sldMkLst>
          <pc:docMk/>
          <pc:sldMk cId="3106867867" sldId="2233"/>
        </pc:sldMkLst>
        <pc:spChg chg="mod">
          <ac:chgData name="Davide Testa" userId="S::dtesta@luiss.it::883a080b-aa6b-4558-964e-f211e2400805" providerId="AD" clId="Web-{8EA522F7-0982-2493-3B3D-FF7CF45CB283}" dt="2025-03-05T08:59:51.149" v="175" actId="20577"/>
          <ac:spMkLst>
            <pc:docMk/>
            <pc:sldMk cId="3106867867" sldId="2233"/>
            <ac:spMk id="3" creationId="{11B46FA8-46A2-C731-D1BA-395181FBB8E1}"/>
          </ac:spMkLst>
        </pc:spChg>
        <pc:spChg chg="add del mod">
          <ac:chgData name="Davide Testa" userId="S::dtesta@luiss.it::883a080b-aa6b-4558-964e-f211e2400805" providerId="AD" clId="Web-{8EA522F7-0982-2493-3B3D-FF7CF45CB283}" dt="2025-03-05T08:55:30.936" v="100"/>
          <ac:spMkLst>
            <pc:docMk/>
            <pc:sldMk cId="3106867867" sldId="2233"/>
            <ac:spMk id="4" creationId="{9BEA3A41-3029-59A6-8548-D16E1E7DFB81}"/>
          </ac:spMkLst>
        </pc:spChg>
      </pc:sldChg>
      <pc:sldChg chg="modSp">
        <pc:chgData name="Davide Testa" userId="S::dtesta@luiss.it::883a080b-aa6b-4558-964e-f211e2400805" providerId="AD" clId="Web-{8EA522F7-0982-2493-3B3D-FF7CF45CB283}" dt="2025-03-05T09:50:47.884" v="1177" actId="20577"/>
        <pc:sldMkLst>
          <pc:docMk/>
          <pc:sldMk cId="3197112378" sldId="2255"/>
        </pc:sldMkLst>
        <pc:spChg chg="mod">
          <ac:chgData name="Davide Testa" userId="S::dtesta@luiss.it::883a080b-aa6b-4558-964e-f211e2400805" providerId="AD" clId="Web-{8EA522F7-0982-2493-3B3D-FF7CF45CB283}" dt="2025-03-05T08:53:31.135" v="56" actId="20577"/>
          <ac:spMkLst>
            <pc:docMk/>
            <pc:sldMk cId="3197112378" sldId="2255"/>
            <ac:spMk id="2" creationId="{308DF20C-E888-5AD7-0697-00D0F633E87E}"/>
          </ac:spMkLst>
        </pc:spChg>
        <pc:spChg chg="mod">
          <ac:chgData name="Davide Testa" userId="S::dtesta@luiss.it::883a080b-aa6b-4558-964e-f211e2400805" providerId="AD" clId="Web-{8EA522F7-0982-2493-3B3D-FF7CF45CB283}" dt="2025-03-05T09:50:47.884" v="1177" actId="20577"/>
          <ac:spMkLst>
            <pc:docMk/>
            <pc:sldMk cId="3197112378" sldId="2255"/>
            <ac:spMk id="3" creationId="{76256657-0824-715D-1B51-F6FC6DD26E81}"/>
          </ac:spMkLst>
        </pc:spChg>
      </pc:sldChg>
      <pc:sldChg chg="modSp">
        <pc:chgData name="Davide Testa" userId="S::dtesta@luiss.it::883a080b-aa6b-4558-964e-f211e2400805" providerId="AD" clId="Web-{8EA522F7-0982-2493-3B3D-FF7CF45CB283}" dt="2025-03-05T09:01:16.527" v="203" actId="20577"/>
        <pc:sldMkLst>
          <pc:docMk/>
          <pc:sldMk cId="1460662682" sldId="2256"/>
        </pc:sldMkLst>
        <pc:spChg chg="mod">
          <ac:chgData name="Davide Testa" userId="S::dtesta@luiss.it::883a080b-aa6b-4558-964e-f211e2400805" providerId="AD" clId="Web-{8EA522F7-0982-2493-3B3D-FF7CF45CB283}" dt="2025-03-05T09:01:16.527" v="203" actId="20577"/>
          <ac:spMkLst>
            <pc:docMk/>
            <pc:sldMk cId="1460662682" sldId="2256"/>
            <ac:spMk id="3" creationId="{BCFD2348-ED11-0E4B-8414-5382553B40BE}"/>
          </ac:spMkLst>
        </pc:spChg>
      </pc:sldChg>
      <pc:sldChg chg="addSp modSp">
        <pc:chgData name="Davide Testa" userId="S::dtesta@luiss.it::883a080b-aa6b-4558-964e-f211e2400805" providerId="AD" clId="Web-{8EA522F7-0982-2493-3B3D-FF7CF45CB283}" dt="2025-03-05T10:29:41.313" v="1782" actId="20577"/>
        <pc:sldMkLst>
          <pc:docMk/>
          <pc:sldMk cId="3766598630" sldId="2257"/>
        </pc:sldMkLst>
        <pc:spChg chg="mod">
          <ac:chgData name="Davide Testa" userId="S::dtesta@luiss.it::883a080b-aa6b-4558-964e-f211e2400805" providerId="AD" clId="Web-{8EA522F7-0982-2493-3B3D-FF7CF45CB283}" dt="2025-03-05T08:53:47.151" v="66" actId="20577"/>
          <ac:spMkLst>
            <pc:docMk/>
            <pc:sldMk cId="3766598630" sldId="2257"/>
            <ac:spMk id="2" creationId="{C3FE3397-294E-1EFE-F8BB-1BD995B3AD23}"/>
          </ac:spMkLst>
        </pc:spChg>
        <pc:spChg chg="mod">
          <ac:chgData name="Davide Testa" userId="S::dtesta@luiss.it::883a080b-aa6b-4558-964e-f211e2400805" providerId="AD" clId="Web-{8EA522F7-0982-2493-3B3D-FF7CF45CB283}" dt="2025-03-05T10:29:41.313" v="1782" actId="20577"/>
          <ac:spMkLst>
            <pc:docMk/>
            <pc:sldMk cId="3766598630" sldId="2257"/>
            <ac:spMk id="4" creationId="{7838E821-DEE3-81F1-2890-C4E03BD2577A}"/>
          </ac:spMkLst>
        </pc:spChg>
        <pc:spChg chg="add mod">
          <ac:chgData name="Davide Testa" userId="S::dtesta@luiss.it::883a080b-aa6b-4558-964e-f211e2400805" providerId="AD" clId="Web-{8EA522F7-0982-2493-3B3D-FF7CF45CB283}" dt="2025-03-05T10:22:54.251" v="1726" actId="688"/>
          <ac:spMkLst>
            <pc:docMk/>
            <pc:sldMk cId="3766598630" sldId="2257"/>
            <ac:spMk id="5" creationId="{964816DD-C3E5-4FD8-F11F-8D6F3979F613}"/>
          </ac:spMkLst>
        </pc:spChg>
      </pc:sldChg>
      <pc:sldChg chg="modSp">
        <pc:chgData name="Davide Testa" userId="S::dtesta@luiss.it::883a080b-aa6b-4558-964e-f211e2400805" providerId="AD" clId="Web-{8EA522F7-0982-2493-3B3D-FF7CF45CB283}" dt="2025-03-05T09:05:22.520" v="291" actId="1076"/>
        <pc:sldMkLst>
          <pc:docMk/>
          <pc:sldMk cId="3098395891" sldId="2258"/>
        </pc:sldMkLst>
        <pc:spChg chg="mod">
          <ac:chgData name="Davide Testa" userId="S::dtesta@luiss.it::883a080b-aa6b-4558-964e-f211e2400805" providerId="AD" clId="Web-{8EA522F7-0982-2493-3B3D-FF7CF45CB283}" dt="2025-03-05T09:05:22.520" v="291" actId="1076"/>
          <ac:spMkLst>
            <pc:docMk/>
            <pc:sldMk cId="3098395891" sldId="2258"/>
            <ac:spMk id="3" creationId="{9ED9A7A8-E2FC-1512-C66F-92A94A257F1A}"/>
          </ac:spMkLst>
        </pc:spChg>
      </pc:sldChg>
      <pc:sldChg chg="modSp del">
        <pc:chgData name="Davide Testa" userId="S::dtesta@luiss.it::883a080b-aa6b-4558-964e-f211e2400805" providerId="AD" clId="Web-{8EA522F7-0982-2493-3B3D-FF7CF45CB283}" dt="2025-03-05T09:05:25.380" v="292"/>
        <pc:sldMkLst>
          <pc:docMk/>
          <pc:sldMk cId="2732782721" sldId="2259"/>
        </pc:sldMkLst>
        <pc:spChg chg="mod">
          <ac:chgData name="Davide Testa" userId="S::dtesta@luiss.it::883a080b-aa6b-4558-964e-f211e2400805" providerId="AD" clId="Web-{8EA522F7-0982-2493-3B3D-FF7CF45CB283}" dt="2025-03-05T09:01:40.434" v="204" actId="20577"/>
          <ac:spMkLst>
            <pc:docMk/>
            <pc:sldMk cId="2732782721" sldId="2259"/>
            <ac:spMk id="3" creationId="{78898DC7-0D64-B71F-080D-7396F53B81BE}"/>
          </ac:spMkLst>
        </pc:spChg>
      </pc:sldChg>
      <pc:sldChg chg="modSp">
        <pc:chgData name="Davide Testa" userId="S::dtesta@luiss.it::883a080b-aa6b-4558-964e-f211e2400805" providerId="AD" clId="Web-{8EA522F7-0982-2493-3B3D-FF7CF45CB283}" dt="2025-03-05T09:15:34.855" v="487" actId="20577"/>
        <pc:sldMkLst>
          <pc:docMk/>
          <pc:sldMk cId="1970209844" sldId="2260"/>
        </pc:sldMkLst>
        <pc:spChg chg="mod">
          <ac:chgData name="Davide Testa" userId="S::dtesta@luiss.it::883a080b-aa6b-4558-964e-f211e2400805" providerId="AD" clId="Web-{8EA522F7-0982-2493-3B3D-FF7CF45CB283}" dt="2025-03-05T09:15:34.855" v="487" actId="20577"/>
          <ac:spMkLst>
            <pc:docMk/>
            <pc:sldMk cId="1970209844" sldId="2260"/>
            <ac:spMk id="3" creationId="{1B131BED-682C-B0E2-C246-93883EF4BA27}"/>
          </ac:spMkLst>
        </pc:spChg>
      </pc:sldChg>
      <pc:sldChg chg="modSp del">
        <pc:chgData name="Davide Testa" userId="S::dtesta@luiss.it::883a080b-aa6b-4558-964e-f211e2400805" providerId="AD" clId="Web-{8EA522F7-0982-2493-3B3D-FF7CF45CB283}" dt="2025-03-05T09:15:37.870" v="488"/>
        <pc:sldMkLst>
          <pc:docMk/>
          <pc:sldMk cId="3734178150" sldId="2261"/>
        </pc:sldMkLst>
        <pc:spChg chg="mod">
          <ac:chgData name="Davide Testa" userId="S::dtesta@luiss.it::883a080b-aa6b-4558-964e-f211e2400805" providerId="AD" clId="Web-{8EA522F7-0982-2493-3B3D-FF7CF45CB283}" dt="2025-03-05T09:09:20.029" v="371" actId="20577"/>
          <ac:spMkLst>
            <pc:docMk/>
            <pc:sldMk cId="3734178150" sldId="2261"/>
            <ac:spMk id="3" creationId="{3FA170F3-E402-E7D5-142A-509D3F1BA69D}"/>
          </ac:spMkLst>
        </pc:spChg>
      </pc:sldChg>
      <pc:sldChg chg="modSp">
        <pc:chgData name="Davide Testa" userId="S::dtesta@luiss.it::883a080b-aa6b-4558-964e-f211e2400805" providerId="AD" clId="Web-{8EA522F7-0982-2493-3B3D-FF7CF45CB283}" dt="2025-03-05T09:24:48.422" v="752" actId="20577"/>
        <pc:sldMkLst>
          <pc:docMk/>
          <pc:sldMk cId="2943648817" sldId="2262"/>
        </pc:sldMkLst>
        <pc:spChg chg="mod">
          <ac:chgData name="Davide Testa" userId="S::dtesta@luiss.it::883a080b-aa6b-4558-964e-f211e2400805" providerId="AD" clId="Web-{8EA522F7-0982-2493-3B3D-FF7CF45CB283}" dt="2025-03-05T08:51:35.084" v="8" actId="20577"/>
          <ac:spMkLst>
            <pc:docMk/>
            <pc:sldMk cId="2943648817" sldId="2262"/>
            <ac:spMk id="2" creationId="{0B90F583-B197-695C-372C-053696641506}"/>
          </ac:spMkLst>
        </pc:spChg>
        <pc:spChg chg="mod">
          <ac:chgData name="Davide Testa" userId="S::dtesta@luiss.it::883a080b-aa6b-4558-964e-f211e2400805" providerId="AD" clId="Web-{8EA522F7-0982-2493-3B3D-FF7CF45CB283}" dt="2025-03-05T09:24:48.422" v="752" actId="20577"/>
          <ac:spMkLst>
            <pc:docMk/>
            <pc:sldMk cId="2943648817" sldId="2262"/>
            <ac:spMk id="3" creationId="{F27CE78A-7678-4350-547B-743B71EC7340}"/>
          </ac:spMkLst>
        </pc:spChg>
      </pc:sldChg>
      <pc:sldChg chg="modSp del">
        <pc:chgData name="Davide Testa" userId="S::dtesta@luiss.it::883a080b-aa6b-4558-964e-f211e2400805" providerId="AD" clId="Web-{8EA522F7-0982-2493-3B3D-FF7CF45CB283}" dt="2025-03-05T09:24:49.953" v="753"/>
        <pc:sldMkLst>
          <pc:docMk/>
          <pc:sldMk cId="4025013862" sldId="2263"/>
        </pc:sldMkLst>
        <pc:spChg chg="mod">
          <ac:chgData name="Davide Testa" userId="S::dtesta@luiss.it::883a080b-aa6b-4558-964e-f211e2400805" providerId="AD" clId="Web-{8EA522F7-0982-2493-3B3D-FF7CF45CB283}" dt="2025-03-05T08:51:56.132" v="15" actId="20577"/>
          <ac:spMkLst>
            <pc:docMk/>
            <pc:sldMk cId="4025013862" sldId="2263"/>
            <ac:spMk id="2" creationId="{25201566-7512-FF11-F2F2-2D7CE47C7190}"/>
          </ac:spMkLst>
        </pc:spChg>
        <pc:spChg chg="mod">
          <ac:chgData name="Davide Testa" userId="S::dtesta@luiss.it::883a080b-aa6b-4558-964e-f211e2400805" providerId="AD" clId="Web-{8EA522F7-0982-2493-3B3D-FF7CF45CB283}" dt="2025-03-05T09:22:46.839" v="693" actId="20577"/>
          <ac:spMkLst>
            <pc:docMk/>
            <pc:sldMk cId="4025013862" sldId="2263"/>
            <ac:spMk id="3" creationId="{FF0B922B-BBAF-BE2C-ADED-FCFB163E28B1}"/>
          </ac:spMkLst>
        </pc:spChg>
      </pc:sldChg>
      <pc:sldChg chg="modSp del">
        <pc:chgData name="Davide Testa" userId="S::dtesta@luiss.it::883a080b-aa6b-4558-964e-f211e2400805" providerId="AD" clId="Web-{8EA522F7-0982-2493-3B3D-FF7CF45CB283}" dt="2025-03-05T09:16:27.528" v="494"/>
        <pc:sldMkLst>
          <pc:docMk/>
          <pc:sldMk cId="2704022844" sldId="2264"/>
        </pc:sldMkLst>
        <pc:spChg chg="mod">
          <ac:chgData name="Davide Testa" userId="S::dtesta@luiss.it::883a080b-aa6b-4558-964e-f211e2400805" providerId="AD" clId="Web-{8EA522F7-0982-2493-3B3D-FF7CF45CB283}" dt="2025-03-05T08:52:08.038" v="17" actId="20577"/>
          <ac:spMkLst>
            <pc:docMk/>
            <pc:sldMk cId="2704022844" sldId="2264"/>
            <ac:spMk id="2" creationId="{B6036CB6-1C1C-14C8-4DBC-D4DD3B8532BA}"/>
          </ac:spMkLst>
        </pc:spChg>
        <pc:spChg chg="mod">
          <ac:chgData name="Davide Testa" userId="S::dtesta@luiss.it::883a080b-aa6b-4558-964e-f211e2400805" providerId="AD" clId="Web-{8EA522F7-0982-2493-3B3D-FF7CF45CB283}" dt="2025-03-05T08:52:03.647" v="16" actId="1076"/>
          <ac:spMkLst>
            <pc:docMk/>
            <pc:sldMk cId="2704022844" sldId="2264"/>
            <ac:spMk id="3" creationId="{0507CDB8-A1EF-4DCE-F7D9-D135F0A191F6}"/>
          </ac:spMkLst>
        </pc:spChg>
      </pc:sldChg>
      <pc:sldChg chg="modSp">
        <pc:chgData name="Davide Testa" userId="S::dtesta@luiss.it::883a080b-aa6b-4558-964e-f211e2400805" providerId="AD" clId="Web-{8EA522F7-0982-2493-3B3D-FF7CF45CB283}" dt="2025-03-05T09:30:22.137" v="829" actId="1076"/>
        <pc:sldMkLst>
          <pc:docMk/>
          <pc:sldMk cId="2545873762" sldId="2265"/>
        </pc:sldMkLst>
        <pc:spChg chg="mod">
          <ac:chgData name="Davide Testa" userId="S::dtesta@luiss.it::883a080b-aa6b-4558-964e-f211e2400805" providerId="AD" clId="Web-{8EA522F7-0982-2493-3B3D-FF7CF45CB283}" dt="2025-03-05T08:52:18.289" v="19" actId="20577"/>
          <ac:spMkLst>
            <pc:docMk/>
            <pc:sldMk cId="2545873762" sldId="2265"/>
            <ac:spMk id="2" creationId="{DF90053F-78E4-BB63-A8C5-14524C2D50F3}"/>
          </ac:spMkLst>
        </pc:spChg>
        <pc:spChg chg="mod">
          <ac:chgData name="Davide Testa" userId="S::dtesta@luiss.it::883a080b-aa6b-4558-964e-f211e2400805" providerId="AD" clId="Web-{8EA522F7-0982-2493-3B3D-FF7CF45CB283}" dt="2025-03-05T09:30:22.137" v="829" actId="1076"/>
          <ac:spMkLst>
            <pc:docMk/>
            <pc:sldMk cId="2545873762" sldId="2265"/>
            <ac:spMk id="3" creationId="{0AC2EDF1-D87A-6D20-2CC6-B2D0835D93EA}"/>
          </ac:spMkLst>
        </pc:spChg>
      </pc:sldChg>
      <pc:sldChg chg="modSp del">
        <pc:chgData name="Davide Testa" userId="S::dtesta@luiss.it::883a080b-aa6b-4558-964e-f211e2400805" providerId="AD" clId="Web-{8EA522F7-0982-2493-3B3D-FF7CF45CB283}" dt="2025-03-05T09:42:09.631" v="1068"/>
        <pc:sldMkLst>
          <pc:docMk/>
          <pc:sldMk cId="198622947" sldId="2266"/>
        </pc:sldMkLst>
        <pc:spChg chg="mod">
          <ac:chgData name="Davide Testa" userId="S::dtesta@luiss.it::883a080b-aa6b-4558-964e-f211e2400805" providerId="AD" clId="Web-{8EA522F7-0982-2493-3B3D-FF7CF45CB283}" dt="2025-03-05T08:52:39.774" v="25" actId="20577"/>
          <ac:spMkLst>
            <pc:docMk/>
            <pc:sldMk cId="198622947" sldId="2266"/>
            <ac:spMk id="2" creationId="{A82B2FAC-C7DE-228E-F49D-166F544B63E1}"/>
          </ac:spMkLst>
        </pc:spChg>
        <pc:spChg chg="mod">
          <ac:chgData name="Davide Testa" userId="S::dtesta@luiss.it::883a080b-aa6b-4558-964e-f211e2400805" providerId="AD" clId="Web-{8EA522F7-0982-2493-3B3D-FF7CF45CB283}" dt="2025-03-05T09:40:09.783" v="1044" actId="20577"/>
          <ac:spMkLst>
            <pc:docMk/>
            <pc:sldMk cId="198622947" sldId="2266"/>
            <ac:spMk id="3" creationId="{811CB85B-EF5A-8A17-E5D4-92FE07DF3D73}"/>
          </ac:spMkLst>
        </pc:spChg>
      </pc:sldChg>
      <pc:sldChg chg="modSp">
        <pc:chgData name="Davide Testa" userId="S::dtesta@luiss.it::883a080b-aa6b-4558-964e-f211e2400805" providerId="AD" clId="Web-{8EA522F7-0982-2493-3B3D-FF7CF45CB283}" dt="2025-03-05T09:49:03.771" v="1147" actId="20577"/>
        <pc:sldMkLst>
          <pc:docMk/>
          <pc:sldMk cId="2638479338" sldId="2267"/>
        </pc:sldMkLst>
        <pc:spChg chg="mod">
          <ac:chgData name="Davide Testa" userId="S::dtesta@luiss.it::883a080b-aa6b-4558-964e-f211e2400805" providerId="AD" clId="Web-{8EA522F7-0982-2493-3B3D-FF7CF45CB283}" dt="2025-03-05T08:53:07.790" v="48" actId="20577"/>
          <ac:spMkLst>
            <pc:docMk/>
            <pc:sldMk cId="2638479338" sldId="2267"/>
            <ac:spMk id="2" creationId="{869C281B-F816-9548-5C54-13575B578A3E}"/>
          </ac:spMkLst>
        </pc:spChg>
        <pc:spChg chg="mod">
          <ac:chgData name="Davide Testa" userId="S::dtesta@luiss.it::883a080b-aa6b-4558-964e-f211e2400805" providerId="AD" clId="Web-{8EA522F7-0982-2493-3B3D-FF7CF45CB283}" dt="2025-03-05T09:49:03.771" v="1147" actId="20577"/>
          <ac:spMkLst>
            <pc:docMk/>
            <pc:sldMk cId="2638479338" sldId="2267"/>
            <ac:spMk id="3" creationId="{EA63CED7-E713-2951-EDC7-6565CD912A43}"/>
          </ac:spMkLst>
        </pc:spChg>
      </pc:sldChg>
      <pc:sldChg chg="modSp del">
        <pc:chgData name="Davide Testa" userId="S::dtesta@luiss.it::883a080b-aa6b-4558-964e-f211e2400805" providerId="AD" clId="Web-{8EA522F7-0982-2493-3B3D-FF7CF45CB283}" dt="2025-03-05T09:48:29.114" v="1145"/>
        <pc:sldMkLst>
          <pc:docMk/>
          <pc:sldMk cId="2177387495" sldId="2268"/>
        </pc:sldMkLst>
        <pc:spChg chg="mod">
          <ac:chgData name="Davide Testa" userId="S::dtesta@luiss.it::883a080b-aa6b-4558-964e-f211e2400805" providerId="AD" clId="Web-{8EA522F7-0982-2493-3B3D-FF7CF45CB283}" dt="2025-03-05T08:53:13.103" v="49" actId="20577"/>
          <ac:spMkLst>
            <pc:docMk/>
            <pc:sldMk cId="2177387495" sldId="2268"/>
            <ac:spMk id="2" creationId="{C9E648AC-FE4E-21D5-936D-3899BA48BC8C}"/>
          </ac:spMkLst>
        </pc:spChg>
        <pc:spChg chg="mod">
          <ac:chgData name="Davide Testa" userId="S::dtesta@luiss.it::883a080b-aa6b-4558-964e-f211e2400805" providerId="AD" clId="Web-{8EA522F7-0982-2493-3B3D-FF7CF45CB283}" dt="2025-03-05T09:47:06.033" v="1111" actId="20577"/>
          <ac:spMkLst>
            <pc:docMk/>
            <pc:sldMk cId="2177387495" sldId="2268"/>
            <ac:spMk id="3" creationId="{E91ABA00-6F19-93AB-8DEE-A2B452CE094C}"/>
          </ac:spMkLst>
        </pc:spChg>
      </pc:sldChg>
      <pc:sldChg chg="modSp">
        <pc:chgData name="Davide Testa" userId="S::dtesta@luiss.it::883a080b-aa6b-4558-964e-f211e2400805" providerId="AD" clId="Web-{8EA522F7-0982-2493-3B3D-FF7CF45CB283}" dt="2025-03-05T10:08:44.408" v="1414" actId="20577"/>
        <pc:sldMkLst>
          <pc:docMk/>
          <pc:sldMk cId="3008671024" sldId="2269"/>
        </pc:sldMkLst>
        <pc:spChg chg="mod">
          <ac:chgData name="Davide Testa" userId="S::dtesta@luiss.it::883a080b-aa6b-4558-964e-f211e2400805" providerId="AD" clId="Web-{8EA522F7-0982-2493-3B3D-FF7CF45CB283}" dt="2025-03-05T08:52:29.242" v="22" actId="20577"/>
          <ac:spMkLst>
            <pc:docMk/>
            <pc:sldMk cId="3008671024" sldId="2269"/>
            <ac:spMk id="2" creationId="{AA235C09-03C9-B1B7-FF84-2E98979678B5}"/>
          </ac:spMkLst>
        </pc:spChg>
        <pc:spChg chg="mod">
          <ac:chgData name="Davide Testa" userId="S::dtesta@luiss.it::883a080b-aa6b-4558-964e-f211e2400805" providerId="AD" clId="Web-{8EA522F7-0982-2493-3B3D-FF7CF45CB283}" dt="2025-03-05T10:08:44.408" v="1414" actId="20577"/>
          <ac:spMkLst>
            <pc:docMk/>
            <pc:sldMk cId="3008671024" sldId="2269"/>
            <ac:spMk id="3" creationId="{83387F1D-E9BC-2EB8-93A8-5FCDA031D9A6}"/>
          </ac:spMkLst>
        </pc:spChg>
      </pc:sldChg>
      <pc:sldChg chg="modSp">
        <pc:chgData name="Davide Testa" userId="S::dtesta@luiss.it::883a080b-aa6b-4558-964e-f211e2400805" providerId="AD" clId="Web-{8EA522F7-0982-2493-3B3D-FF7CF45CB283}" dt="2025-03-05T09:42:01.412" v="1067" actId="20577"/>
        <pc:sldMkLst>
          <pc:docMk/>
          <pc:sldMk cId="3067367194" sldId="2270"/>
        </pc:sldMkLst>
        <pc:spChg chg="mod">
          <ac:chgData name="Davide Testa" userId="S::dtesta@luiss.it::883a080b-aa6b-4558-964e-f211e2400805" providerId="AD" clId="Web-{8EA522F7-0982-2493-3B3D-FF7CF45CB283}" dt="2025-03-05T08:52:32.945" v="23" actId="20577"/>
          <ac:spMkLst>
            <pc:docMk/>
            <pc:sldMk cId="3067367194" sldId="2270"/>
            <ac:spMk id="2" creationId="{EA314034-F5E3-B378-C24D-339CBE7A25D8}"/>
          </ac:spMkLst>
        </pc:spChg>
        <pc:spChg chg="mod">
          <ac:chgData name="Davide Testa" userId="S::dtesta@luiss.it::883a080b-aa6b-4558-964e-f211e2400805" providerId="AD" clId="Web-{8EA522F7-0982-2493-3B3D-FF7CF45CB283}" dt="2025-03-05T09:42:01.412" v="1067" actId="20577"/>
          <ac:spMkLst>
            <pc:docMk/>
            <pc:sldMk cId="3067367194" sldId="2270"/>
            <ac:spMk id="3" creationId="{777CB4A1-47C7-6D95-7F8D-9FD5FF3BA8DB}"/>
          </ac:spMkLst>
        </pc:spChg>
      </pc:sldChg>
      <pc:sldChg chg="modSp">
        <pc:chgData name="Davide Testa" userId="S::dtesta@luiss.it::883a080b-aa6b-4558-964e-f211e2400805" providerId="AD" clId="Web-{8EA522F7-0982-2493-3B3D-FF7CF45CB283}" dt="2025-03-05T11:00:19.928" v="2203" actId="20577"/>
        <pc:sldMkLst>
          <pc:docMk/>
          <pc:sldMk cId="377244403" sldId="2271"/>
        </pc:sldMkLst>
        <pc:spChg chg="mod">
          <ac:chgData name="Davide Testa" userId="S::dtesta@luiss.it::883a080b-aa6b-4558-964e-f211e2400805" providerId="AD" clId="Web-{8EA522F7-0982-2493-3B3D-FF7CF45CB283}" dt="2025-03-05T08:53:52.089" v="68" actId="20577"/>
          <ac:spMkLst>
            <pc:docMk/>
            <pc:sldMk cId="377244403" sldId="2271"/>
            <ac:spMk id="2" creationId="{70855939-64DB-546F-DC53-DC401002DEAF}"/>
          </ac:spMkLst>
        </pc:spChg>
        <pc:spChg chg="mod">
          <ac:chgData name="Davide Testa" userId="S::dtesta@luiss.it::883a080b-aa6b-4558-964e-f211e2400805" providerId="AD" clId="Web-{8EA522F7-0982-2493-3B3D-FF7CF45CB283}" dt="2025-03-05T11:00:19.928" v="2203" actId="20577"/>
          <ac:spMkLst>
            <pc:docMk/>
            <pc:sldMk cId="377244403" sldId="2271"/>
            <ac:spMk id="4" creationId="{6B4C5463-53F4-AD34-490E-39699E68BD01}"/>
          </ac:spMkLst>
        </pc:spChg>
      </pc:sldChg>
      <pc:sldChg chg="delSp modSp del">
        <pc:chgData name="Davide Testa" userId="S::dtesta@luiss.it::883a080b-aa6b-4558-964e-f211e2400805" providerId="AD" clId="Web-{8EA522F7-0982-2493-3B3D-FF7CF45CB283}" dt="2025-03-05T10:57:57.735" v="2136"/>
        <pc:sldMkLst>
          <pc:docMk/>
          <pc:sldMk cId="2638162997" sldId="2272"/>
        </pc:sldMkLst>
        <pc:spChg chg="mod">
          <ac:chgData name="Davide Testa" userId="S::dtesta@luiss.it::883a080b-aa6b-4558-964e-f211e2400805" providerId="AD" clId="Web-{8EA522F7-0982-2493-3B3D-FF7CF45CB283}" dt="2025-03-05T08:53:56.198" v="70" actId="20577"/>
          <ac:spMkLst>
            <pc:docMk/>
            <pc:sldMk cId="2638162997" sldId="2272"/>
            <ac:spMk id="2" creationId="{51CEEE8C-75D9-21BB-BC5B-48D89CBA02BD}"/>
          </ac:spMkLst>
        </pc:spChg>
        <pc:spChg chg="del mod">
          <ac:chgData name="Davide Testa" userId="S::dtesta@luiss.it::883a080b-aa6b-4558-964e-f211e2400805" providerId="AD" clId="Web-{8EA522F7-0982-2493-3B3D-FF7CF45CB283}" dt="2025-03-05T10:57:37.172" v="2127"/>
          <ac:spMkLst>
            <pc:docMk/>
            <pc:sldMk cId="2638162997" sldId="2272"/>
            <ac:spMk id="4" creationId="{D4657B8D-A9AC-7CFA-E895-EA261BED3F4C}"/>
          </ac:spMkLst>
        </pc:spChg>
      </pc:sldChg>
      <pc:sldChg chg="modSp add replId">
        <pc:chgData name="Davide Testa" userId="S::dtesta@luiss.it::883a080b-aa6b-4558-964e-f211e2400805" providerId="AD" clId="Web-{8EA522F7-0982-2493-3B3D-FF7CF45CB283}" dt="2025-03-05T10:55:10.994" v="2056" actId="20577"/>
        <pc:sldMkLst>
          <pc:docMk/>
          <pc:sldMk cId="1246490275" sldId="2273"/>
        </pc:sldMkLst>
        <pc:spChg chg="mod">
          <ac:chgData name="Davide Testa" userId="S::dtesta@luiss.it::883a080b-aa6b-4558-964e-f211e2400805" providerId="AD" clId="Web-{8EA522F7-0982-2493-3B3D-FF7CF45CB283}" dt="2025-03-05T10:55:10.994" v="2056" actId="20577"/>
          <ac:spMkLst>
            <pc:docMk/>
            <pc:sldMk cId="1246490275" sldId="2273"/>
            <ac:spMk id="4" creationId="{76CC2287-2B23-78D4-D23D-DC58C604B286}"/>
          </ac:spMkLst>
        </pc:spChg>
      </pc:sldChg>
    </pc:docChg>
  </pc:docChgLst>
  <pc:docChgLst>
    <pc:chgData name="Adriano  Contardi" userId="S::acontardi@luiss.it::04289b13-48c3-49d8-b0ff-94792b921d81" providerId="AD" clId="Web-{67C8D4FA-9DCD-29A6-C861-EEAF0D59F9D1}"/>
    <pc:docChg chg="addSld delSld modSld sldOrd">
      <pc:chgData name="Adriano  Contardi" userId="S::acontardi@luiss.it::04289b13-48c3-49d8-b0ff-94792b921d81" providerId="AD" clId="Web-{67C8D4FA-9DCD-29A6-C861-EEAF0D59F9D1}" dt="2025-03-06T17:46:54.454" v="472" actId="20577"/>
      <pc:docMkLst>
        <pc:docMk/>
      </pc:docMkLst>
      <pc:sldChg chg="modSp add del ord">
        <pc:chgData name="Adriano  Contardi" userId="S::acontardi@luiss.it::04289b13-48c3-49d8-b0ff-94792b921d81" providerId="AD" clId="Web-{67C8D4FA-9DCD-29A6-C861-EEAF0D59F9D1}" dt="2025-03-06T17:39:58.001" v="409" actId="20577"/>
        <pc:sldMkLst>
          <pc:docMk/>
          <pc:sldMk cId="3696582641" sldId="2274"/>
        </pc:sldMkLst>
        <pc:spChg chg="mod">
          <ac:chgData name="Adriano  Contardi" userId="S::acontardi@luiss.it::04289b13-48c3-49d8-b0ff-94792b921d81" providerId="AD" clId="Web-{67C8D4FA-9DCD-29A6-C861-EEAF0D59F9D1}" dt="2025-03-06T15:05:58.464" v="1" actId="20577"/>
          <ac:spMkLst>
            <pc:docMk/>
            <pc:sldMk cId="3696582641" sldId="2274"/>
            <ac:spMk id="2" creationId="{61002B7E-6D62-954C-17B8-E5DB58FC6E9B}"/>
          </ac:spMkLst>
        </pc:spChg>
        <pc:spChg chg="mod">
          <ac:chgData name="Adriano  Contardi" userId="S::acontardi@luiss.it::04289b13-48c3-49d8-b0ff-94792b921d81" providerId="AD" clId="Web-{67C8D4FA-9DCD-29A6-C861-EEAF0D59F9D1}" dt="2025-03-06T17:39:58.001" v="409" actId="20577"/>
          <ac:spMkLst>
            <pc:docMk/>
            <pc:sldMk cId="3696582641" sldId="2274"/>
            <ac:spMk id="3" creationId="{B10E4486-B877-EC0E-5A93-B34FC44B020F}"/>
          </ac:spMkLst>
        </pc:spChg>
      </pc:sldChg>
      <pc:sldChg chg="modSp add del">
        <pc:chgData name="Adriano  Contardi" userId="S::acontardi@luiss.it::04289b13-48c3-49d8-b0ff-94792b921d81" providerId="AD" clId="Web-{67C8D4FA-9DCD-29A6-C861-EEAF0D59F9D1}" dt="2025-03-06T17:40:37.956" v="411" actId="20577"/>
        <pc:sldMkLst>
          <pc:docMk/>
          <pc:sldMk cId="123104253" sldId="2275"/>
        </pc:sldMkLst>
        <pc:spChg chg="mod">
          <ac:chgData name="Adriano  Contardi" userId="S::acontardi@luiss.it::04289b13-48c3-49d8-b0ff-94792b921d81" providerId="AD" clId="Web-{67C8D4FA-9DCD-29A6-C861-EEAF0D59F9D1}" dt="2025-03-06T17:31:19.059" v="397" actId="20577"/>
          <ac:spMkLst>
            <pc:docMk/>
            <pc:sldMk cId="123104253" sldId="2275"/>
            <ac:spMk id="2" creationId="{F4E17E4E-DB79-BF06-09BB-9608C73D8099}"/>
          </ac:spMkLst>
        </pc:spChg>
        <pc:spChg chg="mod">
          <ac:chgData name="Adriano  Contardi" userId="S::acontardi@luiss.it::04289b13-48c3-49d8-b0ff-94792b921d81" providerId="AD" clId="Web-{67C8D4FA-9DCD-29A6-C861-EEAF0D59F9D1}" dt="2025-03-06T17:40:37.956" v="411" actId="20577"/>
          <ac:spMkLst>
            <pc:docMk/>
            <pc:sldMk cId="123104253" sldId="2275"/>
            <ac:spMk id="3" creationId="{6736B774-F5E0-5BC3-90D9-45395B1A3764}"/>
          </ac:spMkLst>
        </pc:spChg>
      </pc:sldChg>
      <pc:sldChg chg="modSp add del">
        <pc:chgData name="Adriano  Contardi" userId="S::acontardi@luiss.it::04289b13-48c3-49d8-b0ff-94792b921d81" providerId="AD" clId="Web-{67C8D4FA-9DCD-29A6-C861-EEAF0D59F9D1}" dt="2025-03-06T17:41:25.895" v="414" actId="20577"/>
        <pc:sldMkLst>
          <pc:docMk/>
          <pc:sldMk cId="3975592537" sldId="2276"/>
        </pc:sldMkLst>
        <pc:spChg chg="mod">
          <ac:chgData name="Adriano  Contardi" userId="S::acontardi@luiss.it::04289b13-48c3-49d8-b0ff-94792b921d81" providerId="AD" clId="Web-{67C8D4FA-9DCD-29A6-C861-EEAF0D59F9D1}" dt="2025-03-06T17:31:25.684" v="399" actId="20577"/>
          <ac:spMkLst>
            <pc:docMk/>
            <pc:sldMk cId="3975592537" sldId="2276"/>
            <ac:spMk id="2" creationId="{5373CE3D-DFE8-956C-F54D-1AC13E8AA7CE}"/>
          </ac:spMkLst>
        </pc:spChg>
        <pc:spChg chg="mod">
          <ac:chgData name="Adriano  Contardi" userId="S::acontardi@luiss.it::04289b13-48c3-49d8-b0ff-94792b921d81" providerId="AD" clId="Web-{67C8D4FA-9DCD-29A6-C861-EEAF0D59F9D1}" dt="2025-03-06T17:41:25.895" v="414" actId="20577"/>
          <ac:spMkLst>
            <pc:docMk/>
            <pc:sldMk cId="3975592537" sldId="2276"/>
            <ac:spMk id="3" creationId="{C8EF1598-634F-D5DD-8EB8-E3CBAF8F46CD}"/>
          </ac:spMkLst>
        </pc:spChg>
      </pc:sldChg>
      <pc:sldChg chg="modSp new">
        <pc:chgData name="Adriano  Contardi" userId="S::acontardi@luiss.it::04289b13-48c3-49d8-b0ff-94792b921d81" providerId="AD" clId="Web-{67C8D4FA-9DCD-29A6-C861-EEAF0D59F9D1}" dt="2025-03-06T15:56:21.446" v="184" actId="20577"/>
        <pc:sldMkLst>
          <pc:docMk/>
          <pc:sldMk cId="2431402884" sldId="2277"/>
        </pc:sldMkLst>
        <pc:spChg chg="mod">
          <ac:chgData name="Adriano  Contardi" userId="S::acontardi@luiss.it::04289b13-48c3-49d8-b0ff-94792b921d81" providerId="AD" clId="Web-{67C8D4FA-9DCD-29A6-C861-EEAF0D59F9D1}" dt="2025-03-06T15:27:09.842" v="37" actId="20577"/>
          <ac:spMkLst>
            <pc:docMk/>
            <pc:sldMk cId="2431402884" sldId="2277"/>
            <ac:spMk id="2" creationId="{C498573A-6943-79E2-B430-8582492ABF61}"/>
          </ac:spMkLst>
        </pc:spChg>
        <pc:spChg chg="mod">
          <ac:chgData name="Adriano  Contardi" userId="S::acontardi@luiss.it::04289b13-48c3-49d8-b0ff-94792b921d81" providerId="AD" clId="Web-{67C8D4FA-9DCD-29A6-C861-EEAF0D59F9D1}" dt="2025-03-06T15:56:21.446" v="184" actId="20577"/>
          <ac:spMkLst>
            <pc:docMk/>
            <pc:sldMk cId="2431402884" sldId="2277"/>
            <ac:spMk id="3" creationId="{0D266599-3E94-1511-20CB-AFBD488A1F27}"/>
          </ac:spMkLst>
        </pc:spChg>
      </pc:sldChg>
      <pc:sldChg chg="new del">
        <pc:chgData name="Adriano  Contardi" userId="S::acontardi@luiss.it::04289b13-48c3-49d8-b0ff-94792b921d81" providerId="AD" clId="Web-{67C8D4FA-9DCD-29A6-C861-EEAF0D59F9D1}" dt="2025-03-06T15:43:35.137" v="92"/>
        <pc:sldMkLst>
          <pc:docMk/>
          <pc:sldMk cId="1141430694" sldId="2278"/>
        </pc:sldMkLst>
      </pc:sldChg>
      <pc:sldChg chg="modSp add replId">
        <pc:chgData name="Adriano  Contardi" userId="S::acontardi@luiss.it::04289b13-48c3-49d8-b0ff-94792b921d81" providerId="AD" clId="Web-{67C8D4FA-9DCD-29A6-C861-EEAF0D59F9D1}" dt="2025-03-06T17:45:53.858" v="461" actId="20577"/>
        <pc:sldMkLst>
          <pc:docMk/>
          <pc:sldMk cId="1148856669" sldId="2278"/>
        </pc:sldMkLst>
        <pc:spChg chg="mod">
          <ac:chgData name="Adriano  Contardi" userId="S::acontardi@luiss.it::04289b13-48c3-49d8-b0ff-94792b921d81" providerId="AD" clId="Web-{67C8D4FA-9DCD-29A6-C861-EEAF0D59F9D1}" dt="2025-03-06T17:45:53.858" v="461" actId="20577"/>
          <ac:spMkLst>
            <pc:docMk/>
            <pc:sldMk cId="1148856669" sldId="2278"/>
            <ac:spMk id="3" creationId="{8A98987C-78EC-142C-5AAA-6AD683056393}"/>
          </ac:spMkLst>
        </pc:spChg>
      </pc:sldChg>
      <pc:sldChg chg="modSp add del replId">
        <pc:chgData name="Adriano  Contardi" userId="S::acontardi@luiss.it::04289b13-48c3-49d8-b0ff-94792b921d81" providerId="AD" clId="Web-{67C8D4FA-9DCD-29A6-C861-EEAF0D59F9D1}" dt="2025-03-06T17:45:44.811" v="457"/>
        <pc:sldMkLst>
          <pc:docMk/>
          <pc:sldMk cId="3340677780" sldId="2279"/>
        </pc:sldMkLst>
        <pc:spChg chg="mod">
          <ac:chgData name="Adriano  Contardi" userId="S::acontardi@luiss.it::04289b13-48c3-49d8-b0ff-94792b921d81" providerId="AD" clId="Web-{67C8D4FA-9DCD-29A6-C861-EEAF0D59F9D1}" dt="2025-03-06T17:45:40.108" v="456" actId="20577"/>
          <ac:spMkLst>
            <pc:docMk/>
            <pc:sldMk cId="3340677780" sldId="2279"/>
            <ac:spMk id="3" creationId="{32F41A6A-590A-49D0-7730-87395F0A5EDD}"/>
          </ac:spMkLst>
        </pc:spChg>
      </pc:sldChg>
      <pc:sldChg chg="modSp add replId">
        <pc:chgData name="Adriano  Contardi" userId="S::acontardi@luiss.it::04289b13-48c3-49d8-b0ff-94792b921d81" providerId="AD" clId="Web-{67C8D4FA-9DCD-29A6-C861-EEAF0D59F9D1}" dt="2025-03-06T17:46:54.454" v="472" actId="20577"/>
        <pc:sldMkLst>
          <pc:docMk/>
          <pc:sldMk cId="987165293" sldId="2280"/>
        </pc:sldMkLst>
        <pc:spChg chg="mod">
          <ac:chgData name="Adriano  Contardi" userId="S::acontardi@luiss.it::04289b13-48c3-49d8-b0ff-94792b921d81" providerId="AD" clId="Web-{67C8D4FA-9DCD-29A6-C861-EEAF0D59F9D1}" dt="2025-03-06T17:46:54.454" v="472" actId="20577"/>
          <ac:spMkLst>
            <pc:docMk/>
            <pc:sldMk cId="987165293" sldId="2280"/>
            <ac:spMk id="3" creationId="{D1CF888E-18F7-384A-45E9-7566DCF7E3F2}"/>
          </ac:spMkLst>
        </pc:spChg>
      </pc:sldChg>
      <pc:sldChg chg="modSp add del replId">
        <pc:chgData name="Adriano  Contardi" userId="S::acontardi@luiss.it::04289b13-48c3-49d8-b0ff-94792b921d81" providerId="AD" clId="Web-{67C8D4FA-9DCD-29A6-C861-EEAF0D59F9D1}" dt="2025-03-06T17:46:45.298" v="464"/>
        <pc:sldMkLst>
          <pc:docMk/>
          <pc:sldMk cId="4289257432" sldId="2281"/>
        </pc:sldMkLst>
        <pc:spChg chg="mod">
          <ac:chgData name="Adriano  Contardi" userId="S::acontardi@luiss.it::04289b13-48c3-49d8-b0ff-94792b921d81" providerId="AD" clId="Web-{67C8D4FA-9DCD-29A6-C861-EEAF0D59F9D1}" dt="2025-03-06T17:46:45.001" v="463" actId="20577"/>
          <ac:spMkLst>
            <pc:docMk/>
            <pc:sldMk cId="4289257432" sldId="2281"/>
            <ac:spMk id="3" creationId="{A603924E-F801-E7C6-36BF-8DD63479E967}"/>
          </ac:spMkLst>
        </pc:spChg>
      </pc:sldChg>
      <pc:sldChg chg="delSp modSp new">
        <pc:chgData name="Adriano  Contardi" userId="S::acontardi@luiss.it::04289b13-48c3-49d8-b0ff-94792b921d81" providerId="AD" clId="Web-{67C8D4FA-9DCD-29A6-C861-EEAF0D59F9D1}" dt="2025-03-06T17:31:08.637" v="396" actId="1076"/>
        <pc:sldMkLst>
          <pc:docMk/>
          <pc:sldMk cId="982830457" sldId="2282"/>
        </pc:sldMkLst>
        <pc:spChg chg="mod">
          <ac:chgData name="Adriano  Contardi" userId="S::acontardi@luiss.it::04289b13-48c3-49d8-b0ff-94792b921d81" providerId="AD" clId="Web-{67C8D4FA-9DCD-29A6-C861-EEAF0D59F9D1}" dt="2025-03-06T17:31:08.637" v="396" actId="1076"/>
          <ac:spMkLst>
            <pc:docMk/>
            <pc:sldMk cId="982830457" sldId="2282"/>
            <ac:spMk id="2" creationId="{F5E0B20D-CA74-10F9-A915-B2E0E1DE9839}"/>
          </ac:spMkLst>
        </pc:spChg>
        <pc:spChg chg="del mod">
          <ac:chgData name="Adriano  Contardi" userId="S::acontardi@luiss.it::04289b13-48c3-49d8-b0ff-94792b921d81" providerId="AD" clId="Web-{67C8D4FA-9DCD-29A6-C861-EEAF0D59F9D1}" dt="2025-03-06T17:25:12.139" v="348"/>
          <ac:spMkLst>
            <pc:docMk/>
            <pc:sldMk cId="982830457" sldId="2282"/>
            <ac:spMk id="3" creationId="{992707F3-2F66-C0BC-ADB3-B0F2F13F57B0}"/>
          </ac:spMkLst>
        </pc:spChg>
      </pc:sldChg>
      <pc:sldChg chg="modSp new del">
        <pc:chgData name="Adriano  Contardi" userId="S::acontardi@luiss.it::04289b13-48c3-49d8-b0ff-94792b921d81" providerId="AD" clId="Web-{67C8D4FA-9DCD-29A6-C861-EEAF0D59F9D1}" dt="2025-03-06T17:30:04.994" v="368"/>
        <pc:sldMkLst>
          <pc:docMk/>
          <pc:sldMk cId="1165052977" sldId="2283"/>
        </pc:sldMkLst>
        <pc:spChg chg="mod">
          <ac:chgData name="Adriano  Contardi" userId="S::acontardi@luiss.it::04289b13-48c3-49d8-b0ff-94792b921d81" providerId="AD" clId="Web-{67C8D4FA-9DCD-29A6-C861-EEAF0D59F9D1}" dt="2025-03-06T17:28:55.366" v="367" actId="20577"/>
          <ac:spMkLst>
            <pc:docMk/>
            <pc:sldMk cId="1165052977" sldId="2283"/>
            <ac:spMk id="2" creationId="{06AC4C1D-D1A7-9DF6-3393-ED0D400D05EB}"/>
          </ac:spMkLst>
        </pc:spChg>
      </pc:sldChg>
      <pc:sldChg chg="modSp new">
        <pc:chgData name="Adriano  Contardi" userId="S::acontardi@luiss.it::04289b13-48c3-49d8-b0ff-94792b921d81" providerId="AD" clId="Web-{67C8D4FA-9DCD-29A6-C861-EEAF0D59F9D1}" dt="2025-03-06T17:44:02.073" v="448" actId="20577"/>
        <pc:sldMkLst>
          <pc:docMk/>
          <pc:sldMk cId="1452702744" sldId="2283"/>
        </pc:sldMkLst>
        <pc:spChg chg="mod">
          <ac:chgData name="Adriano  Contardi" userId="S::acontardi@luiss.it::04289b13-48c3-49d8-b0ff-94792b921d81" providerId="AD" clId="Web-{67C8D4FA-9DCD-29A6-C861-EEAF0D59F9D1}" dt="2025-03-06T17:43:42.275" v="442" actId="20577"/>
          <ac:spMkLst>
            <pc:docMk/>
            <pc:sldMk cId="1452702744" sldId="2283"/>
            <ac:spMk id="2" creationId="{DADFB0FB-7ED2-F38D-CA88-71873FB8BB20}"/>
          </ac:spMkLst>
        </pc:spChg>
        <pc:spChg chg="mod">
          <ac:chgData name="Adriano  Contardi" userId="S::acontardi@luiss.it::04289b13-48c3-49d8-b0ff-94792b921d81" providerId="AD" clId="Web-{67C8D4FA-9DCD-29A6-C861-EEAF0D59F9D1}" dt="2025-03-06T17:44:02.073" v="448" actId="20577"/>
          <ac:spMkLst>
            <pc:docMk/>
            <pc:sldMk cId="1452702744" sldId="2283"/>
            <ac:spMk id="3" creationId="{D674BAA3-A991-71F1-1253-DC8DE82C6CAD}"/>
          </ac:spMkLst>
        </pc:spChg>
      </pc:sldChg>
    </pc:docChg>
  </pc:docChgLst>
  <pc:docChgLst>
    <pc:chgData name="Adriano  Contardi" userId="S::acontardi@luiss.it::04289b13-48c3-49d8-b0ff-94792b921d81" providerId="AD" clId="Web-{D0071AC7-A789-D4EB-2769-5FAA888633CB}"/>
    <pc:docChg chg="modSld">
      <pc:chgData name="Adriano  Contardi" userId="S::acontardi@luiss.it::04289b13-48c3-49d8-b0ff-94792b921d81" providerId="AD" clId="Web-{D0071AC7-A789-D4EB-2769-5FAA888633CB}" dt="2025-03-07T09:32:47.337" v="313" actId="20577"/>
      <pc:docMkLst>
        <pc:docMk/>
      </pc:docMkLst>
      <pc:sldChg chg="modSp">
        <pc:chgData name="Adriano  Contardi" userId="S::acontardi@luiss.it::04289b13-48c3-49d8-b0ff-94792b921d81" providerId="AD" clId="Web-{D0071AC7-A789-D4EB-2769-5FAA888633CB}" dt="2025-03-07T09:32:47.337" v="313" actId="20577"/>
        <pc:sldMkLst>
          <pc:docMk/>
          <pc:sldMk cId="1452702744" sldId="2283"/>
        </pc:sldMkLst>
        <pc:spChg chg="mod">
          <ac:chgData name="Adriano  Contardi" userId="S::acontardi@luiss.it::04289b13-48c3-49d8-b0ff-94792b921d81" providerId="AD" clId="Web-{D0071AC7-A789-D4EB-2769-5FAA888633CB}" dt="2025-03-07T09:32:47.337" v="313" actId="20577"/>
          <ac:spMkLst>
            <pc:docMk/>
            <pc:sldMk cId="1452702744" sldId="2283"/>
            <ac:spMk id="3" creationId="{D674BAA3-A991-71F1-1253-DC8DE82C6CAD}"/>
          </ac:spMkLst>
        </pc:spChg>
      </pc:sldChg>
    </pc:docChg>
  </pc:docChgLst>
  <pc:docChgLst>
    <pc:chgData name="Adriano  Contardi" userId="S::acontardi@luiss.it::04289b13-48c3-49d8-b0ff-94792b921d81" providerId="AD" clId="Web-{25B3391D-9A9E-41B8-E2E1-FE368DED81C1}"/>
    <pc:docChg chg="modSld">
      <pc:chgData name="Adriano  Contardi" userId="S::acontardi@luiss.it::04289b13-48c3-49d8-b0ff-94792b921d81" providerId="AD" clId="Web-{25B3391D-9A9E-41B8-E2E1-FE368DED81C1}" dt="2025-03-10T13:10:36.703" v="98" actId="20577"/>
      <pc:docMkLst>
        <pc:docMk/>
      </pc:docMkLst>
      <pc:sldChg chg="modSp">
        <pc:chgData name="Adriano  Contardi" userId="S::acontardi@luiss.it::04289b13-48c3-49d8-b0ff-94792b921d81" providerId="AD" clId="Web-{25B3391D-9A9E-41B8-E2E1-FE368DED81C1}" dt="2025-03-10T13:03:04.215" v="76" actId="20577"/>
        <pc:sldMkLst>
          <pc:docMk/>
          <pc:sldMk cId="1452702744" sldId="2283"/>
        </pc:sldMkLst>
        <pc:spChg chg="mod">
          <ac:chgData name="Adriano  Contardi" userId="S::acontardi@luiss.it::04289b13-48c3-49d8-b0ff-94792b921d81" providerId="AD" clId="Web-{25B3391D-9A9E-41B8-E2E1-FE368DED81C1}" dt="2025-03-10T13:03:04.215" v="76" actId="20577"/>
          <ac:spMkLst>
            <pc:docMk/>
            <pc:sldMk cId="1452702744" sldId="2283"/>
            <ac:spMk id="3" creationId="{D674BAA3-A991-71F1-1253-DC8DE82C6CAD}"/>
          </ac:spMkLst>
        </pc:spChg>
      </pc:sldChg>
      <pc:sldChg chg="modSp">
        <pc:chgData name="Adriano  Contardi" userId="S::acontardi@luiss.it::04289b13-48c3-49d8-b0ff-94792b921d81" providerId="AD" clId="Web-{25B3391D-9A9E-41B8-E2E1-FE368DED81C1}" dt="2025-03-10T13:10:36.703" v="98" actId="20577"/>
        <pc:sldMkLst>
          <pc:docMk/>
          <pc:sldMk cId="4026477224" sldId="2286"/>
        </pc:sldMkLst>
        <pc:spChg chg="mod">
          <ac:chgData name="Adriano  Contardi" userId="S::acontardi@luiss.it::04289b13-48c3-49d8-b0ff-94792b921d81" providerId="AD" clId="Web-{25B3391D-9A9E-41B8-E2E1-FE368DED81C1}" dt="2025-03-10T13:10:36.703" v="98" actId="20577"/>
          <ac:spMkLst>
            <pc:docMk/>
            <pc:sldMk cId="4026477224" sldId="2286"/>
            <ac:spMk id="3" creationId="{D4E67369-68E6-DAD0-3543-F31AD8A7880E}"/>
          </ac:spMkLst>
        </pc:spChg>
      </pc:sldChg>
    </pc:docChg>
  </pc:docChgLst>
  <pc:docChgLst>
    <pc:chgData name="Adriano  Contardi" userId="S::acontardi@luiss.it::04289b13-48c3-49d8-b0ff-94792b921d81" providerId="AD" clId="Web-{4FA4377E-4DEB-9B90-1134-5AED900C805D}"/>
    <pc:docChg chg="modSld">
      <pc:chgData name="Adriano  Contardi" userId="S::acontardi@luiss.it::04289b13-48c3-49d8-b0ff-94792b921d81" providerId="AD" clId="Web-{4FA4377E-4DEB-9B90-1134-5AED900C805D}" dt="2025-03-10T14:52:36.497" v="11" actId="20577"/>
      <pc:docMkLst>
        <pc:docMk/>
      </pc:docMkLst>
      <pc:sldChg chg="modSp">
        <pc:chgData name="Adriano  Contardi" userId="S::acontardi@luiss.it::04289b13-48c3-49d8-b0ff-94792b921d81" providerId="AD" clId="Web-{4FA4377E-4DEB-9B90-1134-5AED900C805D}" dt="2025-03-10T14:52:36.497" v="11" actId="20577"/>
        <pc:sldMkLst>
          <pc:docMk/>
          <pc:sldMk cId="2049094543" sldId="494"/>
        </pc:sldMkLst>
        <pc:spChg chg="mod">
          <ac:chgData name="Adriano  Contardi" userId="S::acontardi@luiss.it::04289b13-48c3-49d8-b0ff-94792b921d81" providerId="AD" clId="Web-{4FA4377E-4DEB-9B90-1134-5AED900C805D}" dt="2025-03-10T14:52:36.497" v="11" actId="20577"/>
          <ac:spMkLst>
            <pc:docMk/>
            <pc:sldMk cId="2049094543" sldId="494"/>
            <ac:spMk id="2" creationId="{5E7D3803-E683-4367-BE59-9D3DFC4BFC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CF08C-6E4F-3B42-9694-5A99BBF2D0B1}" type="datetimeFigureOut">
              <a:rPr lang="it-IT" smtClean="0"/>
              <a:t>10/03/25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2CE8F-5951-6748-BF5E-36FD22E74AD0}" type="slidenum">
              <a:rPr lang="it-IT" smtClean="0"/>
              <a:t>‹N›</a:t>
            </a:fld>
            <a:endParaRPr lang="it-IT"/>
          </a:p>
        </p:txBody>
      </p:sp>
    </p:spTree>
    <p:extLst>
      <p:ext uri="{BB962C8B-B14F-4D97-AF65-F5344CB8AC3E}">
        <p14:creationId xmlns:p14="http://schemas.microsoft.com/office/powerpoint/2010/main" val="22263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6610526-56F4-3B44-8A01-8B4FD29A8A2B}" type="datetime4">
              <a:rPr lang="it-IT" smtClean="0"/>
              <a:t>10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7" name="CasellaDiTesto 6">
            <a:extLst>
              <a:ext uri="{FF2B5EF4-FFF2-40B4-BE49-F238E27FC236}">
                <a16:creationId xmlns:a16="http://schemas.microsoft.com/office/drawing/2014/main" id="{4F48BF19-5644-BB43-8AD2-AEB567996144}"/>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pic>
        <p:nvPicPr>
          <p:cNvPr id="31" name="Immagine 30">
            <a:extLst>
              <a:ext uri="{FF2B5EF4-FFF2-40B4-BE49-F238E27FC236}">
                <a16:creationId xmlns:a16="http://schemas.microsoft.com/office/drawing/2014/main" id="{55DBE5F5-D117-4075-B33F-E2D4674BFABA}"/>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33" name="Picture 30" descr="A picture containing logo&#10;&#10;Description automatically generated">
            <a:extLst>
              <a:ext uri="{FF2B5EF4-FFF2-40B4-BE49-F238E27FC236}">
                <a16:creationId xmlns:a16="http://schemas.microsoft.com/office/drawing/2014/main" id="{FF05F3C4-ADBC-4200-97F8-78889E6195E1}"/>
              </a:ext>
            </a:extLst>
          </p:cNvPr>
          <p:cNvPicPr>
            <a:picLocks noChangeAspect="1"/>
          </p:cNvPicPr>
          <p:nvPr userDrawn="1"/>
        </p:nvPicPr>
        <p:blipFill>
          <a:blip r:embed="rId3"/>
          <a:stretch>
            <a:fillRect/>
          </a:stretch>
        </p:blipFill>
        <p:spPr>
          <a:xfrm>
            <a:off x="4596553" y="4899944"/>
            <a:ext cx="1594915" cy="879576"/>
          </a:xfrm>
          <a:prstGeom prst="rect">
            <a:avLst/>
          </a:prstGeom>
        </p:spPr>
      </p:pic>
      <p:pic>
        <p:nvPicPr>
          <p:cNvPr id="34" name="Immagine 6" descr="Immagine che contiene disegnando&#10;&#10;Descrizione generata automaticamente">
            <a:extLst>
              <a:ext uri="{FF2B5EF4-FFF2-40B4-BE49-F238E27FC236}">
                <a16:creationId xmlns:a16="http://schemas.microsoft.com/office/drawing/2014/main" id="{6A26C26C-7CAF-486F-B577-B1947EB89B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35" name="image3.jpeg">
            <a:extLst>
              <a:ext uri="{FF2B5EF4-FFF2-40B4-BE49-F238E27FC236}">
                <a16:creationId xmlns:a16="http://schemas.microsoft.com/office/drawing/2014/main" id="{CF40DC18-3E86-45B1-8827-63651856456D}"/>
              </a:ext>
            </a:extLst>
          </p:cNvPr>
          <p:cNvPicPr/>
          <p:nvPr userDrawn="1"/>
        </p:nvPicPr>
        <p:blipFill>
          <a:blip r:embed="rId5" cstate="print"/>
          <a:stretch>
            <a:fillRect/>
          </a:stretch>
        </p:blipFill>
        <p:spPr>
          <a:xfrm>
            <a:off x="6724079" y="4993483"/>
            <a:ext cx="1010376" cy="685150"/>
          </a:xfrm>
          <a:prstGeom prst="rect">
            <a:avLst/>
          </a:prstGeom>
        </p:spPr>
      </p:pic>
      <p:pic>
        <p:nvPicPr>
          <p:cNvPr id="2050" name="Picture 2">
            <a:extLst>
              <a:ext uri="{FF2B5EF4-FFF2-40B4-BE49-F238E27FC236}">
                <a16:creationId xmlns:a16="http://schemas.microsoft.com/office/drawing/2014/main" id="{22E4DF34-8BA8-CA1F-236D-99E415BDBF9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243347" y="4993483"/>
            <a:ext cx="1768930" cy="68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34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CF852A-D30A-CC4D-BB28-885647985C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87984D-29CE-3442-8C11-C7B68CA421BA}"/>
              </a:ext>
            </a:extLst>
          </p:cNvPr>
          <p:cNvSpPr>
            <a:spLocks noGrp="1"/>
          </p:cNvSpPr>
          <p:nvPr>
            <p:ph sz="half" idx="1"/>
          </p:nvPr>
        </p:nvSpPr>
        <p:spPr>
          <a:xfrm>
            <a:off x="419099" y="1528003"/>
            <a:ext cx="5359131"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020D039-24D7-3D4C-AC12-8A561B0819C2}"/>
              </a:ext>
            </a:extLst>
          </p:cNvPr>
          <p:cNvSpPr>
            <a:spLocks noGrp="1"/>
          </p:cNvSpPr>
          <p:nvPr>
            <p:ph sz="half" idx="2"/>
          </p:nvPr>
        </p:nvSpPr>
        <p:spPr>
          <a:xfrm>
            <a:off x="6030118" y="1534556"/>
            <a:ext cx="5611019"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81475FED-2144-8A45-B971-72FEF3C89EC9}"/>
              </a:ext>
            </a:extLst>
          </p:cNvPr>
          <p:cNvSpPr>
            <a:spLocks noGrp="1"/>
          </p:cNvSpPr>
          <p:nvPr>
            <p:ph type="dt" sz="half" idx="10"/>
          </p:nvPr>
        </p:nvSpPr>
        <p:spPr/>
        <p:txBody>
          <a:bodyPr/>
          <a:lstStyle/>
          <a:p>
            <a:fld id="{5107C484-DEAD-E444-8C0E-49DF19570D92}" type="datetime4">
              <a:rPr lang="it-IT" smtClean="0"/>
              <a:t>10 marzo 2025</a:t>
            </a:fld>
            <a:endParaRPr lang="it-IT"/>
          </a:p>
        </p:txBody>
      </p:sp>
      <p:sp>
        <p:nvSpPr>
          <p:cNvPr id="6" name="Segnaposto piè di pagina 5">
            <a:extLst>
              <a:ext uri="{FF2B5EF4-FFF2-40B4-BE49-F238E27FC236}">
                <a16:creationId xmlns:a16="http://schemas.microsoft.com/office/drawing/2014/main" id="{85DAFAF3-5C89-784D-BB84-8D0F087F1544}"/>
              </a:ext>
            </a:extLst>
          </p:cNvPr>
          <p:cNvSpPr>
            <a:spLocks noGrp="1"/>
          </p:cNvSpPr>
          <p:nvPr>
            <p:ph type="ftr" sz="quarter" idx="11"/>
          </p:nvPr>
        </p:nvSpPr>
        <p:spPr/>
        <p:txBody>
          <a:bodyPr/>
          <a:lstStyle/>
          <a:p>
            <a:r>
              <a:rPr lang="it-IT"/>
              <a:t>Titolo della Presentazione/Sezione</a:t>
            </a:r>
          </a:p>
        </p:txBody>
      </p:sp>
      <p:sp>
        <p:nvSpPr>
          <p:cNvPr id="7" name="Segnaposto numero diapositiva 6">
            <a:extLst>
              <a:ext uri="{FF2B5EF4-FFF2-40B4-BE49-F238E27FC236}">
                <a16:creationId xmlns:a16="http://schemas.microsoft.com/office/drawing/2014/main" id="{DC1EA764-7BE2-C542-B147-FEDB2B2C1681}"/>
              </a:ext>
            </a:extLst>
          </p:cNvPr>
          <p:cNvSpPr>
            <a:spLocks noGrp="1"/>
          </p:cNvSpPr>
          <p:nvPr>
            <p:ph type="sldNum" sz="quarter" idx="12"/>
          </p:nvPr>
        </p:nvSpPr>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596D8687-7367-CD48-9FF8-EE4A129CDF25}"/>
              </a:ext>
            </a:extLst>
          </p:cNvPr>
          <p:cNvPicPr>
            <a:picLocks noChangeAspect="1"/>
          </p:cNvPicPr>
          <p:nvPr userDrawn="1"/>
        </p:nvPicPr>
        <p:blipFill>
          <a:blip r:embed="rId2"/>
          <a:stretch>
            <a:fillRect/>
          </a:stretch>
        </p:blipFill>
        <p:spPr>
          <a:xfrm>
            <a:off x="515508" y="6250912"/>
            <a:ext cx="1714284" cy="288000"/>
          </a:xfrm>
          <a:prstGeom prst="rect">
            <a:avLst/>
          </a:prstGeom>
        </p:spPr>
      </p:pic>
    </p:spTree>
    <p:extLst>
      <p:ext uri="{BB962C8B-B14F-4D97-AF65-F5344CB8AC3E}">
        <p14:creationId xmlns:p14="http://schemas.microsoft.com/office/powerpoint/2010/main" val="11169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bg>
      <p:bgPr>
        <a:solidFill>
          <a:srgbClr val="003A7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sz="2600" b="0">
                <a:solidFill>
                  <a:schemeClr val="bg1"/>
                </a:solidFill>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1"/>
            <a:ext cx="11222038" cy="4214874"/>
          </a:xfrm>
        </p:spPr>
        <p:txBody>
          <a:bodyPr>
            <a:normAutofit/>
          </a:bodyPr>
          <a:lstStyle>
            <a:lvl1pPr>
              <a:lnSpc>
                <a:spcPct val="100000"/>
              </a:lnSpc>
              <a:defRPr sz="3200">
                <a:solidFill>
                  <a:schemeClr val="bg1"/>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lvl1pPr>
              <a:defRPr>
                <a:solidFill>
                  <a:schemeClr val="bg1"/>
                </a:solidFill>
                <a:latin typeface="Luiss Sans" pitchFamily="2" charset="0"/>
              </a:defRPr>
            </a:lvl1pPr>
          </a:lstStyle>
          <a:p>
            <a:fld id="{AA69D306-FCAE-2B41-96BB-373E82416A2D}" type="datetime4">
              <a:rPr lang="it-IT" smtClean="0"/>
              <a:t>10 marzo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lvl1pPr>
              <a:defRPr>
                <a:solidFill>
                  <a:schemeClr val="bg1"/>
                </a:solidFill>
                <a:latin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lvl1pPr>
              <a:defRPr>
                <a:solidFill>
                  <a:schemeClr val="bg1"/>
                </a:solidFill>
                <a:latin typeface="Luiss Sans" pitchFamily="2" charset="0"/>
              </a:defRPr>
            </a:lvl1pPr>
          </a:lstStyle>
          <a:p>
            <a:fld id="{DD589A36-170F-7348-BCDB-23CF9D860473}" type="slidenum">
              <a:rPr lang="it-IT" smtClean="0"/>
              <a:pPr/>
              <a:t>‹N›</a:t>
            </a:fld>
            <a:endParaRPr lang="it-IT"/>
          </a:p>
        </p:txBody>
      </p:sp>
      <p:pic>
        <p:nvPicPr>
          <p:cNvPr id="7" name="Immagine 6">
            <a:extLst>
              <a:ext uri="{FF2B5EF4-FFF2-40B4-BE49-F238E27FC236}">
                <a16:creationId xmlns:a16="http://schemas.microsoft.com/office/drawing/2014/main" id="{18DBF9A1-392F-9E4C-AC39-82F1DA76A438}"/>
              </a:ext>
            </a:extLst>
          </p:cNvPr>
          <p:cNvPicPr>
            <a:picLocks noChangeAspect="1"/>
          </p:cNvPicPr>
          <p:nvPr userDrawn="1"/>
        </p:nvPicPr>
        <p:blipFill>
          <a:blip r:embed="rId2"/>
          <a:stretch>
            <a:fillRect/>
          </a:stretch>
        </p:blipFill>
        <p:spPr>
          <a:xfrm>
            <a:off x="515508" y="6250912"/>
            <a:ext cx="1714284" cy="287999"/>
          </a:xfrm>
          <a:prstGeom prst="rect">
            <a:avLst/>
          </a:prstGeom>
        </p:spPr>
      </p:pic>
    </p:spTree>
    <p:extLst>
      <p:ext uri="{BB962C8B-B14F-4D97-AF65-F5344CB8AC3E}">
        <p14:creationId xmlns:p14="http://schemas.microsoft.com/office/powerpoint/2010/main" val="893940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0D9461D8-08BF-204F-8ABB-496B7A5229D5}"/>
              </a:ext>
            </a:extLst>
          </p:cNvPr>
          <p:cNvSpPr>
            <a:spLocks noGrp="1"/>
          </p:cNvSpPr>
          <p:nvPr>
            <p:ph type="pic" sz="quarter" idx="10"/>
          </p:nvPr>
        </p:nvSpPr>
        <p:spPr>
          <a:xfrm>
            <a:off x="542925" y="549275"/>
            <a:ext cx="11098213" cy="5770563"/>
          </a:xfrm>
        </p:spPr>
        <p:txBody>
          <a:bodyPr/>
          <a:lstStyle>
            <a:lvl1pPr marL="0" indent="0" algn="ctr">
              <a:buNone/>
              <a:defRPr/>
            </a:lvl1pPr>
          </a:lstStyle>
          <a:p>
            <a:endParaRPr lang="it-IT"/>
          </a:p>
        </p:txBody>
      </p:sp>
    </p:spTree>
    <p:extLst>
      <p:ext uri="{BB962C8B-B14F-4D97-AF65-F5344CB8AC3E}">
        <p14:creationId xmlns:p14="http://schemas.microsoft.com/office/powerpoint/2010/main" val="206898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pertina testo - Bianc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a:prstGeom prst="rect">
            <a:avLst/>
          </a:prstGeom>
        </p:spPr>
        <p:txBody>
          <a:bodyPr lIns="0" tIns="0" rIns="0" bIns="0" anchor="b"/>
          <a:lstStyle>
            <a:lvl1pPr algn="l">
              <a:defRPr sz="2200" b="1" i="0">
                <a:solidFill>
                  <a:srgbClr val="003A70"/>
                </a:solidFill>
                <a:latin typeface="Luiss Sans" pitchFamily="2" charset="0"/>
              </a:defRPr>
            </a:lvl1pPr>
          </a:lstStyle>
          <a:p>
            <a:fld id="{90A97C65-1B54-DB47-A604-7DF0E350DE20}" type="datetime4">
              <a:rPr lang="it-IT" smtClean="0"/>
              <a:pPr/>
              <a:t>10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7" name="CasellaDiTesto 6">
            <a:extLst>
              <a:ext uri="{FF2B5EF4-FFF2-40B4-BE49-F238E27FC236}">
                <a16:creationId xmlns:a16="http://schemas.microsoft.com/office/drawing/2014/main" id="{4F48BF19-5644-BB43-8AD2-AEB567996144}"/>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
        <p:nvSpPr>
          <p:cNvPr id="36" name="Segnaposto testo 77">
            <a:extLst>
              <a:ext uri="{FF2B5EF4-FFF2-40B4-BE49-F238E27FC236}">
                <a16:creationId xmlns:a16="http://schemas.microsoft.com/office/drawing/2014/main" id="{99CE7DD4-CE12-4247-B7D2-A8A44269C4CE}"/>
              </a:ext>
            </a:extLst>
          </p:cNvPr>
          <p:cNvSpPr>
            <a:spLocks noGrp="1"/>
          </p:cNvSpPr>
          <p:nvPr>
            <p:ph type="body" sz="quarter" idx="12" hasCustomPrompt="1"/>
          </p:nvPr>
        </p:nvSpPr>
        <p:spPr>
          <a:xfrm>
            <a:off x="8102547" y="795856"/>
            <a:ext cx="3593801"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err="1">
                <a:solidFill>
                  <a:srgbClr val="004274"/>
                </a:solidFill>
                <a:effectLst/>
                <a:latin typeface="Luiss type" pitchFamily="2" charset="77"/>
              </a:rPr>
              <a:t>Elective</a:t>
            </a:r>
            <a:r>
              <a:rPr lang="it-IT">
                <a:solidFill>
                  <a:srgbClr val="004274"/>
                </a:solidFill>
                <a:effectLst/>
                <a:latin typeface="Luiss type" pitchFamily="2" charset="77"/>
              </a:rPr>
              <a:t> Courses A.A. 2021-2022</a:t>
            </a:r>
          </a:p>
        </p:txBody>
      </p:sp>
      <p:pic>
        <p:nvPicPr>
          <p:cNvPr id="33" name="Immagine 32">
            <a:extLst>
              <a:ext uri="{FF2B5EF4-FFF2-40B4-BE49-F238E27FC236}">
                <a16:creationId xmlns:a16="http://schemas.microsoft.com/office/drawing/2014/main" id="{85B4B29D-C02C-4157-8F7F-373637E199E7}"/>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34" name="Picture 30" descr="A picture containing logo&#10;&#10;Description automatically generated">
            <a:extLst>
              <a:ext uri="{FF2B5EF4-FFF2-40B4-BE49-F238E27FC236}">
                <a16:creationId xmlns:a16="http://schemas.microsoft.com/office/drawing/2014/main" id="{4C134CC4-D2E0-4010-A19F-EE071CE5D22B}"/>
              </a:ext>
            </a:extLst>
          </p:cNvPr>
          <p:cNvPicPr>
            <a:picLocks noChangeAspect="1"/>
          </p:cNvPicPr>
          <p:nvPr userDrawn="1"/>
        </p:nvPicPr>
        <p:blipFill>
          <a:blip r:embed="rId3"/>
          <a:stretch>
            <a:fillRect/>
          </a:stretch>
        </p:blipFill>
        <p:spPr>
          <a:xfrm>
            <a:off x="4691554" y="4899944"/>
            <a:ext cx="1594915" cy="879576"/>
          </a:xfrm>
          <a:prstGeom prst="rect">
            <a:avLst/>
          </a:prstGeom>
        </p:spPr>
      </p:pic>
      <p:pic>
        <p:nvPicPr>
          <p:cNvPr id="35" name="Immagine 6" descr="Immagine che contiene disegnando&#10;&#10;Descrizione generata automaticamente">
            <a:extLst>
              <a:ext uri="{FF2B5EF4-FFF2-40B4-BE49-F238E27FC236}">
                <a16:creationId xmlns:a16="http://schemas.microsoft.com/office/drawing/2014/main" id="{21D6E25B-81CB-417E-BC79-E2490DB2E71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5" name="Immagine 4">
            <a:extLst>
              <a:ext uri="{FF2B5EF4-FFF2-40B4-BE49-F238E27FC236}">
                <a16:creationId xmlns:a16="http://schemas.microsoft.com/office/drawing/2014/main" id="{F5288BEC-29C9-ADF3-E6FD-B5623ED05F49}"/>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7792495" y="4833468"/>
            <a:ext cx="1594914" cy="946052"/>
          </a:xfrm>
          <a:prstGeom prst="rect">
            <a:avLst/>
          </a:prstGeom>
        </p:spPr>
      </p:pic>
    </p:spTree>
    <p:extLst>
      <p:ext uri="{BB962C8B-B14F-4D97-AF65-F5344CB8AC3E}">
        <p14:creationId xmlns:p14="http://schemas.microsoft.com/office/powerpoint/2010/main" val="39865528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soria - Bianca">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003A70"/>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003A70"/>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pic>
        <p:nvPicPr>
          <p:cNvPr id="27" name="Immagine 74">
            <a:extLst>
              <a:ext uri="{FF2B5EF4-FFF2-40B4-BE49-F238E27FC236}">
                <a16:creationId xmlns:a16="http://schemas.microsoft.com/office/drawing/2014/main" id="{B35C52AF-9BBB-4378-A4AC-8A04E96296E8}"/>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28" name="Picture 27" descr="A picture containing logo&#10;&#10;Description automatically generated">
            <a:extLst>
              <a:ext uri="{FF2B5EF4-FFF2-40B4-BE49-F238E27FC236}">
                <a16:creationId xmlns:a16="http://schemas.microsoft.com/office/drawing/2014/main" id="{1A2B60EC-A308-472B-A7EC-1035283D2674}"/>
              </a:ext>
            </a:extLst>
          </p:cNvPr>
          <p:cNvPicPr>
            <a:picLocks noChangeAspect="1"/>
          </p:cNvPicPr>
          <p:nvPr userDrawn="1"/>
        </p:nvPicPr>
        <p:blipFill>
          <a:blip r:embed="rId3"/>
          <a:stretch>
            <a:fillRect/>
          </a:stretch>
        </p:blipFill>
        <p:spPr>
          <a:xfrm>
            <a:off x="4691554" y="4899944"/>
            <a:ext cx="1594915" cy="879576"/>
          </a:xfrm>
          <a:prstGeom prst="rect">
            <a:avLst/>
          </a:prstGeom>
        </p:spPr>
      </p:pic>
      <p:pic>
        <p:nvPicPr>
          <p:cNvPr id="29" name="Immagine 6" descr="Immagine che contiene disegnando&#10;&#10;Descrizione generata automaticamente">
            <a:extLst>
              <a:ext uri="{FF2B5EF4-FFF2-40B4-BE49-F238E27FC236}">
                <a16:creationId xmlns:a16="http://schemas.microsoft.com/office/drawing/2014/main" id="{D837F7E6-B274-49F6-A8F1-0F1E87D178D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2" name="Immagine 1">
            <a:extLst>
              <a:ext uri="{FF2B5EF4-FFF2-40B4-BE49-F238E27FC236}">
                <a16:creationId xmlns:a16="http://schemas.microsoft.com/office/drawing/2014/main" id="{9D8D3354-887D-5E38-AA71-57BD4423BA1F}"/>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7783387" y="4833468"/>
            <a:ext cx="1594914" cy="946052"/>
          </a:xfrm>
          <a:prstGeom prst="rect">
            <a:avLst/>
          </a:prstGeom>
        </p:spPr>
      </p:pic>
    </p:spTree>
    <p:extLst>
      <p:ext uri="{BB962C8B-B14F-4D97-AF65-F5344CB8AC3E}">
        <p14:creationId xmlns:p14="http://schemas.microsoft.com/office/powerpoint/2010/main" val="13305489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lide intern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0"/>
            <a:ext cx="11222038" cy="4339955"/>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pic>
        <p:nvPicPr>
          <p:cNvPr id="6" name="Immagine 5">
            <a:extLst>
              <a:ext uri="{FF2B5EF4-FFF2-40B4-BE49-F238E27FC236}">
                <a16:creationId xmlns:a16="http://schemas.microsoft.com/office/drawing/2014/main" id="{2D494537-0544-4A62-9511-A57C4A7C10AD}"/>
              </a:ext>
            </a:extLst>
          </p:cNvPr>
          <p:cNvPicPr>
            <a:picLocks noChangeAspect="1"/>
          </p:cNvPicPr>
          <p:nvPr userDrawn="1"/>
        </p:nvPicPr>
        <p:blipFill>
          <a:blip r:embed="rId2"/>
          <a:stretch>
            <a:fillRect/>
          </a:stretch>
        </p:blipFill>
        <p:spPr>
          <a:xfrm>
            <a:off x="515508" y="6250912"/>
            <a:ext cx="1714284" cy="288000"/>
          </a:xfrm>
          <a:prstGeom prst="rect">
            <a:avLst/>
          </a:prstGeom>
        </p:spPr>
      </p:pic>
      <p:pic>
        <p:nvPicPr>
          <p:cNvPr id="9" name="Picture 7" descr="A picture containing logo&#10;&#10;Description automatically generated">
            <a:extLst>
              <a:ext uri="{FF2B5EF4-FFF2-40B4-BE49-F238E27FC236}">
                <a16:creationId xmlns:a16="http://schemas.microsoft.com/office/drawing/2014/main" id="{3DBAE7BA-3207-44F0-82D7-E89210EC16E6}"/>
              </a:ext>
            </a:extLst>
          </p:cNvPr>
          <p:cNvPicPr>
            <a:picLocks noChangeAspect="1"/>
          </p:cNvPicPr>
          <p:nvPr userDrawn="1"/>
        </p:nvPicPr>
        <p:blipFill>
          <a:blip r:embed="rId3"/>
          <a:stretch>
            <a:fillRect/>
          </a:stretch>
        </p:blipFill>
        <p:spPr>
          <a:xfrm>
            <a:off x="4635979" y="6199313"/>
            <a:ext cx="936803" cy="516635"/>
          </a:xfrm>
          <a:prstGeom prst="rect">
            <a:avLst/>
          </a:prstGeom>
        </p:spPr>
      </p:pic>
      <p:pic>
        <p:nvPicPr>
          <p:cNvPr id="10" name="Immagine 6" descr="Immagine che contiene disegnando&#10;&#10;Descrizione generata automaticamente">
            <a:extLst>
              <a:ext uri="{FF2B5EF4-FFF2-40B4-BE49-F238E27FC236}">
                <a16:creationId xmlns:a16="http://schemas.microsoft.com/office/drawing/2014/main" id="{0924068C-8571-4DC8-A532-ECC633C8D80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13146" y="6119493"/>
            <a:ext cx="627992" cy="550837"/>
          </a:xfrm>
          <a:prstGeom prst="rect">
            <a:avLst/>
          </a:prstGeom>
        </p:spPr>
      </p:pic>
      <p:pic>
        <p:nvPicPr>
          <p:cNvPr id="4" name="Immagine 3">
            <a:extLst>
              <a:ext uri="{FF2B5EF4-FFF2-40B4-BE49-F238E27FC236}">
                <a16:creationId xmlns:a16="http://schemas.microsoft.com/office/drawing/2014/main" id="{8D0686EA-2CA1-3D3C-2D31-57F2185B024F}"/>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8067798" y="6113636"/>
            <a:ext cx="948382" cy="562550"/>
          </a:xfrm>
          <a:prstGeom prst="rect">
            <a:avLst/>
          </a:prstGeom>
        </p:spPr>
      </p:pic>
    </p:spTree>
    <p:extLst>
      <p:ext uri="{BB962C8B-B14F-4D97-AF65-F5344CB8AC3E}">
        <p14:creationId xmlns:p14="http://schemas.microsoft.com/office/powerpoint/2010/main" val="356916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Slide interna a due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CF852A-D30A-CC4D-BB28-885647985C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87984D-29CE-3442-8C11-C7B68CA421BA}"/>
              </a:ext>
            </a:extLst>
          </p:cNvPr>
          <p:cNvSpPr>
            <a:spLocks noGrp="1"/>
          </p:cNvSpPr>
          <p:nvPr>
            <p:ph sz="half" idx="1"/>
          </p:nvPr>
        </p:nvSpPr>
        <p:spPr>
          <a:xfrm>
            <a:off x="419099" y="1528003"/>
            <a:ext cx="5359131"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020D039-24D7-3D4C-AC12-8A561B0819C2}"/>
              </a:ext>
            </a:extLst>
          </p:cNvPr>
          <p:cNvSpPr>
            <a:spLocks noGrp="1"/>
          </p:cNvSpPr>
          <p:nvPr>
            <p:ph sz="half" idx="2"/>
          </p:nvPr>
        </p:nvSpPr>
        <p:spPr>
          <a:xfrm>
            <a:off x="6030118" y="1534556"/>
            <a:ext cx="5611019"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pic>
        <p:nvPicPr>
          <p:cNvPr id="8" name="Immagine 7">
            <a:extLst>
              <a:ext uri="{FF2B5EF4-FFF2-40B4-BE49-F238E27FC236}">
                <a16:creationId xmlns:a16="http://schemas.microsoft.com/office/drawing/2014/main" id="{596D8687-7367-CD48-9FF8-EE4A129CDF25}"/>
              </a:ext>
            </a:extLst>
          </p:cNvPr>
          <p:cNvPicPr>
            <a:picLocks noChangeAspect="1"/>
          </p:cNvPicPr>
          <p:nvPr userDrawn="1"/>
        </p:nvPicPr>
        <p:blipFill>
          <a:blip r:embed="rId2"/>
          <a:stretch>
            <a:fillRect/>
          </a:stretch>
        </p:blipFill>
        <p:spPr>
          <a:xfrm>
            <a:off x="515508" y="6250912"/>
            <a:ext cx="1714284" cy="288000"/>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270B7DA6-7EFA-4AE4-BBD8-32B09B9BCEB1}"/>
              </a:ext>
            </a:extLst>
          </p:cNvPr>
          <p:cNvPicPr>
            <a:picLocks noChangeAspect="1"/>
          </p:cNvPicPr>
          <p:nvPr userDrawn="1"/>
        </p:nvPicPr>
        <p:blipFill>
          <a:blip r:embed="rId3"/>
          <a:stretch>
            <a:fillRect/>
          </a:stretch>
        </p:blipFill>
        <p:spPr>
          <a:xfrm>
            <a:off x="4635979" y="6199313"/>
            <a:ext cx="936803" cy="516635"/>
          </a:xfrm>
          <a:prstGeom prst="rect">
            <a:avLst/>
          </a:prstGeom>
        </p:spPr>
      </p:pic>
      <p:pic>
        <p:nvPicPr>
          <p:cNvPr id="10" name="Immagine 6" descr="Immagine che contiene disegnando&#10;&#10;Descrizione generata automaticamente">
            <a:extLst>
              <a:ext uri="{FF2B5EF4-FFF2-40B4-BE49-F238E27FC236}">
                <a16:creationId xmlns:a16="http://schemas.microsoft.com/office/drawing/2014/main" id="{A077C4B4-2E68-4AB3-BB8D-3958A17DDC1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13146" y="6119493"/>
            <a:ext cx="627992" cy="550837"/>
          </a:xfrm>
          <a:prstGeom prst="rect">
            <a:avLst/>
          </a:prstGeom>
        </p:spPr>
      </p:pic>
      <p:pic>
        <p:nvPicPr>
          <p:cNvPr id="5" name="Immagine 4">
            <a:extLst>
              <a:ext uri="{FF2B5EF4-FFF2-40B4-BE49-F238E27FC236}">
                <a16:creationId xmlns:a16="http://schemas.microsoft.com/office/drawing/2014/main" id="{B5D874D2-0EC3-4999-D4D7-65F690501D31}"/>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8067798" y="6113636"/>
            <a:ext cx="948382" cy="562550"/>
          </a:xfrm>
          <a:prstGeom prst="rect">
            <a:avLst/>
          </a:prstGeom>
        </p:spPr>
      </p:pic>
    </p:spTree>
    <p:extLst>
      <p:ext uri="{BB962C8B-B14F-4D97-AF65-F5344CB8AC3E}">
        <p14:creationId xmlns:p14="http://schemas.microsoft.com/office/powerpoint/2010/main" val="1403426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pertina testo - Bianc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a:prstGeom prst="rect">
            <a:avLst/>
          </a:prstGeom>
        </p:spPr>
        <p:txBody>
          <a:bodyPr lIns="0" tIns="0" rIns="0" bIns="0" anchor="b"/>
          <a:lstStyle>
            <a:lvl1pPr algn="l">
              <a:defRPr sz="2200" b="1" i="0">
                <a:solidFill>
                  <a:srgbClr val="003A70"/>
                </a:solidFill>
                <a:latin typeface="Luiss Sans" pitchFamily="2" charset="0"/>
              </a:defRPr>
            </a:lvl1pPr>
          </a:lstStyle>
          <a:p>
            <a:fld id="{90A97C65-1B54-DB47-A604-7DF0E350DE20}" type="datetime4">
              <a:rPr lang="it-IT" smtClean="0"/>
              <a:pPr/>
              <a:t>10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pic>
        <p:nvPicPr>
          <p:cNvPr id="31" name="Picture 30" descr="A picture containing logo&#10;&#10;Description automatically generated">
            <a:extLst>
              <a:ext uri="{FF2B5EF4-FFF2-40B4-BE49-F238E27FC236}">
                <a16:creationId xmlns:a16="http://schemas.microsoft.com/office/drawing/2014/main" id="{1069ABA3-ED32-4390-AA42-5ECC5A3F5C75}"/>
              </a:ext>
            </a:extLst>
          </p:cNvPr>
          <p:cNvPicPr>
            <a:picLocks noChangeAspect="1"/>
          </p:cNvPicPr>
          <p:nvPr userDrawn="1"/>
        </p:nvPicPr>
        <p:blipFill>
          <a:blip r:embed="rId3"/>
          <a:stretch>
            <a:fillRect/>
          </a:stretch>
        </p:blipFill>
        <p:spPr>
          <a:xfrm>
            <a:off x="4691554" y="4899944"/>
            <a:ext cx="1594915" cy="879576"/>
          </a:xfrm>
          <a:prstGeom prst="rect">
            <a:avLst/>
          </a:prstGeom>
        </p:spPr>
      </p:pic>
      <p:pic>
        <p:nvPicPr>
          <p:cNvPr id="33" name="Immagine 6" descr="Immagine che contiene disegnando&#10;&#10;Descrizione generata automaticamente">
            <a:extLst>
              <a:ext uri="{FF2B5EF4-FFF2-40B4-BE49-F238E27FC236}">
                <a16:creationId xmlns:a16="http://schemas.microsoft.com/office/drawing/2014/main" id="{7C03A317-096F-4E3B-801F-25DDF129CA3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5" name="Immagine 4">
            <a:extLst>
              <a:ext uri="{FF2B5EF4-FFF2-40B4-BE49-F238E27FC236}">
                <a16:creationId xmlns:a16="http://schemas.microsoft.com/office/drawing/2014/main" id="{C090DD8F-7C65-B99A-354B-FC5412076210}"/>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7792495" y="4833468"/>
            <a:ext cx="1594914" cy="946052"/>
          </a:xfrm>
          <a:prstGeom prst="rect">
            <a:avLst/>
          </a:prstGeom>
        </p:spPr>
      </p:pic>
    </p:spTree>
    <p:extLst>
      <p:ext uri="{BB962C8B-B14F-4D97-AF65-F5344CB8AC3E}">
        <p14:creationId xmlns:p14="http://schemas.microsoft.com/office/powerpoint/2010/main" val="14042031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20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F290996A-3AB8-9940-AA8B-8AB8F10338ED}" type="datetime4">
              <a:rPr lang="it-IT" smtClean="0"/>
              <a:t>10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p:nvPr>
        </p:nvSpPr>
        <p:spPr>
          <a:xfrm>
            <a:off x="7954963" y="542925"/>
            <a:ext cx="3706812" cy="5040313"/>
          </a:xfrm>
          <a:noFill/>
        </p:spPr>
        <p:txBody>
          <a:bodyPr>
            <a:normAutofit/>
          </a:bodyPr>
          <a:lstStyle>
            <a:lvl1pPr marL="0" indent="0">
              <a:buNone/>
              <a:defRPr sz="1500">
                <a:solidFill>
                  <a:schemeClr val="bg1">
                    <a:lumMod val="50000"/>
                  </a:schemeClr>
                </a:solidFill>
              </a:defRPr>
            </a:lvl1pPr>
          </a:lstStyle>
          <a:p>
            <a:endParaRPr lang="it-IT"/>
          </a:p>
        </p:txBody>
      </p:sp>
      <p:sp>
        <p:nvSpPr>
          <p:cNvPr id="34" name="Segnaposto testo 77">
            <a:extLst>
              <a:ext uri="{FF2B5EF4-FFF2-40B4-BE49-F238E27FC236}">
                <a16:creationId xmlns:a16="http://schemas.microsoft.com/office/drawing/2014/main" id="{D6519D1F-4BB1-3A49-B60F-D7E64631FF50}"/>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36" name="CasellaDiTesto 35">
            <a:extLst>
              <a:ext uri="{FF2B5EF4-FFF2-40B4-BE49-F238E27FC236}">
                <a16:creationId xmlns:a16="http://schemas.microsoft.com/office/drawing/2014/main" id="{A145963D-F588-8B43-AA13-FDB8E527A8A9}"/>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1188964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9" pos="7680">
          <p15:clr>
            <a:srgbClr val="FBAE40"/>
          </p15:clr>
        </p15:guide>
        <p15:guide id="10" pos="5011">
          <p15:clr>
            <a:srgbClr val="FBAE40"/>
          </p15:clr>
        </p15:guide>
        <p15:guide id="11" pos="46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44128C9-BA6C-2649-AAE1-A1442D21FB64}" type="datetime4">
              <a:rPr lang="it-IT" smtClean="0"/>
              <a:t>10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hasCustomPrompt="1"/>
          </p:nvPr>
        </p:nvSpPr>
        <p:spPr>
          <a:xfrm>
            <a:off x="7954963" y="1731963"/>
            <a:ext cx="3706812" cy="3851275"/>
          </a:xfrm>
          <a:noFill/>
        </p:spPr>
        <p:txBody>
          <a:bodyPr>
            <a:normAutofit/>
          </a:bodyPr>
          <a:lstStyle>
            <a:lvl1pPr marL="0" indent="0">
              <a:buNone/>
              <a:defRPr sz="1500">
                <a:solidFill>
                  <a:schemeClr val="bg1">
                    <a:lumMod val="50000"/>
                  </a:schemeClr>
                </a:solidFill>
              </a:defRPr>
            </a:lvl1pPr>
          </a:lstStyle>
          <a:p>
            <a:r>
              <a:rPr lang="it-IT"/>
              <a:t>Immagine</a:t>
            </a:r>
          </a:p>
        </p:txBody>
      </p:sp>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4" name="Titolo 1">
            <a:extLst>
              <a:ext uri="{FF2B5EF4-FFF2-40B4-BE49-F238E27FC236}">
                <a16:creationId xmlns:a16="http://schemas.microsoft.com/office/drawing/2014/main" id="{50DB0EED-3DD2-9C43-8E86-8A25CD5D8313}"/>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9" name="Sottotitolo 2">
            <a:extLst>
              <a:ext uri="{FF2B5EF4-FFF2-40B4-BE49-F238E27FC236}">
                <a16:creationId xmlns:a16="http://schemas.microsoft.com/office/drawing/2014/main" id="{CF92B6C9-72A5-AA4E-85B3-1B682783E802}"/>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38" name="Segnaposto testo 77">
            <a:extLst>
              <a:ext uri="{FF2B5EF4-FFF2-40B4-BE49-F238E27FC236}">
                <a16:creationId xmlns:a16="http://schemas.microsoft.com/office/drawing/2014/main" id="{E7B05D74-7AEC-EF47-A942-4934923EDB91}"/>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2" name="CasellaDiTesto 41">
            <a:extLst>
              <a:ext uri="{FF2B5EF4-FFF2-40B4-BE49-F238E27FC236}">
                <a16:creationId xmlns:a16="http://schemas.microsoft.com/office/drawing/2014/main" id="{1E15AD69-25AC-6D42-A1A3-0514D984EE6F}"/>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401937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1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AD2D7E27-BEAB-7340-9C87-28EA9182886F}" type="datetime4">
              <a:rPr lang="it-IT" smtClean="0"/>
              <a:t>10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7" name="Segnaposto immagine 5">
            <a:extLst>
              <a:ext uri="{FF2B5EF4-FFF2-40B4-BE49-F238E27FC236}">
                <a16:creationId xmlns:a16="http://schemas.microsoft.com/office/drawing/2014/main" id="{E92A9B0A-F6E3-DB48-9ED3-A79538B1089B}"/>
              </a:ext>
            </a:extLst>
          </p:cNvPr>
          <p:cNvSpPr>
            <a:spLocks noGrp="1"/>
          </p:cNvSpPr>
          <p:nvPr>
            <p:ph type="pic" sz="quarter" idx="13" hasCustomPrompt="1"/>
          </p:nvPr>
        </p:nvSpPr>
        <p:spPr>
          <a:xfrm>
            <a:off x="7950063" y="1731963"/>
            <a:ext cx="3711712" cy="3851276"/>
          </a:xfrm>
          <a:noFill/>
        </p:spPr>
        <p:txBody>
          <a:bodyPr>
            <a:normAutofit/>
          </a:bodyPr>
          <a:lstStyle>
            <a:lvl1pPr marL="0" indent="0">
              <a:buNone/>
              <a:defRPr sz="1500">
                <a:solidFill>
                  <a:schemeClr val="bg1">
                    <a:lumMod val="50000"/>
                  </a:schemeClr>
                </a:solidFill>
              </a:defRPr>
            </a:lvl1pPr>
          </a:lstStyle>
          <a:p>
            <a:r>
              <a:rPr lang="it-IT"/>
              <a:t>Immagine trattata con Pattern</a:t>
            </a:r>
          </a:p>
        </p:txBody>
      </p:sp>
      <p:sp>
        <p:nvSpPr>
          <p:cNvPr id="34" name="Titolo 1">
            <a:extLst>
              <a:ext uri="{FF2B5EF4-FFF2-40B4-BE49-F238E27FC236}">
                <a16:creationId xmlns:a16="http://schemas.microsoft.com/office/drawing/2014/main" id="{363682A5-81A2-1B47-A929-A43EF07B4A61}"/>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8" name="Sottotitolo 2">
            <a:extLst>
              <a:ext uri="{FF2B5EF4-FFF2-40B4-BE49-F238E27FC236}">
                <a16:creationId xmlns:a16="http://schemas.microsoft.com/office/drawing/2014/main" id="{157F673D-9926-BF4C-8EFF-1FC29A08A189}"/>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0" name="Segnaposto testo 77">
            <a:extLst>
              <a:ext uri="{FF2B5EF4-FFF2-40B4-BE49-F238E27FC236}">
                <a16:creationId xmlns:a16="http://schemas.microsoft.com/office/drawing/2014/main" id="{D968EEEE-3924-2946-95B6-5A9673C35377}"/>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1" name="CasellaDiTesto 40">
            <a:extLst>
              <a:ext uri="{FF2B5EF4-FFF2-40B4-BE49-F238E27FC236}">
                <a16:creationId xmlns:a16="http://schemas.microsoft.com/office/drawing/2014/main" id="{0CBBDB73-3450-3546-9724-9B2D9C959017}"/>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21352429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003A70"/>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003A70"/>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259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estazione sezione">
    <p:bg>
      <p:bgPr>
        <a:solidFill>
          <a:srgbClr val="003A70"/>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80474738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testazione sezione">
    <p:bg>
      <p:bgPr>
        <a:solidFill>
          <a:srgbClr val="FFC72C"/>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rgbClr val="772583"/>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a:solidFill>
            <a:srgbClr val="FFC72C"/>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772583"/>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772583"/>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30216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ntestazione sezione">
    <p:bg>
      <p:bgPr>
        <a:solidFill>
          <a:srgbClr val="00B2A9"/>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chemeClr val="bg1"/>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grpSp>
      <p:grpSp>
        <p:nvGrpSpPr>
          <p:cNvPr id="7" name="Gruppo 6"/>
          <p:cNvGrpSpPr/>
          <p:nvPr userDrawn="1"/>
        </p:nvGrpSpPr>
        <p:grpSpPr>
          <a:xfrm>
            <a:off x="0" y="6138000"/>
            <a:ext cx="12192000" cy="720000"/>
            <a:chOff x="0" y="6138000"/>
            <a:chExt cx="12192000" cy="720000"/>
          </a:xfrm>
          <a:solidFill>
            <a:srgbClr val="00B2A9"/>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61691289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0"/>
            <a:ext cx="11222038" cy="4339955"/>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p>
            <a:fld id="{F253B523-2E92-7447-AF14-D14B212A7211}" type="datetime4">
              <a:rPr lang="it-IT" smtClean="0"/>
              <a:t>10 marzo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F06C1859-7B1B-464F-9B19-EFB05CA7F25F}"/>
              </a:ext>
            </a:extLst>
          </p:cNvPr>
          <p:cNvPicPr>
            <a:picLocks noChangeAspect="1"/>
          </p:cNvPicPr>
          <p:nvPr userDrawn="1"/>
        </p:nvPicPr>
        <p:blipFill>
          <a:blip r:embed="rId2"/>
          <a:stretch>
            <a:fillRect/>
          </a:stretch>
        </p:blipFill>
        <p:spPr>
          <a:xfrm>
            <a:off x="515508" y="6250912"/>
            <a:ext cx="1714284" cy="288000"/>
          </a:xfrm>
          <a:prstGeom prst="rect">
            <a:avLst/>
          </a:prstGeom>
        </p:spPr>
      </p:pic>
      <p:pic>
        <p:nvPicPr>
          <p:cNvPr id="9" name="Picture 7" descr="A picture containing logo&#10;&#10;Description automatically generated">
            <a:extLst>
              <a:ext uri="{FF2B5EF4-FFF2-40B4-BE49-F238E27FC236}">
                <a16:creationId xmlns:a16="http://schemas.microsoft.com/office/drawing/2014/main" id="{36D0C2EC-21E4-4EFF-AA6F-D62D2065CBDE}"/>
              </a:ext>
            </a:extLst>
          </p:cNvPr>
          <p:cNvPicPr>
            <a:picLocks noChangeAspect="1"/>
          </p:cNvPicPr>
          <p:nvPr userDrawn="1"/>
        </p:nvPicPr>
        <p:blipFill>
          <a:blip r:embed="rId3"/>
          <a:stretch>
            <a:fillRect/>
          </a:stretch>
        </p:blipFill>
        <p:spPr>
          <a:xfrm>
            <a:off x="3875960" y="6199313"/>
            <a:ext cx="936803" cy="516635"/>
          </a:xfrm>
          <a:prstGeom prst="rect">
            <a:avLst/>
          </a:prstGeom>
        </p:spPr>
      </p:pic>
      <p:pic>
        <p:nvPicPr>
          <p:cNvPr id="10" name="Immagine 6" descr="Immagine che contiene disegnando&#10;&#10;Descrizione generata automaticamente">
            <a:extLst>
              <a:ext uri="{FF2B5EF4-FFF2-40B4-BE49-F238E27FC236}">
                <a16:creationId xmlns:a16="http://schemas.microsoft.com/office/drawing/2014/main" id="{9BB3FEA3-9FFA-4135-B14B-7F0982D96AE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96600" y="6060648"/>
            <a:ext cx="627992" cy="550837"/>
          </a:xfrm>
          <a:prstGeom prst="rect">
            <a:avLst/>
          </a:prstGeom>
        </p:spPr>
      </p:pic>
      <p:pic>
        <p:nvPicPr>
          <p:cNvPr id="11" name="image3.jpeg">
            <a:extLst>
              <a:ext uri="{FF2B5EF4-FFF2-40B4-BE49-F238E27FC236}">
                <a16:creationId xmlns:a16="http://schemas.microsoft.com/office/drawing/2014/main" id="{97B84861-CE57-402F-AF9A-9B679C0C4A82}"/>
              </a:ext>
            </a:extLst>
          </p:cNvPr>
          <p:cNvPicPr/>
          <p:nvPr userDrawn="1"/>
        </p:nvPicPr>
        <p:blipFill>
          <a:blip r:embed="rId5" cstate="print"/>
          <a:stretch>
            <a:fillRect/>
          </a:stretch>
        </p:blipFill>
        <p:spPr>
          <a:xfrm>
            <a:off x="6137005" y="6234940"/>
            <a:ext cx="627991" cy="425849"/>
          </a:xfrm>
          <a:prstGeom prst="rect">
            <a:avLst/>
          </a:prstGeom>
        </p:spPr>
      </p:pic>
      <p:pic>
        <p:nvPicPr>
          <p:cNvPr id="1026" name="Picture 2">
            <a:extLst>
              <a:ext uri="{FF2B5EF4-FFF2-40B4-BE49-F238E27FC236}">
                <a16:creationId xmlns:a16="http://schemas.microsoft.com/office/drawing/2014/main" id="{AE5F8D07-7A03-87A5-8016-391243D0F54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48954" y="6206745"/>
            <a:ext cx="1141597" cy="44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5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F49B507-8551-CC47-91BD-DBB3E40CD605}"/>
              </a:ext>
            </a:extLst>
          </p:cNvPr>
          <p:cNvSpPr>
            <a:spLocks noGrp="1"/>
          </p:cNvSpPr>
          <p:nvPr>
            <p:ph type="title"/>
          </p:nvPr>
        </p:nvSpPr>
        <p:spPr>
          <a:xfrm>
            <a:off x="419100" y="365125"/>
            <a:ext cx="11222038" cy="993775"/>
          </a:xfrm>
          <a:prstGeom prst="rect">
            <a:avLst/>
          </a:prstGeom>
        </p:spPr>
        <p:txBody>
          <a:bodyPr vert="horz" lIns="91440" tIns="45720" rIns="91440" bIns="45720" rtlCol="0" anchor="t">
            <a:no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411DEE-4AD8-E74D-AEA0-F1709A493D7D}"/>
              </a:ext>
            </a:extLst>
          </p:cNvPr>
          <p:cNvSpPr>
            <a:spLocks noGrp="1"/>
          </p:cNvSpPr>
          <p:nvPr>
            <p:ph type="body" idx="1"/>
          </p:nvPr>
        </p:nvSpPr>
        <p:spPr>
          <a:xfrm>
            <a:off x="419911" y="1532404"/>
            <a:ext cx="11222038" cy="4344521"/>
          </a:xfrm>
          <a:prstGeom prst="rect">
            <a:avLst/>
          </a:prstGeom>
        </p:spPr>
        <p:txBody>
          <a:bodyPr vert="horz" lIns="91440" tIns="45720" rIns="91440" bIns="45720" rtlCol="0" anchor="ctr">
            <a:no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F7DADEC-74B6-2245-817D-CEA23C0FF55F}"/>
              </a:ext>
            </a:extLst>
          </p:cNvPr>
          <p:cNvSpPr>
            <a:spLocks noGrp="1"/>
          </p:cNvSpPr>
          <p:nvPr>
            <p:ph type="dt" sz="half" idx="2"/>
          </p:nvPr>
        </p:nvSpPr>
        <p:spPr>
          <a:xfrm>
            <a:off x="8445500" y="6224587"/>
            <a:ext cx="2286000"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C2849C77-4588-A247-BA4F-6AA75438280F}" type="datetime4">
              <a:rPr lang="it-IT" smtClean="0"/>
              <a:t>10 marzo 2025</a:t>
            </a:fld>
            <a:endParaRPr lang="it-IT"/>
          </a:p>
        </p:txBody>
      </p:sp>
      <p:sp>
        <p:nvSpPr>
          <p:cNvPr id="5" name="Segnaposto piè di pagina 4">
            <a:extLst>
              <a:ext uri="{FF2B5EF4-FFF2-40B4-BE49-F238E27FC236}">
                <a16:creationId xmlns:a16="http://schemas.microsoft.com/office/drawing/2014/main" id="{9E383537-6367-1443-9D86-622943D14FE7}"/>
              </a:ext>
            </a:extLst>
          </p:cNvPr>
          <p:cNvSpPr>
            <a:spLocks noGrp="1"/>
          </p:cNvSpPr>
          <p:nvPr>
            <p:ph type="ftr" sz="quarter" idx="3"/>
          </p:nvPr>
        </p:nvSpPr>
        <p:spPr>
          <a:xfrm>
            <a:off x="2572692" y="6224587"/>
            <a:ext cx="5707708" cy="365125"/>
          </a:xfrm>
          <a:prstGeom prst="rect">
            <a:avLst/>
          </a:prstGeom>
        </p:spPr>
        <p:txBody>
          <a:bodyPr vert="horz" lIns="72000" tIns="0" rIns="72000" bIns="0" rtlCol="0" anchor="b"/>
          <a:lstStyle>
            <a:lvl1pPr algn="l">
              <a:defRPr sz="1400" b="1" i="0">
                <a:solidFill>
                  <a:srgbClr val="003A70"/>
                </a:solidFill>
                <a:latin typeface="Luiss Sans" pitchFamily="2" charset="0"/>
                <a:ea typeface="Luiss Sans" pitchFamily="2" charset="0"/>
                <a:cs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7EC8A305-BBBD-9C45-8197-11A6CAC5920F}"/>
              </a:ext>
            </a:extLst>
          </p:cNvPr>
          <p:cNvSpPr>
            <a:spLocks noGrp="1"/>
          </p:cNvSpPr>
          <p:nvPr>
            <p:ph type="sldNum" sz="quarter" idx="4"/>
          </p:nvPr>
        </p:nvSpPr>
        <p:spPr>
          <a:xfrm>
            <a:off x="10896600" y="6224587"/>
            <a:ext cx="858838"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DD589A36-170F-7348-BCDB-23CF9D860473}" type="slidenum">
              <a:rPr lang="it-IT" smtClean="0"/>
              <a:pPr/>
              <a:t>‹N›</a:t>
            </a:fld>
            <a:endParaRPr lang="it-IT"/>
          </a:p>
        </p:txBody>
      </p:sp>
    </p:spTree>
    <p:extLst>
      <p:ext uri="{BB962C8B-B14F-4D97-AF65-F5344CB8AC3E}">
        <p14:creationId xmlns:p14="http://schemas.microsoft.com/office/powerpoint/2010/main" val="1842514107"/>
      </p:ext>
    </p:extLst>
  </p:cSld>
  <p:clrMap bg1="lt1" tx1="dk1" bg2="lt2" tx2="dk2" accent1="accent1" accent2="accent2" accent3="accent3" accent4="accent4" accent5="accent5" accent6="accent6" hlink="hlink" folHlink="folHlink"/>
  <p:sldLayoutIdLst>
    <p:sldLayoutId id="2147483694" r:id="rId1"/>
    <p:sldLayoutId id="2147483662" r:id="rId2"/>
    <p:sldLayoutId id="2147483663" r:id="rId3"/>
    <p:sldLayoutId id="2147483695" r:id="rId4"/>
    <p:sldLayoutId id="2147483696" r:id="rId5"/>
    <p:sldLayoutId id="2147483697" r:id="rId6"/>
    <p:sldLayoutId id="2147483698" r:id="rId7"/>
    <p:sldLayoutId id="2147483699" r:id="rId8"/>
    <p:sldLayoutId id="2147483692"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2600" b="0" i="0" kern="1200">
          <a:solidFill>
            <a:srgbClr val="003A70"/>
          </a:solidFill>
          <a:latin typeface="Luiss Sans" pitchFamily="2" charset="0"/>
          <a:ea typeface="Luiss Sans" pitchFamily="2" charset="0"/>
          <a:cs typeface="Luiss Sans" pitchFamily="2" charset="0"/>
        </a:defRPr>
      </a:lvl1pPr>
    </p:titleStyle>
    <p:bodyStyle>
      <a:lvl1pPr marL="228600" indent="-228600" algn="l" defTabSz="914400" rtl="0" eaLnBrk="1" latinLnBrk="0" hangingPunct="1">
        <a:lnSpc>
          <a:spcPct val="110000"/>
        </a:lnSpc>
        <a:spcBef>
          <a:spcPts val="1800"/>
        </a:spcBef>
        <a:buFont typeface="Arial" panose="020B0604020202020204" pitchFamily="34" charset="0"/>
        <a:buChar char="•"/>
        <a:defRPr sz="3200" b="0" i="0" kern="1200">
          <a:solidFill>
            <a:schemeClr val="tx1">
              <a:lumMod val="65000"/>
              <a:lumOff val="35000"/>
            </a:schemeClr>
          </a:solidFill>
          <a:latin typeface="Luiss Sans" pitchFamily="2" charset="0"/>
          <a:ea typeface="Luiss Sans" pitchFamily="2" charset="0"/>
          <a:cs typeface="Luiss Sans"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31">
          <p15:clr>
            <a:srgbClr val="F26B43"/>
          </p15:clr>
        </p15:guide>
        <p15:guide id="7" orient="horz" pos="346">
          <p15:clr>
            <a:srgbClr val="F26B43"/>
          </p15:clr>
        </p15:guide>
        <p15:guide id="8" orient="horz" pos="3981">
          <p15:clr>
            <a:srgbClr val="F26B43"/>
          </p15:clr>
        </p15:guide>
        <p15:guide id="9" orient="horz" pos="300">
          <p15:clr>
            <a:srgbClr val="F26B43"/>
          </p15:clr>
        </p15:guide>
        <p15:guide id="10" orient="horz" pos="958">
          <p15:clr>
            <a:srgbClr val="F26B43"/>
          </p15:clr>
        </p15:guide>
        <p15:guide id="11" orient="horz" pos="3702">
          <p15:clr>
            <a:srgbClr val="F26B43"/>
          </p15:clr>
        </p15:guide>
        <p15:guide id="12" pos="73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F49B507-8551-CC47-91BD-DBB3E40CD605}"/>
              </a:ext>
            </a:extLst>
          </p:cNvPr>
          <p:cNvSpPr>
            <a:spLocks noGrp="1"/>
          </p:cNvSpPr>
          <p:nvPr>
            <p:ph type="title"/>
          </p:nvPr>
        </p:nvSpPr>
        <p:spPr>
          <a:xfrm>
            <a:off x="419100" y="365125"/>
            <a:ext cx="11222038" cy="993775"/>
          </a:xfrm>
          <a:prstGeom prst="rect">
            <a:avLst/>
          </a:prstGeom>
        </p:spPr>
        <p:txBody>
          <a:bodyPr vert="horz" lIns="91440" tIns="45720" rIns="91440" bIns="45720" rtlCol="0" anchor="t">
            <a:no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411DEE-4AD8-E74D-AEA0-F1709A493D7D}"/>
              </a:ext>
            </a:extLst>
          </p:cNvPr>
          <p:cNvSpPr>
            <a:spLocks noGrp="1"/>
          </p:cNvSpPr>
          <p:nvPr>
            <p:ph type="body" idx="1"/>
          </p:nvPr>
        </p:nvSpPr>
        <p:spPr>
          <a:xfrm>
            <a:off x="419911" y="1532404"/>
            <a:ext cx="11222038" cy="4344521"/>
          </a:xfrm>
          <a:prstGeom prst="rect">
            <a:avLst/>
          </a:prstGeom>
        </p:spPr>
        <p:txBody>
          <a:bodyPr vert="horz" lIns="91440" tIns="45720" rIns="91440" bIns="45720" rtlCol="0" anchor="ctr">
            <a:noAutofit/>
          </a:bodyPr>
          <a:lstStyle/>
          <a:p>
            <a:r>
              <a:rPr lang="it-IT"/>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9E383537-6367-1443-9D86-622943D14FE7}"/>
              </a:ext>
            </a:extLst>
          </p:cNvPr>
          <p:cNvSpPr>
            <a:spLocks noGrp="1"/>
          </p:cNvSpPr>
          <p:nvPr>
            <p:ph type="ftr" sz="quarter" idx="3"/>
          </p:nvPr>
        </p:nvSpPr>
        <p:spPr>
          <a:xfrm>
            <a:off x="2991971" y="6224587"/>
            <a:ext cx="7742517" cy="365125"/>
          </a:xfrm>
          <a:prstGeom prst="rect">
            <a:avLst/>
          </a:prstGeom>
        </p:spPr>
        <p:txBody>
          <a:bodyPr vert="horz" lIns="72000" tIns="0" rIns="72000" bIns="0" rtlCol="0" anchor="b"/>
          <a:lstStyle>
            <a:lvl1pPr algn="r">
              <a:defRPr sz="1400" b="1" i="0">
                <a:solidFill>
                  <a:srgbClr val="003A70"/>
                </a:solidFill>
                <a:latin typeface="Luiss Sans" pitchFamily="2" charset="0"/>
                <a:ea typeface="Luiss Sans" pitchFamily="2" charset="0"/>
                <a:cs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7EC8A305-BBBD-9C45-8197-11A6CAC5920F}"/>
              </a:ext>
            </a:extLst>
          </p:cNvPr>
          <p:cNvSpPr>
            <a:spLocks noGrp="1"/>
          </p:cNvSpPr>
          <p:nvPr>
            <p:ph type="sldNum" sz="quarter" idx="4"/>
          </p:nvPr>
        </p:nvSpPr>
        <p:spPr>
          <a:xfrm>
            <a:off x="10896600" y="6224587"/>
            <a:ext cx="858838"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DD589A36-170F-7348-BCDB-23CF9D860473}" type="slidenum">
              <a:rPr lang="it-IT" smtClean="0"/>
              <a:pPr/>
              <a:t>‹N›</a:t>
            </a:fld>
            <a:endParaRPr lang="it-IT"/>
          </a:p>
        </p:txBody>
      </p:sp>
    </p:spTree>
    <p:extLst>
      <p:ext uri="{BB962C8B-B14F-4D97-AF65-F5344CB8AC3E}">
        <p14:creationId xmlns:p14="http://schemas.microsoft.com/office/powerpoint/2010/main" val="3756562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Lst>
  <p:hf hdr="0"/>
  <p:txStyles>
    <p:titleStyle>
      <a:lvl1pPr algn="l" defTabSz="914400" rtl="0" eaLnBrk="1" latinLnBrk="0" hangingPunct="1">
        <a:lnSpc>
          <a:spcPct val="90000"/>
        </a:lnSpc>
        <a:spcBef>
          <a:spcPct val="0"/>
        </a:spcBef>
        <a:buNone/>
        <a:defRPr sz="2600" b="0" i="0" kern="1200">
          <a:solidFill>
            <a:srgbClr val="003A70"/>
          </a:solidFill>
          <a:latin typeface="Luiss Sans" pitchFamily="2" charset="0"/>
          <a:ea typeface="Luiss Sans" pitchFamily="2" charset="0"/>
          <a:cs typeface="Luiss Sans" pitchFamily="2" charset="0"/>
        </a:defRPr>
      </a:lvl1pPr>
    </p:titleStyle>
    <p:bodyStyle>
      <a:lvl1pPr marL="228600" indent="-228600" algn="l" defTabSz="914400" rtl="0" eaLnBrk="1" latinLnBrk="0" hangingPunct="1">
        <a:lnSpc>
          <a:spcPct val="110000"/>
        </a:lnSpc>
        <a:spcBef>
          <a:spcPts val="1800"/>
        </a:spcBef>
        <a:buFont typeface="Arial" panose="020B0604020202020204" pitchFamily="34" charset="0"/>
        <a:buChar char="•"/>
        <a:defRPr sz="3200" b="0" i="0" kern="1200">
          <a:solidFill>
            <a:schemeClr val="tx1">
              <a:lumMod val="65000"/>
              <a:lumOff val="35000"/>
            </a:schemeClr>
          </a:solidFill>
          <a:latin typeface="Luiss Sans" pitchFamily="2" charset="0"/>
          <a:ea typeface="Luiss Sans" pitchFamily="2" charset="0"/>
          <a:cs typeface="Luiss Sans"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6709">
          <p15:clr>
            <a:srgbClr val="F26B43"/>
          </p15:clr>
        </p15:guide>
        <p15:guide id="7" orient="horz" pos="346">
          <p15:clr>
            <a:srgbClr val="F26B43"/>
          </p15:clr>
        </p15:guide>
        <p15:guide id="8" orient="horz" pos="3981">
          <p15:clr>
            <a:srgbClr val="F26B43"/>
          </p15:clr>
        </p15:guide>
        <p15:guide id="9" orient="horz" pos="300">
          <p15:clr>
            <a:srgbClr val="F26B43"/>
          </p15:clr>
        </p15:guide>
        <p15:guide id="10" orient="horz" pos="958">
          <p15:clr>
            <a:srgbClr val="F26B43"/>
          </p15:clr>
        </p15:guide>
        <p15:guide id="11" orient="horz" pos="3702">
          <p15:clr>
            <a:srgbClr val="F26B43"/>
          </p15:clr>
        </p15:guide>
        <p15:guide id="12" pos="73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D3803-E683-4367-BE59-9D3DFC4BFCEC}"/>
              </a:ext>
            </a:extLst>
          </p:cNvPr>
          <p:cNvSpPr>
            <a:spLocks noGrp="1"/>
          </p:cNvSpPr>
          <p:nvPr>
            <p:ph type="ctrTitle"/>
          </p:nvPr>
        </p:nvSpPr>
        <p:spPr>
          <a:xfrm>
            <a:off x="533299" y="1636688"/>
            <a:ext cx="11189995" cy="3351687"/>
          </a:xfrm>
        </p:spPr>
        <p:txBody>
          <a:bodyPr/>
          <a:lstStyle/>
          <a:p>
            <a:r>
              <a:rPr lang="en-US" sz="2400" err="1">
                <a:latin typeface="Luiss Sans"/>
              </a:rPr>
              <a:t>Diritto</a:t>
            </a:r>
            <a:r>
              <a:rPr lang="en-US" sz="2400" dirty="0">
                <a:latin typeface="Luiss Sans"/>
              </a:rPr>
              <a:t> </a:t>
            </a:r>
            <a:r>
              <a:rPr lang="en-US" sz="2400" err="1">
                <a:latin typeface="Luiss Sans"/>
              </a:rPr>
              <a:t>pubblico</a:t>
            </a:r>
            <a:r>
              <a:rPr lang="en-US" sz="2400" dirty="0">
                <a:latin typeface="Luiss Sans"/>
              </a:rPr>
              <a:t> </a:t>
            </a:r>
            <a:r>
              <a:rPr lang="en-US" sz="2400" err="1">
                <a:latin typeface="Luiss Sans"/>
              </a:rPr>
              <a:t>dell’</a:t>
            </a:r>
            <a:r>
              <a:rPr lang="en-US" sz="2400" i="1" err="1">
                <a:latin typeface="Luiss Sans"/>
              </a:rPr>
              <a:t>Innovazione</a:t>
            </a:r>
            <a:r>
              <a:rPr lang="en-US" sz="2400" dirty="0">
                <a:latin typeface="Luiss Sans"/>
              </a:rPr>
              <a:t> e </a:t>
            </a:r>
            <a:r>
              <a:rPr lang="en-US" sz="2400" err="1">
                <a:latin typeface="Luiss Sans"/>
              </a:rPr>
              <a:t>della</a:t>
            </a:r>
            <a:r>
              <a:rPr lang="en-US" sz="2400" dirty="0">
                <a:latin typeface="Luiss Sans"/>
              </a:rPr>
              <a:t> </a:t>
            </a:r>
            <a:r>
              <a:rPr lang="en-US" sz="2400" i="1" err="1">
                <a:latin typeface="Luiss Sans"/>
              </a:rPr>
              <a:t>Sostenibilità</a:t>
            </a:r>
            <a:r>
              <a:rPr lang="en-US" sz="2400" dirty="0">
                <a:latin typeface="Luiss Sans"/>
              </a:rPr>
              <a:t> </a:t>
            </a:r>
            <a:br>
              <a:rPr lang="en-US" sz="3200" dirty="0">
                <a:latin typeface="Luiss Sans"/>
              </a:rPr>
            </a:br>
            <a:br>
              <a:rPr lang="en-US" sz="3200" dirty="0"/>
            </a:br>
            <a:r>
              <a:rPr lang="en-US" sz="3200" dirty="0">
                <a:latin typeface="Luiss Sans"/>
                <a:ea typeface="Open Sans"/>
                <a:cs typeface="Open Sans"/>
              </a:rPr>
              <a:t>Principio di </a:t>
            </a:r>
            <a:r>
              <a:rPr lang="en-US" sz="3200" err="1">
                <a:latin typeface="Luiss Sans"/>
                <a:ea typeface="Open Sans"/>
                <a:cs typeface="Open Sans"/>
              </a:rPr>
              <a:t>Innovazione</a:t>
            </a:r>
            <a:r>
              <a:rPr lang="en-US" sz="3200" dirty="0">
                <a:latin typeface="Luiss Sans"/>
                <a:ea typeface="Open Sans"/>
                <a:cs typeface="Open Sans"/>
              </a:rPr>
              <a:t>. </a:t>
            </a:r>
            <a:r>
              <a:rPr lang="en-US" sz="3200" err="1">
                <a:latin typeface="Luiss Sans"/>
                <a:ea typeface="Open Sans"/>
                <a:cs typeface="Open Sans"/>
              </a:rPr>
              <a:t>Esiste</a:t>
            </a:r>
            <a:r>
              <a:rPr lang="en-US" sz="3200" dirty="0">
                <a:latin typeface="Luiss Sans"/>
                <a:ea typeface="Open Sans"/>
                <a:cs typeface="Open Sans"/>
              </a:rPr>
              <a:t> </a:t>
            </a:r>
            <a:r>
              <a:rPr lang="en-US" sz="3200" err="1">
                <a:latin typeface="Luiss Sans"/>
                <a:ea typeface="Open Sans"/>
                <a:cs typeface="Open Sans"/>
              </a:rPr>
              <a:t>una</a:t>
            </a:r>
            <a:r>
              <a:rPr lang="en-US" sz="3200" dirty="0">
                <a:latin typeface="Luiss Sans"/>
                <a:ea typeface="Open Sans"/>
                <a:cs typeface="Open Sans"/>
              </a:rPr>
              <a:t> quinta </a:t>
            </a:r>
            <a:r>
              <a:rPr lang="en-US" sz="3200" err="1">
                <a:latin typeface="Luiss Sans"/>
                <a:ea typeface="Open Sans"/>
                <a:cs typeface="Open Sans"/>
              </a:rPr>
              <a:t>libertà</a:t>
            </a:r>
            <a:r>
              <a:rPr lang="en-US" sz="3200" dirty="0">
                <a:latin typeface="Luiss Sans"/>
                <a:ea typeface="Open Sans"/>
                <a:cs typeface="Open Sans"/>
              </a:rPr>
              <a:t>?</a:t>
            </a:r>
            <a:br>
              <a:rPr lang="en-US" sz="3200" dirty="0">
                <a:latin typeface="Luiss Sans"/>
              </a:rPr>
            </a:br>
            <a:br>
              <a:rPr lang="en-US" sz="3200" dirty="0">
                <a:latin typeface="Luiss Sans"/>
              </a:rPr>
            </a:br>
            <a:br>
              <a:rPr lang="en-US"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A8E4A225-89D1-4713-B7B6-24A1E43B17E9}"/>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04909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8DC7-3816-5FCE-B79F-A2F2D2B7AD7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69C281B-F816-9548-5C54-13575B578A3E}"/>
              </a:ext>
            </a:extLst>
          </p:cNvPr>
          <p:cNvSpPr>
            <a:spLocks noGrp="1"/>
          </p:cNvSpPr>
          <p:nvPr>
            <p:ph type="title"/>
          </p:nvPr>
        </p:nvSpPr>
        <p:spPr/>
        <p:txBody>
          <a:bodyPr/>
          <a:lstStyle/>
          <a:p>
            <a:r>
              <a:rPr lang="it-IT" b="1" dirty="0">
                <a:latin typeface="Luiss Sans"/>
              </a:rPr>
              <a:t>Principio di innovazione – Una quinta libertà? Il Rapporto Letta</a:t>
            </a:r>
            <a:endParaRPr lang="it-IT" dirty="0"/>
          </a:p>
        </p:txBody>
      </p:sp>
      <p:sp>
        <p:nvSpPr>
          <p:cNvPr id="3" name="Segnaposto contenuto 2">
            <a:extLst>
              <a:ext uri="{FF2B5EF4-FFF2-40B4-BE49-F238E27FC236}">
                <a16:creationId xmlns:a16="http://schemas.microsoft.com/office/drawing/2014/main" id="{EA63CED7-E713-2951-EDC7-6565CD912A43}"/>
              </a:ext>
            </a:extLst>
          </p:cNvPr>
          <p:cNvSpPr>
            <a:spLocks noGrp="1"/>
          </p:cNvSpPr>
          <p:nvPr>
            <p:ph idx="1"/>
          </p:nvPr>
        </p:nvSpPr>
        <p:spPr>
          <a:xfrm>
            <a:off x="419100" y="1614366"/>
            <a:ext cx="11222038" cy="4339955"/>
          </a:xfrm>
        </p:spPr>
        <p:txBody>
          <a:bodyPr vert="horz" lIns="91440" tIns="45720" rIns="91440" bIns="45720" rtlCol="0" anchor="ctr">
            <a:noAutofit/>
          </a:bodyPr>
          <a:lstStyle/>
          <a:p>
            <a:pPr marL="0" indent="0" algn="just">
              <a:lnSpc>
                <a:spcPct val="130000"/>
              </a:lnSpc>
              <a:buNone/>
            </a:pPr>
            <a:r>
              <a:rPr lang="it-IT" sz="1600" dirty="0">
                <a:solidFill>
                  <a:srgbClr val="003A70"/>
                </a:solidFill>
                <a:latin typeface="Luiss Sans"/>
                <a:cs typeface="Arial"/>
              </a:rPr>
              <a:t>Presupposti: “il quadro del Mercato Unico, radicato nella definizione delle quattro libertà - la </a:t>
            </a:r>
            <a:r>
              <a:rPr lang="it-IT" sz="1600" dirty="0">
                <a:solidFill>
                  <a:srgbClr val="FF0000"/>
                </a:solidFill>
                <a:latin typeface="Luiss Sans"/>
                <a:cs typeface="Arial"/>
              </a:rPr>
              <a:t>libera circolazione di </a:t>
            </a:r>
            <a:r>
              <a:rPr lang="it-IT" sz="1600" b="1" dirty="0">
                <a:solidFill>
                  <a:srgbClr val="FF0000"/>
                </a:solidFill>
                <a:latin typeface="Luiss Sans"/>
                <a:cs typeface="Arial"/>
              </a:rPr>
              <a:t>persone, merci, servizi e capitali</a:t>
            </a:r>
            <a:r>
              <a:rPr lang="it-IT" sz="1600" dirty="0">
                <a:solidFill>
                  <a:srgbClr val="003A70"/>
                </a:solidFill>
                <a:latin typeface="Luiss Sans"/>
                <a:cs typeface="Arial"/>
              </a:rPr>
              <a:t> - è fondamentalmente basato su principi teorici del XX secolo”, ovvero una categorizzazione per l’autore “obsoleta, non riuscendo a riflettere la dinamica evolutiva di un </a:t>
            </a:r>
            <a:r>
              <a:rPr lang="it-IT" sz="1600" b="1" dirty="0">
                <a:solidFill>
                  <a:srgbClr val="003A70"/>
                </a:solidFill>
                <a:latin typeface="Luiss Sans"/>
                <a:cs typeface="Arial"/>
              </a:rPr>
              <a:t>mercato sempre più plasmato dalla digitalizzazione, dall'innovazione e dalle incertezze legate al cambiamento climatico e al suo impatto sulla società</a:t>
            </a:r>
            <a:r>
              <a:rPr lang="it-IT" sz="1600" dirty="0">
                <a:solidFill>
                  <a:srgbClr val="003A70"/>
                </a:solidFill>
                <a:latin typeface="Luiss Sans"/>
                <a:cs typeface="Arial"/>
              </a:rPr>
              <a:t>”. qui l'esigenza di una quinta libertà, in grado di rendere l’Europa capace di affrontare le sfide del presente.</a:t>
            </a:r>
            <a:endParaRPr lang="it-IT" sz="1600"/>
          </a:p>
          <a:p>
            <a:pPr marL="0" indent="0" algn="just">
              <a:lnSpc>
                <a:spcPct val="130000"/>
              </a:lnSpc>
              <a:buNone/>
            </a:pPr>
            <a:r>
              <a:rPr lang="it-IT" sz="1600" dirty="0">
                <a:solidFill>
                  <a:srgbClr val="003A70"/>
                </a:solidFill>
                <a:latin typeface="Luiss Sans"/>
                <a:cs typeface="Arial"/>
              </a:rPr>
              <a:t>L’unica possibilità di salvare il pianeta, secondo Letta, sarebbe la transizione verso un’</a:t>
            </a:r>
            <a:r>
              <a:rPr lang="it-IT" sz="1600" b="1" dirty="0">
                <a:solidFill>
                  <a:srgbClr val="003A70"/>
                </a:solidFill>
                <a:latin typeface="Luiss Sans"/>
                <a:cs typeface="Arial"/>
              </a:rPr>
              <a:t>economia circolare</a:t>
            </a:r>
            <a:r>
              <a:rPr lang="it-IT" sz="1600" dirty="0">
                <a:solidFill>
                  <a:srgbClr val="003A70"/>
                </a:solidFill>
                <a:latin typeface="Luiss Sans"/>
                <a:cs typeface="Arial"/>
              </a:rPr>
              <a:t> - la transizione giusta che già si ritrova nelle citate politiche europee - basata non più sulla proprietà, bensì “</a:t>
            </a:r>
            <a:r>
              <a:rPr lang="it-IT" sz="1600" dirty="0">
                <a:solidFill>
                  <a:srgbClr val="FF0000"/>
                </a:solidFill>
                <a:latin typeface="Luiss Sans"/>
                <a:cs typeface="Arial"/>
              </a:rPr>
              <a:t>sull’accesso e sulla condivisione</a:t>
            </a:r>
            <a:r>
              <a:rPr lang="it-IT" sz="1600" dirty="0">
                <a:solidFill>
                  <a:srgbClr val="003A70"/>
                </a:solidFill>
                <a:latin typeface="Luiss Sans"/>
                <a:cs typeface="Arial"/>
              </a:rPr>
              <a:t>”. Al questo scopo, propone - in continuità con la politica di Jacques Delors, al tempo dell’istituzione del Mercato Unico - di introdurre la “quinta libertà”, ovvero la </a:t>
            </a:r>
            <a:r>
              <a:rPr lang="it-IT" sz="1600" b="1" dirty="0">
                <a:solidFill>
                  <a:srgbClr val="003A70"/>
                </a:solidFill>
                <a:latin typeface="Luiss Sans"/>
                <a:cs typeface="Arial"/>
              </a:rPr>
              <a:t>strutturale integrazione dei fattori di ricerca e innovazione all’interno del Mercato Unico, favorendo così un ecosistema nel quale la diffusione della conoscenza stimoli progresso economico, sociale e culturale</a:t>
            </a:r>
            <a:r>
              <a:rPr lang="it-IT" sz="1600" dirty="0">
                <a:solidFill>
                  <a:srgbClr val="003A70"/>
                </a:solidFill>
                <a:latin typeface="Luiss Sans"/>
                <a:cs typeface="Arial"/>
              </a:rPr>
              <a:t>. </a:t>
            </a:r>
            <a:endParaRPr lang="it-IT" sz="1600" dirty="0">
              <a:solidFill>
                <a:srgbClr val="595959"/>
              </a:solidFill>
            </a:endParaRPr>
          </a:p>
          <a:p>
            <a:pPr marL="0" indent="0" algn="just">
              <a:lnSpc>
                <a:spcPct val="130000"/>
              </a:lnSpc>
              <a:buNone/>
            </a:pPr>
            <a:endParaRPr lang="it-IT" sz="1600" dirty="0">
              <a:solidFill>
                <a:srgbClr val="003A70"/>
              </a:solidFill>
              <a:latin typeface="Luiss Sans"/>
              <a:cs typeface="Arial"/>
            </a:endParaRPr>
          </a:p>
          <a:p>
            <a:pPr algn="just">
              <a:lnSpc>
                <a:spcPct val="130000"/>
              </a:lnSpc>
              <a:buFont typeface="Calibri" panose="020B0604020202020204" pitchFamily="34" charset="0"/>
              <a:buChar char="-"/>
            </a:pPr>
            <a:endParaRPr lang="it-IT" sz="2000" dirty="0">
              <a:solidFill>
                <a:srgbClr val="003A70"/>
              </a:solidFill>
              <a:cs typeface="Arial"/>
            </a:endParaRPr>
          </a:p>
        </p:txBody>
      </p:sp>
    </p:spTree>
    <p:extLst>
      <p:ext uri="{BB962C8B-B14F-4D97-AF65-F5344CB8AC3E}">
        <p14:creationId xmlns:p14="http://schemas.microsoft.com/office/powerpoint/2010/main" val="263847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F1BDD-E0DB-1D6C-C7EF-896A652744B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08DF20C-E888-5AD7-0697-00D0F633E87E}"/>
              </a:ext>
            </a:extLst>
          </p:cNvPr>
          <p:cNvSpPr>
            <a:spLocks noGrp="1"/>
          </p:cNvSpPr>
          <p:nvPr>
            <p:ph type="title"/>
          </p:nvPr>
        </p:nvSpPr>
        <p:spPr/>
        <p:txBody>
          <a:bodyPr/>
          <a:lstStyle/>
          <a:p>
            <a:r>
              <a:rPr lang="it-IT" b="1" dirty="0">
                <a:latin typeface="Luiss Sans"/>
              </a:rPr>
              <a:t>Principio di innovazione – l'approccio europeo</a:t>
            </a:r>
            <a:endParaRPr lang="it-IT" dirty="0"/>
          </a:p>
        </p:txBody>
      </p:sp>
      <p:sp>
        <p:nvSpPr>
          <p:cNvPr id="3" name="Segnaposto contenuto 2">
            <a:extLst>
              <a:ext uri="{FF2B5EF4-FFF2-40B4-BE49-F238E27FC236}">
                <a16:creationId xmlns:a16="http://schemas.microsoft.com/office/drawing/2014/main" id="{76256657-0824-715D-1B51-F6FC6DD26E81}"/>
              </a:ext>
            </a:extLst>
          </p:cNvPr>
          <p:cNvSpPr>
            <a:spLocks noGrp="1"/>
          </p:cNvSpPr>
          <p:nvPr>
            <p:ph idx="1"/>
          </p:nvPr>
        </p:nvSpPr>
        <p:spPr>
          <a:xfrm>
            <a:off x="419100" y="862012"/>
            <a:ext cx="11222038" cy="4339955"/>
          </a:xfrm>
        </p:spPr>
        <p:txBody>
          <a:bodyPr>
            <a:normAutofit/>
          </a:bodyPr>
          <a:lstStyle/>
          <a:p>
            <a:pPr marL="0" indent="0" algn="just">
              <a:lnSpc>
                <a:spcPct val="130000"/>
              </a:lnSpc>
              <a:buNone/>
            </a:pPr>
            <a:r>
              <a:rPr lang="it-IT" sz="1800" b="1" dirty="0">
                <a:solidFill>
                  <a:srgbClr val="003A70"/>
                </a:solidFill>
                <a:latin typeface="Luiss Sans"/>
                <a:cs typeface="Arial"/>
              </a:rPr>
              <a:t>Definizioni </a:t>
            </a:r>
            <a:r>
              <a:rPr lang="it-IT" sz="1800" dirty="0">
                <a:solidFill>
                  <a:srgbClr val="003A70"/>
                </a:solidFill>
                <a:latin typeface="Luiss Sans"/>
                <a:cs typeface="Arial"/>
              </a:rPr>
              <a:t>della quinta libertà da Rapporto Letta: “libertà di indagare, esplorare e creare a beneficio dell'umanità senza confini o limitazioni disciplinari o artificiali” da cui dovrebbe emergere una “libertà di contribuire ad affrontare le sfide sociali, come il cambiamento climatico e la perdita di biodiversità e il loro impatto sul pianeta, sugli esseri umani e sul patrimonio culturale”.</a:t>
            </a:r>
            <a:endParaRPr lang="it-IT" sz="1800">
              <a:solidFill>
                <a:srgbClr val="003A70"/>
              </a:solidFill>
            </a:endParaRPr>
          </a:p>
          <a:p>
            <a:pPr marL="0" indent="0" algn="just">
              <a:lnSpc>
                <a:spcPct val="130000"/>
              </a:lnSpc>
              <a:buNone/>
            </a:pPr>
            <a:r>
              <a:rPr lang="it-IT" sz="1800" dirty="0">
                <a:solidFill>
                  <a:srgbClr val="003A70"/>
                </a:solidFill>
                <a:latin typeface="Luiss Sans"/>
                <a:cs typeface="Arial"/>
              </a:rPr>
              <a:t>Riconoscimento, soprattutto nella normativa europea, di un </a:t>
            </a:r>
            <a:r>
              <a:rPr lang="it-IT" sz="1800" b="1" dirty="0">
                <a:solidFill>
                  <a:srgbClr val="003A70"/>
                </a:solidFill>
                <a:latin typeface="Luiss Sans"/>
                <a:cs typeface="Arial"/>
              </a:rPr>
              <a:t>principio di innovazione sostenibile</a:t>
            </a:r>
            <a:r>
              <a:rPr lang="it-IT" sz="1800" dirty="0">
                <a:solidFill>
                  <a:srgbClr val="003A70"/>
                </a:solidFill>
                <a:latin typeface="Luiss Sans"/>
                <a:cs typeface="Arial"/>
              </a:rPr>
              <a:t>: “an impact-</a:t>
            </a:r>
            <a:r>
              <a:rPr lang="it-IT" sz="1800" err="1">
                <a:solidFill>
                  <a:srgbClr val="003A70"/>
                </a:solidFill>
                <a:latin typeface="Luiss Sans"/>
                <a:cs typeface="Arial"/>
              </a:rPr>
              <a:t>based</a:t>
            </a:r>
            <a:r>
              <a:rPr lang="it-IT" sz="1800" dirty="0">
                <a:solidFill>
                  <a:srgbClr val="003A70"/>
                </a:solidFill>
                <a:latin typeface="Luiss Sans"/>
                <a:cs typeface="Arial"/>
              </a:rPr>
              <a:t> just </a:t>
            </a:r>
            <a:r>
              <a:rPr lang="it-IT" sz="1800" err="1">
                <a:solidFill>
                  <a:srgbClr val="003A70"/>
                </a:solidFill>
                <a:latin typeface="Luiss Sans"/>
                <a:cs typeface="Arial"/>
              </a:rPr>
              <a:t>sustainable</a:t>
            </a:r>
            <a:r>
              <a:rPr lang="it-IT" sz="1800" dirty="0">
                <a:solidFill>
                  <a:srgbClr val="003A70"/>
                </a:solidFill>
                <a:latin typeface="Luiss Sans"/>
                <a:cs typeface="Arial"/>
              </a:rPr>
              <a:t> </a:t>
            </a:r>
            <a:r>
              <a:rPr lang="it-IT" sz="1800" err="1">
                <a:solidFill>
                  <a:srgbClr val="003A70"/>
                </a:solidFill>
                <a:latin typeface="Luiss Sans"/>
                <a:cs typeface="Arial"/>
              </a:rPr>
              <a:t>innovation</a:t>
            </a:r>
            <a:r>
              <a:rPr lang="it-IT" sz="1800" dirty="0">
                <a:solidFill>
                  <a:srgbClr val="003A70"/>
                </a:solidFill>
                <a:latin typeface="Luiss Sans"/>
                <a:cs typeface="Arial"/>
              </a:rPr>
              <a:t> </a:t>
            </a:r>
            <a:r>
              <a:rPr lang="it-IT" sz="1800" err="1">
                <a:solidFill>
                  <a:srgbClr val="003A70"/>
                </a:solidFill>
                <a:latin typeface="Luiss Sans"/>
                <a:cs typeface="Arial"/>
              </a:rPr>
              <a:t>principle</a:t>
            </a:r>
            <a:r>
              <a:rPr lang="it-IT" sz="1800" dirty="0">
                <a:solidFill>
                  <a:srgbClr val="003A70"/>
                </a:solidFill>
                <a:latin typeface="Luiss Sans"/>
                <a:cs typeface="Arial"/>
              </a:rPr>
              <a:t> </a:t>
            </a:r>
            <a:r>
              <a:rPr lang="it-IT" sz="1800" err="1">
                <a:solidFill>
                  <a:srgbClr val="003A70"/>
                </a:solidFill>
                <a:latin typeface="Luiss Sans"/>
                <a:cs typeface="Arial"/>
              </a:rPr>
              <a:t>which</a:t>
            </a:r>
            <a:r>
              <a:rPr lang="it-IT" sz="1800" dirty="0">
                <a:solidFill>
                  <a:srgbClr val="003A70"/>
                </a:solidFill>
                <a:latin typeface="Luiss Sans"/>
                <a:cs typeface="Arial"/>
              </a:rPr>
              <a:t> </a:t>
            </a:r>
            <a:r>
              <a:rPr lang="it-IT" sz="1800" err="1">
                <a:solidFill>
                  <a:srgbClr val="003A70"/>
                </a:solidFill>
                <a:latin typeface="Luiss Sans"/>
                <a:cs typeface="Arial"/>
              </a:rPr>
              <a:t>foresees</a:t>
            </a:r>
            <a:r>
              <a:rPr lang="it-IT" sz="1800" dirty="0">
                <a:solidFill>
                  <a:srgbClr val="003A70"/>
                </a:solidFill>
                <a:latin typeface="Luiss Sans"/>
                <a:cs typeface="Arial"/>
              </a:rPr>
              <a:t> multistakeholder engagement and </a:t>
            </a:r>
            <a:r>
              <a:rPr lang="it-IT" sz="1800" err="1">
                <a:solidFill>
                  <a:srgbClr val="003A70"/>
                </a:solidFill>
                <a:latin typeface="Luiss Sans"/>
                <a:cs typeface="Arial"/>
              </a:rPr>
              <a:t>stewardship</a:t>
            </a:r>
            <a:r>
              <a:rPr lang="it-IT" sz="1800" dirty="0">
                <a:solidFill>
                  <a:srgbClr val="003A70"/>
                </a:solidFill>
                <a:latin typeface="Luiss Sans"/>
                <a:cs typeface="Arial"/>
              </a:rPr>
              <a:t> of common </a:t>
            </a:r>
            <a:r>
              <a:rPr lang="it-IT" sz="1800" err="1">
                <a:solidFill>
                  <a:srgbClr val="003A70"/>
                </a:solidFill>
                <a:latin typeface="Luiss Sans"/>
                <a:cs typeface="Arial"/>
              </a:rPr>
              <a:t>essential</a:t>
            </a:r>
            <a:r>
              <a:rPr lang="it-IT" sz="1800" dirty="0">
                <a:solidFill>
                  <a:srgbClr val="003A70"/>
                </a:solidFill>
                <a:latin typeface="Luiss Sans"/>
                <a:cs typeface="Arial"/>
              </a:rPr>
              <a:t> </a:t>
            </a:r>
            <a:r>
              <a:rPr lang="it-IT" sz="1800" err="1">
                <a:solidFill>
                  <a:srgbClr val="003A70"/>
                </a:solidFill>
                <a:latin typeface="Luiss Sans"/>
                <a:cs typeface="Arial"/>
              </a:rPr>
              <a:t>resources</a:t>
            </a:r>
            <a:r>
              <a:rPr lang="it-IT" sz="1800" dirty="0">
                <a:solidFill>
                  <a:srgbClr val="003A70"/>
                </a:solidFill>
                <a:latin typeface="Luiss Sans"/>
                <a:cs typeface="Arial"/>
              </a:rPr>
              <a:t> like the </a:t>
            </a:r>
            <a:r>
              <a:rPr lang="it-IT" sz="1800" err="1">
                <a:solidFill>
                  <a:srgbClr val="003A70"/>
                </a:solidFill>
                <a:latin typeface="Luiss Sans"/>
                <a:cs typeface="Arial"/>
              </a:rPr>
              <a:t>ecosystems</a:t>
            </a:r>
            <a:r>
              <a:rPr lang="it-IT" sz="1800" dirty="0">
                <a:solidFill>
                  <a:srgbClr val="003A70"/>
                </a:solidFill>
                <a:latin typeface="Luiss Sans"/>
                <a:cs typeface="Arial"/>
              </a:rPr>
              <a:t> </a:t>
            </a:r>
            <a:r>
              <a:rPr lang="it-IT" sz="1800" err="1">
                <a:solidFill>
                  <a:srgbClr val="003A70"/>
                </a:solidFill>
                <a:latin typeface="Luiss Sans"/>
                <a:cs typeface="Arial"/>
              </a:rPr>
              <a:t>as</a:t>
            </a:r>
            <a:r>
              <a:rPr lang="it-IT" sz="1800" dirty="0">
                <a:solidFill>
                  <a:srgbClr val="003A70"/>
                </a:solidFill>
                <a:latin typeface="Luiss Sans"/>
                <a:cs typeface="Arial"/>
              </a:rPr>
              <a:t> </a:t>
            </a:r>
            <a:r>
              <a:rPr lang="it-IT" sz="1800" err="1">
                <a:solidFill>
                  <a:srgbClr val="003A70"/>
                </a:solidFill>
                <a:latin typeface="Luiss Sans"/>
                <a:cs typeface="Arial"/>
              </a:rPr>
              <a:t>its</a:t>
            </a:r>
            <a:r>
              <a:rPr lang="it-IT" sz="1800" dirty="0">
                <a:solidFill>
                  <a:srgbClr val="003A70"/>
                </a:solidFill>
                <a:latin typeface="Luiss Sans"/>
                <a:cs typeface="Arial"/>
              </a:rPr>
              <a:t> </a:t>
            </a:r>
            <a:r>
              <a:rPr lang="it-IT" sz="1800" err="1">
                <a:solidFill>
                  <a:srgbClr val="003A70"/>
                </a:solidFill>
                <a:latin typeface="Luiss Sans"/>
                <a:cs typeface="Arial"/>
              </a:rPr>
              <a:t>distinctive</a:t>
            </a:r>
            <a:r>
              <a:rPr lang="it-IT" sz="1800" dirty="0">
                <a:solidFill>
                  <a:srgbClr val="003A70"/>
                </a:solidFill>
                <a:latin typeface="Luiss Sans"/>
                <a:cs typeface="Arial"/>
              </a:rPr>
              <a:t> </a:t>
            </a:r>
            <a:r>
              <a:rPr lang="it-IT" sz="1800" err="1">
                <a:solidFill>
                  <a:srgbClr val="003A70"/>
                </a:solidFill>
                <a:latin typeface="Luiss Sans"/>
                <a:cs typeface="Arial"/>
              </a:rPr>
              <a:t>element</a:t>
            </a:r>
            <a:r>
              <a:rPr lang="it-IT" sz="1800" dirty="0">
                <a:solidFill>
                  <a:srgbClr val="003A70"/>
                </a:solidFill>
                <a:latin typeface="Luiss Sans"/>
                <a:cs typeface="Arial"/>
              </a:rPr>
              <a:t>”. (C. </a:t>
            </a:r>
            <a:r>
              <a:rPr lang="it-IT" sz="1800" err="1">
                <a:solidFill>
                  <a:srgbClr val="003A70"/>
                </a:solidFill>
                <a:latin typeface="Luiss Sans"/>
                <a:cs typeface="Arial"/>
              </a:rPr>
              <a:t>Iaione</a:t>
            </a:r>
            <a:r>
              <a:rPr lang="it-IT" sz="1800" dirty="0">
                <a:solidFill>
                  <a:srgbClr val="003A70"/>
                </a:solidFill>
                <a:latin typeface="Luiss Sans"/>
                <a:cs typeface="Arial"/>
              </a:rPr>
              <a:t>, </a:t>
            </a:r>
            <a:r>
              <a:rPr lang="it-IT" sz="1800" i="1" dirty="0">
                <a:solidFill>
                  <a:srgbClr val="003A70"/>
                </a:solidFill>
                <a:latin typeface="Luiss Sans"/>
                <a:cs typeface="Arial"/>
              </a:rPr>
              <a:t>Just </a:t>
            </a:r>
            <a:r>
              <a:rPr lang="it-IT" sz="1800" i="1" err="1">
                <a:solidFill>
                  <a:srgbClr val="003A70"/>
                </a:solidFill>
                <a:latin typeface="Luiss Sans"/>
                <a:cs typeface="Arial"/>
              </a:rPr>
              <a:t>Sustainable</a:t>
            </a:r>
            <a:r>
              <a:rPr lang="it-IT" sz="1800" i="1" dirty="0">
                <a:solidFill>
                  <a:srgbClr val="003A70"/>
                </a:solidFill>
                <a:latin typeface="Luiss Sans"/>
                <a:cs typeface="Arial"/>
              </a:rPr>
              <a:t> Innovation</a:t>
            </a:r>
            <a:r>
              <a:rPr lang="it-IT" sz="1800" dirty="0">
                <a:solidFill>
                  <a:srgbClr val="003A70"/>
                </a:solidFill>
                <a:latin typeface="Luiss Sans"/>
                <a:cs typeface="Arial"/>
              </a:rPr>
              <a:t>, cit.).</a:t>
            </a:r>
            <a:endParaRPr lang="it-IT" sz="1800">
              <a:solidFill>
                <a:srgbClr val="003A70"/>
              </a:solidFill>
            </a:endParaRPr>
          </a:p>
          <a:p>
            <a:pPr algn="just">
              <a:lnSpc>
                <a:spcPct val="130000"/>
              </a:lnSpc>
              <a:buFont typeface="Calibri" panose="020B0604020202020204" pitchFamily="34" charset="0"/>
              <a:buChar char="-"/>
            </a:pPr>
            <a:endParaRPr lang="it-IT" sz="1800" dirty="0">
              <a:solidFill>
                <a:srgbClr val="003A70"/>
              </a:solidFill>
              <a:cs typeface="Arial"/>
            </a:endParaRPr>
          </a:p>
        </p:txBody>
      </p:sp>
    </p:spTree>
    <p:extLst>
      <p:ext uri="{BB962C8B-B14F-4D97-AF65-F5344CB8AC3E}">
        <p14:creationId xmlns:p14="http://schemas.microsoft.com/office/powerpoint/2010/main" val="319711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0DCD1-CA26-FC54-EC3C-5DC616A3ACD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3FE3397-294E-1EFE-F8BB-1BD995B3AD23}"/>
              </a:ext>
            </a:extLst>
          </p:cNvPr>
          <p:cNvSpPr>
            <a:spLocks noGrp="1"/>
          </p:cNvSpPr>
          <p:nvPr>
            <p:ph type="title"/>
          </p:nvPr>
        </p:nvSpPr>
        <p:spPr/>
        <p:txBody>
          <a:bodyPr/>
          <a:lstStyle/>
          <a:p>
            <a:r>
              <a:rPr lang="it-IT" b="1" dirty="0">
                <a:latin typeface="Luiss Sans"/>
              </a:rPr>
              <a:t>Principio di innovazione – Costituzione italiana</a:t>
            </a:r>
            <a:endParaRPr lang="it-IT" dirty="0"/>
          </a:p>
        </p:txBody>
      </p:sp>
      <p:sp>
        <p:nvSpPr>
          <p:cNvPr id="3" name="Segnaposto contenuto 2">
            <a:extLst>
              <a:ext uri="{FF2B5EF4-FFF2-40B4-BE49-F238E27FC236}">
                <a16:creationId xmlns:a16="http://schemas.microsoft.com/office/drawing/2014/main" id="{52095345-CFE8-F152-83F4-9314324272CF}"/>
              </a:ext>
            </a:extLst>
          </p:cNvPr>
          <p:cNvSpPr>
            <a:spLocks noGrp="1"/>
          </p:cNvSpPr>
          <p:nvPr>
            <p:ph idx="1"/>
          </p:nvPr>
        </p:nvSpPr>
        <p:spPr>
          <a:xfrm>
            <a:off x="419100" y="862012"/>
            <a:ext cx="11222038" cy="4339955"/>
          </a:xfrm>
        </p:spPr>
        <p:txBody>
          <a:bodyPr vert="horz" lIns="91440" tIns="45720" rIns="91440" bIns="45720" rtlCol="0" anchor="ctr">
            <a:noAutofit/>
          </a:bodyPr>
          <a:lstStyle/>
          <a:p>
            <a:pPr algn="just">
              <a:lnSpc>
                <a:spcPct val="130000"/>
              </a:lnSpc>
              <a:buFont typeface="Calibri" panose="020B0604020202020204" pitchFamily="34" charset="0"/>
              <a:buChar char="-"/>
            </a:pPr>
            <a:endParaRPr lang="it-IT" sz="2000" dirty="0">
              <a:solidFill>
                <a:srgbClr val="003A70"/>
              </a:solidFill>
              <a:cs typeface="Arial"/>
            </a:endParaRPr>
          </a:p>
          <a:p>
            <a:pPr algn="just">
              <a:lnSpc>
                <a:spcPct val="130000"/>
              </a:lnSpc>
              <a:buFont typeface="Calibri" panose="020B0604020202020204" pitchFamily="34" charset="0"/>
              <a:buChar char="-"/>
            </a:pPr>
            <a:endParaRPr lang="it-IT" sz="2000" dirty="0">
              <a:solidFill>
                <a:srgbClr val="003A70"/>
              </a:solidFill>
              <a:cs typeface="Arial"/>
            </a:endParaRPr>
          </a:p>
        </p:txBody>
      </p:sp>
      <p:sp>
        <p:nvSpPr>
          <p:cNvPr id="4" name="CasellaDiTesto 3">
            <a:extLst>
              <a:ext uri="{FF2B5EF4-FFF2-40B4-BE49-F238E27FC236}">
                <a16:creationId xmlns:a16="http://schemas.microsoft.com/office/drawing/2014/main" id="{7838E821-DEE3-81F1-2890-C4E03BD2577A}"/>
              </a:ext>
            </a:extLst>
          </p:cNvPr>
          <p:cNvSpPr txBox="1"/>
          <p:nvPr/>
        </p:nvSpPr>
        <p:spPr>
          <a:xfrm>
            <a:off x="704780" y="860254"/>
            <a:ext cx="10461355"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b="1" dirty="0">
                <a:solidFill>
                  <a:srgbClr val="003A70"/>
                </a:solidFill>
                <a:ea typeface="+mn-lt"/>
                <a:cs typeface="+mn-lt"/>
              </a:rPr>
              <a:t>Art. 33 co. 1: "L'arte e la scienza sono libere e libero ne è l'insegnamento".</a:t>
            </a:r>
            <a:endParaRPr lang="it-IT" sz="1600" b="1" dirty="0">
              <a:solidFill>
                <a:srgbClr val="000000"/>
              </a:solidFill>
              <a:ea typeface="+mn-lt"/>
              <a:cs typeface="+mn-lt"/>
            </a:endParaRPr>
          </a:p>
          <a:p>
            <a:r>
              <a:rPr lang="it-IT" sz="1600" dirty="0">
                <a:solidFill>
                  <a:srgbClr val="003A70"/>
                </a:solidFill>
                <a:ea typeface="+mn-lt"/>
                <a:cs typeface="+mn-lt"/>
              </a:rPr>
              <a:t>In sintonia con normativa ONU e </a:t>
            </a:r>
            <a:r>
              <a:rPr lang="it-IT" sz="1600" dirty="0">
                <a:solidFill>
                  <a:srgbClr val="003A70"/>
                </a:solidFill>
                <a:latin typeface="Arial"/>
                <a:ea typeface="+mn-lt"/>
                <a:cs typeface="Arial"/>
              </a:rPr>
              <a:t>Carta dei Diritti Fondamentali dell'UE.</a:t>
            </a:r>
            <a:endParaRPr lang="it-IT" sz="1600" dirty="0">
              <a:solidFill>
                <a:srgbClr val="000000"/>
              </a:solidFill>
              <a:ea typeface="+mn-lt"/>
              <a:cs typeface="+mn-lt"/>
            </a:endParaRPr>
          </a:p>
          <a:p>
            <a:endParaRPr lang="it-IT" sz="1600" dirty="0">
              <a:solidFill>
                <a:srgbClr val="003A70"/>
              </a:solidFill>
              <a:ea typeface="+mn-lt"/>
              <a:cs typeface="+mn-lt"/>
            </a:endParaRPr>
          </a:p>
          <a:p>
            <a:r>
              <a:rPr lang="it-IT" sz="1600" dirty="0">
                <a:solidFill>
                  <a:srgbClr val="003A70"/>
                </a:solidFill>
                <a:ea typeface="+mn-lt"/>
                <a:cs typeface="+mn-lt"/>
              </a:rPr>
              <a:t>Quadro di libertà che è garantita:</a:t>
            </a:r>
            <a:endParaRPr lang="it-IT" sz="1600" dirty="0">
              <a:solidFill>
                <a:srgbClr val="000000"/>
              </a:solidFill>
              <a:ea typeface="+mn-lt"/>
              <a:cs typeface="+mn-lt"/>
            </a:endParaRPr>
          </a:p>
          <a:p>
            <a:pPr marL="285750" indent="-285750">
              <a:buAutoNum type="arabicPeriod"/>
            </a:pPr>
            <a:r>
              <a:rPr lang="it-IT" sz="1600" dirty="0">
                <a:solidFill>
                  <a:srgbClr val="003A70"/>
                </a:solidFill>
                <a:ea typeface="+mn-lt"/>
                <a:cs typeface="+mn-lt"/>
              </a:rPr>
              <a:t>ai </a:t>
            </a:r>
            <a:r>
              <a:rPr lang="it-IT" sz="1600" b="1" dirty="0">
                <a:solidFill>
                  <a:srgbClr val="003A70"/>
                </a:solidFill>
                <a:ea typeface="+mn-lt"/>
                <a:cs typeface="+mn-lt"/>
              </a:rPr>
              <a:t>singoli </a:t>
            </a:r>
            <a:r>
              <a:rPr lang="it-IT" sz="1600" dirty="0">
                <a:solidFill>
                  <a:srgbClr val="003A70"/>
                </a:solidFill>
                <a:ea typeface="+mn-lt"/>
                <a:cs typeface="+mn-lt"/>
              </a:rPr>
              <a:t>(problema dell'individuazione dei soggetti che ne godono);</a:t>
            </a:r>
            <a:endParaRPr lang="it-IT" sz="1600">
              <a:solidFill>
                <a:srgbClr val="000000"/>
              </a:solidFill>
              <a:ea typeface="+mn-lt"/>
              <a:cs typeface="+mn-lt"/>
            </a:endParaRPr>
          </a:p>
          <a:p>
            <a:pPr marL="285750" indent="-285750">
              <a:buAutoNum type="arabicPeriod"/>
            </a:pPr>
            <a:r>
              <a:rPr lang="it-IT" sz="1600" dirty="0">
                <a:solidFill>
                  <a:srgbClr val="003A70"/>
                </a:solidFill>
                <a:ea typeface="+mn-lt"/>
                <a:cs typeface="+mn-lt"/>
              </a:rPr>
              <a:t>alle </a:t>
            </a:r>
            <a:r>
              <a:rPr lang="it-IT" sz="1600" b="1" dirty="0">
                <a:solidFill>
                  <a:srgbClr val="003A70"/>
                </a:solidFill>
                <a:ea typeface="+mn-lt"/>
                <a:cs typeface="+mn-lt"/>
              </a:rPr>
              <a:t>comunità scientifiche</a:t>
            </a:r>
            <a:r>
              <a:rPr lang="it-IT" sz="1600" dirty="0">
                <a:solidFill>
                  <a:srgbClr val="003A70"/>
                </a:solidFill>
                <a:ea typeface="+mn-lt"/>
                <a:cs typeface="+mn-lt"/>
              </a:rPr>
              <a:t> (formazioni sociali </a:t>
            </a:r>
            <a:r>
              <a:rPr lang="it-IT" sz="1600" i="1" dirty="0">
                <a:solidFill>
                  <a:srgbClr val="003A70"/>
                </a:solidFill>
                <a:ea typeface="+mn-lt"/>
                <a:cs typeface="+mn-lt"/>
              </a:rPr>
              <a:t>ex </a:t>
            </a:r>
            <a:r>
              <a:rPr lang="it-IT" sz="1600" dirty="0">
                <a:solidFill>
                  <a:srgbClr val="003A70"/>
                </a:solidFill>
                <a:ea typeface="+mn-lt"/>
                <a:cs typeface="+mn-lt"/>
              </a:rPr>
              <a:t>art. 2 Cost.);</a:t>
            </a:r>
          </a:p>
          <a:p>
            <a:pPr marL="285750" indent="-285750">
              <a:buAutoNum type="arabicPeriod"/>
            </a:pPr>
            <a:r>
              <a:rPr lang="it-IT" sz="1600" dirty="0">
                <a:solidFill>
                  <a:srgbClr val="003A70"/>
                </a:solidFill>
                <a:ea typeface="+mn-lt"/>
                <a:cs typeface="+mn-lt"/>
              </a:rPr>
              <a:t>alle </a:t>
            </a:r>
            <a:r>
              <a:rPr lang="it-IT" sz="1600" b="1" dirty="0">
                <a:solidFill>
                  <a:srgbClr val="003A70"/>
                </a:solidFill>
                <a:ea typeface="+mn-lt"/>
                <a:cs typeface="+mn-lt"/>
              </a:rPr>
              <a:t>istituzioni</a:t>
            </a:r>
            <a:r>
              <a:rPr lang="it-IT" sz="1600" dirty="0">
                <a:solidFill>
                  <a:srgbClr val="003A70"/>
                </a:solidFill>
                <a:ea typeface="+mn-lt"/>
                <a:cs typeface="+mn-lt"/>
              </a:rPr>
              <a:t> delle ricerca, anche a garanzia della genuinità dei prodotti che ne emergono. Cfr. art. 33 co. 6: "le istituzioni di alta cultura, università ed accademie, hanno il diritto di darsi ordinamenti autonomi nei limiti stabiliti dalle leggi dello Stato".</a:t>
            </a:r>
            <a:endParaRPr lang="it-IT" sz="1600" dirty="0">
              <a:ea typeface="+mn-lt"/>
              <a:cs typeface="+mn-lt"/>
            </a:endParaRPr>
          </a:p>
          <a:p>
            <a:endParaRPr lang="it-IT" sz="1600" dirty="0">
              <a:solidFill>
                <a:srgbClr val="000000"/>
              </a:solidFill>
              <a:latin typeface="Calibri" panose="020F0502020204030204"/>
              <a:ea typeface="+mn-lt"/>
              <a:cs typeface="+mn-lt"/>
            </a:endParaRPr>
          </a:p>
          <a:p>
            <a:r>
              <a:rPr lang="it-IT" sz="1600" dirty="0">
                <a:solidFill>
                  <a:srgbClr val="003A70"/>
                </a:solidFill>
                <a:ea typeface="+mn-lt"/>
                <a:cs typeface="+mn-lt"/>
              </a:rPr>
              <a:t>Problemi sollevati in dottrina: </a:t>
            </a:r>
          </a:p>
          <a:p>
            <a:pPr marL="342900" indent="-342900">
              <a:buAutoNum type="arabicPeriod"/>
            </a:pPr>
            <a:r>
              <a:rPr lang="it-IT" sz="1600" dirty="0">
                <a:solidFill>
                  <a:srgbClr val="003A70"/>
                </a:solidFill>
                <a:ea typeface="+mn-lt"/>
                <a:cs typeface="+mn-lt"/>
              </a:rPr>
              <a:t>libertà solamente passiva (libertà dall'interferenza dello Stato e dei privati) o anche libertà positiva (dovere dello Stato e forse anche diritto soggettivo?) </a:t>
            </a:r>
          </a:p>
          <a:p>
            <a:pPr marL="342900" indent="-342900">
              <a:buAutoNum type="arabicPeriod"/>
            </a:pPr>
            <a:r>
              <a:rPr lang="it-IT" sz="1600" dirty="0">
                <a:solidFill>
                  <a:srgbClr val="003A70"/>
                </a:solidFill>
                <a:ea typeface="Calibri" panose="020F0502020204030204"/>
                <a:cs typeface="Calibri" panose="020F0502020204030204"/>
              </a:rPr>
              <a:t>Quale definizione giuridica per la scienza?</a:t>
            </a:r>
          </a:p>
          <a:p>
            <a:pPr marL="342900" indent="-342900">
              <a:buAutoNum type="arabicPeriod"/>
            </a:pPr>
            <a:endParaRPr lang="it-IT" sz="1600" dirty="0">
              <a:solidFill>
                <a:srgbClr val="003A70"/>
              </a:solidFill>
              <a:ea typeface="Calibri" panose="020F0502020204030204"/>
              <a:cs typeface="Calibri" panose="020F0502020204030204"/>
            </a:endParaRPr>
          </a:p>
          <a:p>
            <a:r>
              <a:rPr lang="it-IT" sz="1200" dirty="0">
                <a:solidFill>
                  <a:srgbClr val="003A70"/>
                </a:solidFill>
                <a:ea typeface="+mn-lt"/>
                <a:cs typeface="+mn-lt"/>
              </a:rPr>
              <a:t>[A. Orsi Battaglini, </a:t>
            </a:r>
            <a:r>
              <a:rPr lang="it-IT" sz="1200" i="1" dirty="0">
                <a:solidFill>
                  <a:srgbClr val="003A70"/>
                </a:solidFill>
                <a:ea typeface="+mn-lt"/>
                <a:cs typeface="+mn-lt"/>
              </a:rPr>
              <a:t>Libertà scientifica, Libertà accademica e valori costituzionali</a:t>
            </a:r>
            <a:r>
              <a:rPr lang="it-IT" sz="1200" dirty="0">
                <a:solidFill>
                  <a:srgbClr val="003A70"/>
                </a:solidFill>
                <a:ea typeface="+mn-lt"/>
                <a:cs typeface="+mn-lt"/>
              </a:rPr>
              <a:t>, in </a:t>
            </a:r>
            <a:r>
              <a:rPr lang="it-IT" sz="1200" i="1" dirty="0">
                <a:solidFill>
                  <a:srgbClr val="003A70"/>
                </a:solidFill>
                <a:ea typeface="+mn-lt"/>
                <a:cs typeface="+mn-lt"/>
              </a:rPr>
              <a:t>Nuove dimensioni nei diritti di libertà. Scritti in onore di Paolo Barile</a:t>
            </a:r>
            <a:r>
              <a:rPr lang="it-IT" sz="1200" dirty="0">
                <a:solidFill>
                  <a:srgbClr val="003A70"/>
                </a:solidFill>
                <a:ea typeface="+mn-lt"/>
                <a:cs typeface="+mn-lt"/>
              </a:rPr>
              <a:t>, Padova, Cedam, 1990] </a:t>
            </a:r>
          </a:p>
          <a:p>
            <a:endParaRPr lang="it-IT" sz="1200" dirty="0">
              <a:solidFill>
                <a:srgbClr val="003A70"/>
              </a:solidFill>
              <a:ea typeface="Calibri"/>
              <a:cs typeface="Calibri"/>
            </a:endParaRPr>
          </a:p>
          <a:p>
            <a:r>
              <a:rPr lang="it-IT" sz="1200" dirty="0">
                <a:solidFill>
                  <a:srgbClr val="003A70"/>
                </a:solidFill>
                <a:ea typeface="Calibri"/>
                <a:cs typeface="Calibri"/>
              </a:rPr>
              <a:t>                          </a:t>
            </a:r>
            <a:r>
              <a:rPr lang="it-IT" sz="1600" dirty="0">
                <a:solidFill>
                  <a:srgbClr val="003A70"/>
                </a:solidFill>
                <a:ea typeface="Calibri"/>
                <a:cs typeface="Calibri"/>
              </a:rPr>
              <a:t>Scienza come: </a:t>
            </a:r>
            <a:r>
              <a:rPr lang="it-IT" sz="1600" b="1" dirty="0">
                <a:solidFill>
                  <a:srgbClr val="003A70"/>
                </a:solidFill>
                <a:ea typeface="Calibri"/>
                <a:cs typeface="Calibri"/>
              </a:rPr>
              <a:t>INDAGINE, SCOPERTA E PROGRESSO</a:t>
            </a:r>
            <a:r>
              <a:rPr lang="it-IT" sz="1600" dirty="0">
                <a:solidFill>
                  <a:srgbClr val="003A70"/>
                </a:solidFill>
                <a:ea typeface="Calibri"/>
                <a:cs typeface="Calibri"/>
              </a:rPr>
              <a:t>, dimensione della vita economica e sociale.</a:t>
            </a:r>
          </a:p>
        </p:txBody>
      </p:sp>
      <p:sp>
        <p:nvSpPr>
          <p:cNvPr id="5" name="Freccia a destra 4">
            <a:extLst>
              <a:ext uri="{FF2B5EF4-FFF2-40B4-BE49-F238E27FC236}">
                <a16:creationId xmlns:a16="http://schemas.microsoft.com/office/drawing/2014/main" id="{964816DD-C3E5-4FD8-F11F-8D6F3979F613}"/>
              </a:ext>
            </a:extLst>
          </p:cNvPr>
          <p:cNvSpPr/>
          <p:nvPr/>
        </p:nvSpPr>
        <p:spPr>
          <a:xfrm rot="1500000">
            <a:off x="1265287" y="4860309"/>
            <a:ext cx="469726" cy="1565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6659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2282D-28D8-B6B9-CF2E-F6E6F9EEE2D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8EBB63E-F2AB-5910-56BC-FA17CDE86185}"/>
              </a:ext>
            </a:extLst>
          </p:cNvPr>
          <p:cNvSpPr>
            <a:spLocks noGrp="1"/>
          </p:cNvSpPr>
          <p:nvPr>
            <p:ph type="title"/>
          </p:nvPr>
        </p:nvSpPr>
        <p:spPr/>
        <p:txBody>
          <a:bodyPr/>
          <a:lstStyle/>
          <a:p>
            <a:r>
              <a:rPr lang="it-IT" b="1" dirty="0">
                <a:latin typeface="Luiss Sans"/>
              </a:rPr>
              <a:t>Principio di innovazione – Costituzione italiana</a:t>
            </a:r>
            <a:endParaRPr lang="it-IT" dirty="0"/>
          </a:p>
        </p:txBody>
      </p:sp>
      <p:sp>
        <p:nvSpPr>
          <p:cNvPr id="3" name="Segnaposto contenuto 2">
            <a:extLst>
              <a:ext uri="{FF2B5EF4-FFF2-40B4-BE49-F238E27FC236}">
                <a16:creationId xmlns:a16="http://schemas.microsoft.com/office/drawing/2014/main" id="{8335A45E-9D10-6482-8FAF-0B601E5930C4}"/>
              </a:ext>
            </a:extLst>
          </p:cNvPr>
          <p:cNvSpPr>
            <a:spLocks noGrp="1"/>
          </p:cNvSpPr>
          <p:nvPr>
            <p:ph idx="1"/>
          </p:nvPr>
        </p:nvSpPr>
        <p:spPr>
          <a:xfrm>
            <a:off x="419100" y="862012"/>
            <a:ext cx="11222038" cy="4339955"/>
          </a:xfrm>
        </p:spPr>
        <p:txBody>
          <a:bodyPr vert="horz" lIns="91440" tIns="45720" rIns="91440" bIns="45720" rtlCol="0" anchor="ctr">
            <a:noAutofit/>
          </a:bodyPr>
          <a:lstStyle/>
          <a:p>
            <a:pPr algn="just">
              <a:lnSpc>
                <a:spcPct val="130000"/>
              </a:lnSpc>
              <a:buFont typeface="Calibri" panose="020B0604020202020204" pitchFamily="34" charset="0"/>
              <a:buChar char="-"/>
            </a:pPr>
            <a:endParaRPr lang="it-IT" sz="2000" dirty="0">
              <a:solidFill>
                <a:srgbClr val="003A70"/>
              </a:solidFill>
              <a:cs typeface="Arial"/>
            </a:endParaRPr>
          </a:p>
          <a:p>
            <a:pPr algn="just">
              <a:lnSpc>
                <a:spcPct val="130000"/>
              </a:lnSpc>
              <a:buFont typeface="Calibri" panose="020B0604020202020204" pitchFamily="34" charset="0"/>
              <a:buChar char="-"/>
            </a:pPr>
            <a:endParaRPr lang="it-IT" sz="2000" dirty="0">
              <a:solidFill>
                <a:srgbClr val="003A70"/>
              </a:solidFill>
              <a:cs typeface="Arial"/>
            </a:endParaRPr>
          </a:p>
        </p:txBody>
      </p:sp>
      <p:sp>
        <p:nvSpPr>
          <p:cNvPr id="4" name="CasellaDiTesto 3">
            <a:extLst>
              <a:ext uri="{FF2B5EF4-FFF2-40B4-BE49-F238E27FC236}">
                <a16:creationId xmlns:a16="http://schemas.microsoft.com/office/drawing/2014/main" id="{76CC2287-2B23-78D4-D23D-DC58C604B286}"/>
              </a:ext>
            </a:extLst>
          </p:cNvPr>
          <p:cNvSpPr txBox="1"/>
          <p:nvPr/>
        </p:nvSpPr>
        <p:spPr>
          <a:xfrm>
            <a:off x="801236" y="860254"/>
            <a:ext cx="10461355"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solidFill>
                  <a:srgbClr val="003A70"/>
                </a:solidFill>
                <a:ea typeface="+mn-lt"/>
                <a:cs typeface="+mn-lt"/>
              </a:rPr>
              <a:t>Art. 9 co. 1: "La Repubblica promuove lo sviluppo della cultura e la ricerca scientifica e tecnica".</a:t>
            </a:r>
          </a:p>
          <a:p>
            <a:endParaRPr lang="it-IT" sz="1600" dirty="0">
              <a:solidFill>
                <a:srgbClr val="003A70"/>
              </a:solidFill>
              <a:ea typeface="+mn-lt"/>
              <a:cs typeface="+mn-lt"/>
            </a:endParaRPr>
          </a:p>
          <a:p>
            <a:r>
              <a:rPr lang="it-IT" sz="1600" dirty="0">
                <a:solidFill>
                  <a:srgbClr val="003A70"/>
                </a:solidFill>
                <a:ea typeface="+mn-lt"/>
                <a:cs typeface="+mn-lt"/>
              </a:rPr>
              <a:t>N.B.: Principio fondamentale. In Assemblea Costituente, originaria collocazione art. 9 Cost. in continuità con 33 e 34; solo in un secondo momento è stato spostato dove si trova ora. Dottrina maggioritaria: è necessario continuare a leggere i tre articoli in modo </a:t>
            </a:r>
            <a:r>
              <a:rPr lang="it-IT" sz="1600" b="1" dirty="0">
                <a:solidFill>
                  <a:srgbClr val="003A70"/>
                </a:solidFill>
                <a:ea typeface="+mn-lt"/>
                <a:cs typeface="+mn-lt"/>
              </a:rPr>
              <a:t>unitario </a:t>
            </a:r>
            <a:r>
              <a:rPr lang="it-IT" sz="1600" dirty="0">
                <a:solidFill>
                  <a:srgbClr val="003A70"/>
                </a:solidFill>
                <a:ea typeface="+mn-lt"/>
                <a:cs typeface="+mn-lt"/>
              </a:rPr>
              <a:t>(dottrina minoritaria evidenzia un contrasto tra la promozione dell'art. 9 e la libertà del 33).</a:t>
            </a:r>
          </a:p>
          <a:p>
            <a:endParaRPr lang="it-IT" sz="1600" dirty="0">
              <a:solidFill>
                <a:srgbClr val="003A70"/>
              </a:solidFill>
              <a:ea typeface="+mn-lt"/>
              <a:cs typeface="+mn-lt"/>
            </a:endParaRPr>
          </a:p>
          <a:p>
            <a:r>
              <a:rPr lang="it-IT" sz="1600" dirty="0">
                <a:solidFill>
                  <a:srgbClr val="003A70"/>
                </a:solidFill>
                <a:ea typeface="+mn-lt"/>
                <a:cs typeface="+mn-lt"/>
              </a:rPr>
              <a:t>L’art. 9 richiede alle istituzioni pubbliche un impegno attivo per promuovere lo sviluppo</a:t>
            </a:r>
            <a:r>
              <a:rPr lang="it-IT" sz="1600" dirty="0">
                <a:solidFill>
                  <a:srgbClr val="003A70"/>
                </a:solidFill>
                <a:latin typeface="Calibri"/>
                <a:ea typeface="+mn-lt"/>
                <a:cs typeface="Calibri"/>
              </a:rPr>
              <a:t> della cultura </a:t>
            </a:r>
            <a:r>
              <a:rPr lang="it-IT" sz="1600" dirty="0">
                <a:solidFill>
                  <a:srgbClr val="003A70"/>
                </a:solidFill>
                <a:ea typeface="+mn-lt"/>
                <a:cs typeface="+mn-lt"/>
              </a:rPr>
              <a:t>e </a:t>
            </a:r>
            <a:r>
              <a:rPr lang="it-IT" sz="1600" dirty="0">
                <a:solidFill>
                  <a:srgbClr val="003A70"/>
                </a:solidFill>
                <a:latin typeface="Calibri"/>
                <a:ea typeface="+mn-lt"/>
                <a:cs typeface="Calibri"/>
              </a:rPr>
              <a:t>della ricerca </a:t>
            </a:r>
            <a:r>
              <a:rPr lang="it-IT" sz="1600" dirty="0">
                <a:solidFill>
                  <a:srgbClr val="003A70"/>
                </a:solidFill>
                <a:ea typeface="+mn-lt"/>
                <a:cs typeface="+mn-lt"/>
              </a:rPr>
              <a:t>scientifica e tecnica, per un’innovazione che sia funzionale</a:t>
            </a:r>
            <a:r>
              <a:rPr lang="it-IT" sz="1600" dirty="0">
                <a:solidFill>
                  <a:srgbClr val="003A70"/>
                </a:solidFill>
                <a:latin typeface="Calibri"/>
                <a:ea typeface="+mn-lt"/>
                <a:cs typeface="Calibri"/>
              </a:rPr>
              <a:t>,</a:t>
            </a:r>
            <a:r>
              <a:rPr lang="it-IT" sz="1600" dirty="0">
                <a:solidFill>
                  <a:srgbClr val="003A70"/>
                </a:solidFill>
                <a:ea typeface="+mn-lt"/>
                <a:cs typeface="+mn-lt"/>
              </a:rPr>
              <a:t> anch’essa, al perseguimento del </a:t>
            </a:r>
            <a:r>
              <a:rPr lang="it-IT" sz="1600" b="1" dirty="0">
                <a:solidFill>
                  <a:srgbClr val="003A70"/>
                </a:solidFill>
                <a:ea typeface="+mn-lt"/>
                <a:cs typeface="+mn-lt"/>
              </a:rPr>
              <a:t>nucleo valoriale</a:t>
            </a:r>
            <a:r>
              <a:rPr lang="it-IT" sz="1600" dirty="0">
                <a:solidFill>
                  <a:srgbClr val="003A70"/>
                </a:solidFill>
                <a:ea typeface="+mn-lt"/>
                <a:cs typeface="+mn-lt"/>
              </a:rPr>
              <a:t> della Costituzione che è insito nei principi fondamentali e dunque, in ultima analisi, conforme ai bisogni della società e degli individui. Cfr. Principio di innovazione sostenibile, in sede UE.</a:t>
            </a:r>
            <a:endParaRPr lang="it-IT" sz="1600" dirty="0">
              <a:solidFill>
                <a:srgbClr val="000000"/>
              </a:solidFill>
              <a:ea typeface="+mn-lt"/>
              <a:cs typeface="+mn-lt"/>
            </a:endParaRPr>
          </a:p>
          <a:p>
            <a:endParaRPr lang="it-IT" sz="1600" dirty="0">
              <a:solidFill>
                <a:srgbClr val="000000"/>
              </a:solidFill>
              <a:ea typeface="Calibri"/>
              <a:cs typeface="Calibri"/>
            </a:endParaRPr>
          </a:p>
          <a:p>
            <a:r>
              <a:rPr lang="it-IT" sz="1600" dirty="0">
                <a:solidFill>
                  <a:srgbClr val="003A70"/>
                </a:solidFill>
                <a:ea typeface="+mn-lt"/>
                <a:cs typeface="+mn-lt"/>
              </a:rPr>
              <a:t>Lo stesso art. 9, nel secondo e nel terzo comma, si premura di offrire le opportune tutele al paesaggio, al patrimonio storico e artistico, nonché all'ambiente, alla biodiversità e agli ecosistemi, “anche nell'interesse delle future generazioni”, evidenziando il legame tra la scienza e la ricerca e questi beni oggetto di tutela. </a:t>
            </a:r>
            <a:endParaRPr lang="it-IT" sz="1600" dirty="0">
              <a:solidFill>
                <a:srgbClr val="000000"/>
              </a:solidFill>
              <a:ea typeface="+mn-lt"/>
              <a:cs typeface="+mn-lt"/>
            </a:endParaRPr>
          </a:p>
          <a:p>
            <a:endParaRPr lang="it-IT" sz="1600" dirty="0">
              <a:solidFill>
                <a:srgbClr val="003A70"/>
              </a:solidFill>
              <a:ea typeface="+mn-lt"/>
              <a:cs typeface="+mn-lt"/>
            </a:endParaRPr>
          </a:p>
          <a:p>
            <a:endParaRPr lang="it-IT" sz="1600" dirty="0">
              <a:solidFill>
                <a:srgbClr val="003A70"/>
              </a:solidFill>
              <a:ea typeface="+mn-lt"/>
              <a:cs typeface="+mn-lt"/>
            </a:endParaRPr>
          </a:p>
          <a:p>
            <a:endParaRPr lang="it-IT" sz="1600" dirty="0">
              <a:ea typeface="+mn-lt"/>
              <a:cs typeface="+mn-lt"/>
            </a:endParaRPr>
          </a:p>
        </p:txBody>
      </p:sp>
    </p:spTree>
    <p:extLst>
      <p:ext uri="{BB962C8B-B14F-4D97-AF65-F5344CB8AC3E}">
        <p14:creationId xmlns:p14="http://schemas.microsoft.com/office/powerpoint/2010/main" val="1246490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A2F52-7733-A6BD-F23B-2FF156BB952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0855939-64DB-546F-DC53-DC401002DEAF}"/>
              </a:ext>
            </a:extLst>
          </p:cNvPr>
          <p:cNvSpPr>
            <a:spLocks noGrp="1"/>
          </p:cNvSpPr>
          <p:nvPr>
            <p:ph type="title"/>
          </p:nvPr>
        </p:nvSpPr>
        <p:spPr/>
        <p:txBody>
          <a:bodyPr/>
          <a:lstStyle/>
          <a:p>
            <a:r>
              <a:rPr lang="it-IT" b="1" dirty="0">
                <a:latin typeface="Luiss Sans"/>
              </a:rPr>
              <a:t>Principio di innovazione – Costituzione italiana</a:t>
            </a:r>
            <a:endParaRPr lang="it-IT" dirty="0"/>
          </a:p>
        </p:txBody>
      </p:sp>
      <p:sp>
        <p:nvSpPr>
          <p:cNvPr id="3" name="Segnaposto contenuto 2">
            <a:extLst>
              <a:ext uri="{FF2B5EF4-FFF2-40B4-BE49-F238E27FC236}">
                <a16:creationId xmlns:a16="http://schemas.microsoft.com/office/drawing/2014/main" id="{51816670-1582-8870-7AF6-D56A02C86894}"/>
              </a:ext>
            </a:extLst>
          </p:cNvPr>
          <p:cNvSpPr>
            <a:spLocks noGrp="1"/>
          </p:cNvSpPr>
          <p:nvPr>
            <p:ph idx="1"/>
          </p:nvPr>
        </p:nvSpPr>
        <p:spPr>
          <a:xfrm>
            <a:off x="419100" y="862012"/>
            <a:ext cx="11222038" cy="4339955"/>
          </a:xfrm>
        </p:spPr>
        <p:txBody>
          <a:bodyPr vert="horz" lIns="91440" tIns="45720" rIns="91440" bIns="45720" rtlCol="0" anchor="ctr">
            <a:noAutofit/>
          </a:bodyPr>
          <a:lstStyle/>
          <a:p>
            <a:pPr algn="just">
              <a:lnSpc>
                <a:spcPct val="130000"/>
              </a:lnSpc>
              <a:buFont typeface="Calibri" panose="020B0604020202020204" pitchFamily="34" charset="0"/>
              <a:buChar char="-"/>
            </a:pPr>
            <a:endParaRPr lang="it-IT" sz="2000" dirty="0">
              <a:solidFill>
                <a:srgbClr val="003A70"/>
              </a:solidFill>
              <a:cs typeface="Arial"/>
            </a:endParaRPr>
          </a:p>
          <a:p>
            <a:pPr algn="just">
              <a:lnSpc>
                <a:spcPct val="130000"/>
              </a:lnSpc>
              <a:buFont typeface="Calibri" panose="020B0604020202020204" pitchFamily="34" charset="0"/>
              <a:buChar char="-"/>
            </a:pPr>
            <a:endParaRPr lang="it-IT" sz="2000" dirty="0">
              <a:solidFill>
                <a:srgbClr val="003A70"/>
              </a:solidFill>
              <a:cs typeface="Arial"/>
            </a:endParaRPr>
          </a:p>
        </p:txBody>
      </p:sp>
      <p:sp>
        <p:nvSpPr>
          <p:cNvPr id="4" name="CasellaDiTesto 3">
            <a:extLst>
              <a:ext uri="{FF2B5EF4-FFF2-40B4-BE49-F238E27FC236}">
                <a16:creationId xmlns:a16="http://schemas.microsoft.com/office/drawing/2014/main" id="{6B4C5463-53F4-AD34-490E-39699E68BD01}"/>
              </a:ext>
            </a:extLst>
          </p:cNvPr>
          <p:cNvSpPr txBox="1"/>
          <p:nvPr/>
        </p:nvSpPr>
        <p:spPr>
          <a:xfrm>
            <a:off x="859110" y="860254"/>
            <a:ext cx="10461355"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solidFill>
                  <a:srgbClr val="003A70"/>
                </a:solidFill>
                <a:ea typeface="+mn-lt"/>
                <a:cs typeface="+mn-lt"/>
              </a:rPr>
              <a:t>N.B.: l’art. 9 Cost. afferma che “la Repubblica - e non ‘lo Stato’ - promuove lo sviluppo della cultura e la ricerca scientifica e tecnica”: formulazione esito di una tra le prime diatribe tra deputati regionalisti e non regionalisti in Assemblea costituente (proposta on. Emilio Lussu). </a:t>
            </a:r>
          </a:p>
          <a:p>
            <a:endParaRPr lang="it-IT" sz="1600" dirty="0">
              <a:solidFill>
                <a:srgbClr val="003A70"/>
              </a:solidFill>
              <a:ea typeface="+mn-lt"/>
              <a:cs typeface="+mn-lt"/>
            </a:endParaRPr>
          </a:p>
          <a:p>
            <a:r>
              <a:rPr lang="it-IT" sz="1600" dirty="0">
                <a:solidFill>
                  <a:srgbClr val="003A70"/>
                </a:solidFill>
                <a:ea typeface="+mn-lt"/>
                <a:cs typeface="+mn-lt"/>
              </a:rPr>
              <a:t>Art. 117 co. 3 Cost.: è materia concorrente la “ricerca scientifica e tecnologica e sostegno all'innovazione per i settori produttivi”.</a:t>
            </a:r>
            <a:endParaRPr lang="it-IT" dirty="0"/>
          </a:p>
          <a:p>
            <a:endParaRPr lang="it-IT" sz="1600" dirty="0">
              <a:solidFill>
                <a:srgbClr val="003A70"/>
              </a:solidFill>
              <a:ea typeface="+mn-lt"/>
              <a:cs typeface="+mn-lt"/>
            </a:endParaRPr>
          </a:p>
          <a:p>
            <a:pPr marL="285750" indent="-285750">
              <a:buFont typeface="Calibri"/>
              <a:buChar char="-"/>
            </a:pPr>
            <a:r>
              <a:rPr lang="it-IT" sz="1600" dirty="0">
                <a:solidFill>
                  <a:srgbClr val="003A70"/>
                </a:solidFill>
                <a:ea typeface="+mn-lt"/>
                <a:cs typeface="+mn-lt"/>
              </a:rPr>
              <a:t>visione “intesa a sollecitare il concorso di tutte le istituzioni, la cui sfera di attività possa toccare i detti valori” (C. Cost. 921/1988.)</a:t>
            </a:r>
            <a:endParaRPr lang="it-IT" sz="1600" dirty="0">
              <a:solidFill>
                <a:srgbClr val="000000"/>
              </a:solidFill>
              <a:ea typeface="+mn-lt"/>
              <a:cs typeface="+mn-lt"/>
            </a:endParaRPr>
          </a:p>
          <a:p>
            <a:pPr marL="285750" indent="-285750">
              <a:buFont typeface="Calibri"/>
              <a:buChar char="-"/>
            </a:pPr>
            <a:r>
              <a:rPr lang="it-IT" sz="1600" dirty="0">
                <a:solidFill>
                  <a:srgbClr val="003A70"/>
                </a:solidFill>
                <a:ea typeface="+mn-lt"/>
                <a:cs typeface="+mn-lt"/>
              </a:rPr>
              <a:t>lo Stato centrale, dunque, si riserva una competenza esclusiva “in relazione ad attività di ricerca scientifica strumentale e intimamente connessa a funzioni statali, allo scopo di assicurarne un migliore espletamento, sia organizzando direttamente le attività di ricerca sia promuovendo studi finalizzati” (C. Cost n. 569/2000)</a:t>
            </a:r>
            <a:endParaRPr lang="it-IT" sz="1600" dirty="0">
              <a:solidFill>
                <a:srgbClr val="000000"/>
              </a:solidFill>
              <a:ea typeface="+mn-lt"/>
              <a:cs typeface="+mn-lt"/>
            </a:endParaRPr>
          </a:p>
          <a:p>
            <a:pPr marL="285750" indent="-285750">
              <a:buFont typeface="Calibri"/>
              <a:buChar char="-"/>
            </a:pPr>
            <a:endParaRPr lang="it-IT" sz="1600" dirty="0">
              <a:solidFill>
                <a:srgbClr val="003A70"/>
              </a:solidFill>
              <a:ea typeface="+mn-lt"/>
              <a:cs typeface="+mn-lt"/>
            </a:endParaRPr>
          </a:p>
          <a:p>
            <a:r>
              <a:rPr lang="it-IT" sz="1600" dirty="0">
                <a:solidFill>
                  <a:srgbClr val="003A70"/>
                </a:solidFill>
                <a:ea typeface="+mn-lt"/>
                <a:cs typeface="+mn-lt"/>
              </a:rPr>
              <a:t>Regioni ed enti locali promuovono la collaborazione con università e istituti di ricerca inerenti le rispettive attribuzioni, in modo funzionale allo sviluppo di politiche innovative: rilevanza delle scienze sociali – come il diritto – nella pianificazione di modelli di </a:t>
            </a:r>
            <a:r>
              <a:rPr lang="it-IT" sz="1600" i="1" dirty="0">
                <a:solidFill>
                  <a:srgbClr val="003A70"/>
                </a:solidFill>
                <a:ea typeface="+mn-lt"/>
                <a:cs typeface="+mn-lt"/>
              </a:rPr>
              <a:t>governance</a:t>
            </a:r>
            <a:r>
              <a:rPr lang="it-IT" sz="1600" dirty="0">
                <a:solidFill>
                  <a:srgbClr val="003A70"/>
                </a:solidFill>
                <a:ea typeface="+mn-lt"/>
                <a:cs typeface="+mn-lt"/>
              </a:rPr>
              <a:t> che favoriscano politiche pubbliche in grado di rispondere ai bisogni di un territorio.</a:t>
            </a:r>
          </a:p>
          <a:p>
            <a:endParaRPr lang="it-IT" sz="1600" dirty="0">
              <a:solidFill>
                <a:srgbClr val="003A70"/>
              </a:solidFill>
              <a:ea typeface="+mn-lt"/>
              <a:cs typeface="+mn-lt"/>
            </a:endParaRPr>
          </a:p>
          <a:p>
            <a:endParaRPr lang="it-IT" sz="1600" dirty="0">
              <a:solidFill>
                <a:srgbClr val="003A70"/>
              </a:solidFill>
              <a:ea typeface="Calibri" panose="020F0502020204030204"/>
              <a:cs typeface="Calibri" panose="020F0502020204030204"/>
            </a:endParaRPr>
          </a:p>
          <a:p>
            <a:endParaRPr lang="it-IT" sz="1600" dirty="0">
              <a:solidFill>
                <a:srgbClr val="003A70"/>
              </a:solidFill>
              <a:ea typeface="+mn-lt"/>
              <a:cs typeface="+mn-lt"/>
            </a:endParaRPr>
          </a:p>
          <a:p>
            <a:endParaRPr lang="it-IT" dirty="0">
              <a:solidFill>
                <a:srgbClr val="003A70"/>
              </a:solidFill>
              <a:ea typeface="+mn-lt"/>
              <a:cs typeface="+mn-lt"/>
            </a:endParaRPr>
          </a:p>
          <a:p>
            <a:endParaRPr lang="it-IT" dirty="0">
              <a:solidFill>
                <a:srgbClr val="003A70"/>
              </a:solidFill>
              <a:ea typeface="+mn-lt"/>
              <a:cs typeface="+mn-lt"/>
            </a:endParaRPr>
          </a:p>
        </p:txBody>
      </p:sp>
    </p:spTree>
    <p:extLst>
      <p:ext uri="{BB962C8B-B14F-4D97-AF65-F5344CB8AC3E}">
        <p14:creationId xmlns:p14="http://schemas.microsoft.com/office/powerpoint/2010/main" val="37724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002B7E-6D62-954C-17B8-E5DB58FC6E9B}"/>
              </a:ext>
            </a:extLst>
          </p:cNvPr>
          <p:cNvSpPr>
            <a:spLocks noGrp="1"/>
          </p:cNvSpPr>
          <p:nvPr>
            <p:ph type="title"/>
          </p:nvPr>
        </p:nvSpPr>
        <p:spPr/>
        <p:txBody>
          <a:bodyPr/>
          <a:lstStyle/>
          <a:p>
            <a:r>
              <a:rPr lang="it-IT" b="1" dirty="0">
                <a:latin typeface="Luiss Sans"/>
              </a:rPr>
              <a:t>Ricerca, principi e strumenti </a:t>
            </a:r>
          </a:p>
          <a:p>
            <a:endParaRPr lang="it-IT" dirty="0"/>
          </a:p>
        </p:txBody>
      </p:sp>
      <p:sp>
        <p:nvSpPr>
          <p:cNvPr id="3" name="Segnaposto contenuto 2">
            <a:extLst>
              <a:ext uri="{FF2B5EF4-FFF2-40B4-BE49-F238E27FC236}">
                <a16:creationId xmlns:a16="http://schemas.microsoft.com/office/drawing/2014/main" id="{B10E4486-B877-EC0E-5A93-B34FC44B020F}"/>
              </a:ext>
            </a:extLst>
          </p:cNvPr>
          <p:cNvSpPr>
            <a:spLocks noGrp="1"/>
          </p:cNvSpPr>
          <p:nvPr>
            <p:ph idx="1"/>
          </p:nvPr>
        </p:nvSpPr>
        <p:spPr>
          <a:xfrm>
            <a:off x="419100" y="1262650"/>
            <a:ext cx="6269038" cy="4339955"/>
          </a:xfrm>
        </p:spPr>
        <p:txBody>
          <a:bodyPr vert="horz" lIns="91440" tIns="45720" rIns="91440" bIns="45720" rtlCol="0" anchor="ctr">
            <a:noAutofit/>
          </a:bodyPr>
          <a:lstStyle/>
          <a:p>
            <a:pPr algn="just">
              <a:lnSpc>
                <a:spcPct val="100000"/>
              </a:lnSpc>
              <a:spcBef>
                <a:spcPts val="0"/>
              </a:spcBef>
            </a:pPr>
            <a:endParaRPr lang="it-IT" sz="1800" dirty="0">
              <a:solidFill>
                <a:srgbClr val="004587"/>
              </a:solidFill>
              <a:latin typeface="Calibri"/>
              <a:cs typeface="Arial"/>
            </a:endParaRPr>
          </a:p>
          <a:p>
            <a:pPr algn="just">
              <a:lnSpc>
                <a:spcPct val="100000"/>
              </a:lnSpc>
              <a:spcBef>
                <a:spcPts val="0"/>
              </a:spcBef>
            </a:pPr>
            <a:r>
              <a:rPr lang="it-IT" sz="2400" dirty="0">
                <a:solidFill>
                  <a:srgbClr val="004587"/>
                </a:solidFill>
                <a:latin typeface="Calibri"/>
                <a:cs typeface="Arial"/>
              </a:rPr>
              <a:t>City Science </a:t>
            </a:r>
            <a:r>
              <a:rPr lang="it-IT" sz="2400" dirty="0" err="1">
                <a:solidFill>
                  <a:srgbClr val="004587"/>
                </a:solidFill>
                <a:latin typeface="Calibri"/>
                <a:cs typeface="Arial"/>
              </a:rPr>
              <a:t>Initiative</a:t>
            </a:r>
            <a:r>
              <a:rPr lang="it-IT" sz="2400" dirty="0">
                <a:solidFill>
                  <a:srgbClr val="004587"/>
                </a:solidFill>
                <a:latin typeface="Calibri"/>
                <a:cs typeface="Arial"/>
              </a:rPr>
              <a:t>: </a:t>
            </a:r>
            <a:endParaRPr lang="it-IT" sz="2400">
              <a:solidFill>
                <a:srgbClr val="000000"/>
              </a:solidFill>
              <a:latin typeface="Calibri"/>
              <a:cs typeface="Arial"/>
            </a:endParaRPr>
          </a:p>
          <a:p>
            <a:pPr marL="0" indent="0" algn="just">
              <a:lnSpc>
                <a:spcPct val="100000"/>
              </a:lnSpc>
              <a:spcBef>
                <a:spcPts val="0"/>
              </a:spcBef>
              <a:buNone/>
            </a:pPr>
            <a:r>
              <a:rPr lang="it-IT" sz="2000" dirty="0">
                <a:solidFill>
                  <a:srgbClr val="003A70"/>
                </a:solidFill>
                <a:latin typeface="Calibri"/>
                <a:cs typeface="Calibri"/>
              </a:rPr>
              <a:t>Iniziativa parte del programma Joint </a:t>
            </a:r>
            <a:r>
              <a:rPr lang="it-IT" sz="2000" dirty="0" err="1">
                <a:solidFill>
                  <a:srgbClr val="003A70"/>
                </a:solidFill>
                <a:latin typeface="Calibri"/>
                <a:cs typeface="Calibri"/>
              </a:rPr>
              <a:t>Research</a:t>
            </a:r>
            <a:r>
              <a:rPr lang="it-IT" sz="2000" dirty="0">
                <a:solidFill>
                  <a:srgbClr val="003A70"/>
                </a:solidFill>
                <a:latin typeface="Calibri"/>
                <a:cs typeface="Calibri"/>
              </a:rPr>
              <a:t> Centre (JRC) per colmare il ‘</a:t>
            </a:r>
            <a:r>
              <a:rPr lang="it-IT" sz="2000" dirty="0" err="1">
                <a:solidFill>
                  <a:srgbClr val="003A70"/>
                </a:solidFill>
                <a:latin typeface="Calibri"/>
                <a:cs typeface="Calibri"/>
              </a:rPr>
              <a:t>research</a:t>
            </a:r>
            <a:r>
              <a:rPr lang="it-IT" sz="2000" dirty="0">
                <a:solidFill>
                  <a:srgbClr val="003A70"/>
                </a:solidFill>
                <a:latin typeface="Calibri"/>
                <a:cs typeface="Calibri"/>
              </a:rPr>
              <a:t> policy gap’ nelle municipalità pubbliche costruendo una rete europea di City Science Office.</a:t>
            </a:r>
            <a:endParaRPr lang="it-IT">
              <a:latin typeface="Calibri"/>
            </a:endParaRPr>
          </a:p>
          <a:p>
            <a:pPr marL="0" indent="0" algn="just">
              <a:lnSpc>
                <a:spcPct val="100000"/>
              </a:lnSpc>
              <a:spcBef>
                <a:spcPts val="0"/>
              </a:spcBef>
              <a:buNone/>
            </a:pPr>
            <a:endParaRPr lang="it-IT" sz="2000" dirty="0">
              <a:solidFill>
                <a:srgbClr val="003A70"/>
              </a:solidFill>
              <a:latin typeface="Calibri"/>
              <a:cs typeface="Calibri"/>
            </a:endParaRPr>
          </a:p>
          <a:p>
            <a:pPr algn="just">
              <a:lnSpc>
                <a:spcPct val="100000"/>
              </a:lnSpc>
              <a:spcBef>
                <a:spcPts val="0"/>
              </a:spcBef>
            </a:pPr>
            <a:r>
              <a:rPr lang="it-IT" sz="2400" dirty="0">
                <a:solidFill>
                  <a:srgbClr val="004587"/>
                </a:solidFill>
                <a:latin typeface="Calibri"/>
                <a:cs typeface="Arial"/>
              </a:rPr>
              <a:t>City Science Office</a:t>
            </a:r>
            <a:r>
              <a:rPr lang="it-IT" sz="1800" dirty="0">
                <a:solidFill>
                  <a:srgbClr val="004587"/>
                </a:solidFill>
                <a:latin typeface="Calibri"/>
                <a:cs typeface="Arial"/>
              </a:rPr>
              <a:t>:</a:t>
            </a:r>
            <a:endParaRPr lang="it-IT" sz="1800">
              <a:solidFill>
                <a:srgbClr val="000000"/>
              </a:solidFill>
              <a:latin typeface="Calibri"/>
              <a:cs typeface="Arial"/>
            </a:endParaRPr>
          </a:p>
          <a:p>
            <a:pPr marL="0" indent="0" algn="just">
              <a:lnSpc>
                <a:spcPct val="100000"/>
              </a:lnSpc>
              <a:spcBef>
                <a:spcPts val="0"/>
              </a:spcBef>
              <a:buNone/>
            </a:pPr>
            <a:r>
              <a:rPr lang="it-IT" sz="2000" dirty="0">
                <a:solidFill>
                  <a:srgbClr val="003A70"/>
                </a:solidFill>
                <a:latin typeface="Calibri"/>
                <a:cs typeface="Arial"/>
              </a:rPr>
              <a:t>Unità organizzativa con sede ai Chiostri di San Pietro costituita da tre dottorandi che si occuperanno di sviluppare una ricerca applicata nel campo dell’innovazione urbana e amministrativa. A Reggio Emilia nasce dalla collaborazione tra Comune, Università e Soggetto Gestore anche sulla base di altre esperienze in ambito europeo.</a:t>
            </a:r>
            <a:endParaRPr lang="it-IT" sz="2000">
              <a:solidFill>
                <a:srgbClr val="000000"/>
              </a:solidFill>
              <a:latin typeface="Calibri"/>
              <a:cs typeface="Arial"/>
            </a:endParaRPr>
          </a:p>
          <a:p>
            <a:pPr algn="just">
              <a:lnSpc>
                <a:spcPct val="100000"/>
              </a:lnSpc>
              <a:spcBef>
                <a:spcPts val="0"/>
              </a:spcBef>
            </a:pPr>
            <a:endParaRPr lang="it-IT" sz="1800" dirty="0">
              <a:solidFill>
                <a:srgbClr val="000000"/>
              </a:solidFill>
              <a:latin typeface="Arial"/>
              <a:cs typeface="Arial"/>
            </a:endParaRPr>
          </a:p>
          <a:p>
            <a:pPr algn="just">
              <a:lnSpc>
                <a:spcPct val="100000"/>
              </a:lnSpc>
              <a:spcBef>
                <a:spcPts val="0"/>
              </a:spcBef>
            </a:pPr>
            <a:endParaRPr lang="it-IT" sz="2000" dirty="0">
              <a:solidFill>
                <a:srgbClr val="003A70"/>
              </a:solidFill>
              <a:cs typeface="Calibri"/>
            </a:endParaRPr>
          </a:p>
        </p:txBody>
      </p:sp>
      <p:pic>
        <p:nvPicPr>
          <p:cNvPr id="5" name="Immagine 2" descr="Immagine che contiene testo, mappa, diagramma, schermata&#10;&#10;Il contenuto generato dall&amp;#39;intelligenza artificiale potrebbe non essere corretto.">
            <a:extLst>
              <a:ext uri="{FF2B5EF4-FFF2-40B4-BE49-F238E27FC236}">
                <a16:creationId xmlns:a16="http://schemas.microsoft.com/office/drawing/2014/main" id="{D130EC82-CBEC-D7AF-2E52-007CF8B351E6}"/>
              </a:ext>
            </a:extLst>
          </p:cNvPr>
          <p:cNvPicPr/>
          <p:nvPr/>
        </p:nvPicPr>
        <p:blipFill>
          <a:blip r:embed="rId2"/>
          <a:stretch/>
        </p:blipFill>
        <p:spPr>
          <a:xfrm>
            <a:off x="7438610" y="1067512"/>
            <a:ext cx="4051392" cy="4726304"/>
          </a:xfrm>
          <a:prstGeom prst="rect">
            <a:avLst/>
          </a:prstGeom>
          <a:ln w="0">
            <a:noFill/>
          </a:ln>
        </p:spPr>
      </p:pic>
    </p:spTree>
    <p:extLst>
      <p:ext uri="{BB962C8B-B14F-4D97-AF65-F5344CB8AC3E}">
        <p14:creationId xmlns:p14="http://schemas.microsoft.com/office/powerpoint/2010/main" val="369658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17E4E-DB79-BF06-09BB-9608C73D8099}"/>
              </a:ext>
            </a:extLst>
          </p:cNvPr>
          <p:cNvSpPr>
            <a:spLocks noGrp="1"/>
          </p:cNvSpPr>
          <p:nvPr>
            <p:ph type="title"/>
          </p:nvPr>
        </p:nvSpPr>
        <p:spPr/>
        <p:txBody>
          <a:bodyPr/>
          <a:lstStyle/>
          <a:p>
            <a:r>
              <a:rPr lang="it-IT" b="1" dirty="0">
                <a:latin typeface="Luiss Sans"/>
              </a:rPr>
              <a:t>Ricerca, principi e strumenti </a:t>
            </a:r>
            <a:endParaRPr lang="it-IT" b="1" dirty="0"/>
          </a:p>
        </p:txBody>
      </p:sp>
      <p:sp>
        <p:nvSpPr>
          <p:cNvPr id="3" name="Segnaposto contenuto 2">
            <a:extLst>
              <a:ext uri="{FF2B5EF4-FFF2-40B4-BE49-F238E27FC236}">
                <a16:creationId xmlns:a16="http://schemas.microsoft.com/office/drawing/2014/main" id="{6736B774-F5E0-5BC3-90D9-45395B1A3764}"/>
              </a:ext>
            </a:extLst>
          </p:cNvPr>
          <p:cNvSpPr>
            <a:spLocks noGrp="1"/>
          </p:cNvSpPr>
          <p:nvPr>
            <p:ph idx="1"/>
          </p:nvPr>
        </p:nvSpPr>
        <p:spPr>
          <a:xfrm>
            <a:off x="419100" y="1148499"/>
            <a:ext cx="11222038" cy="4339955"/>
          </a:xfrm>
        </p:spPr>
        <p:txBody>
          <a:bodyPr/>
          <a:lstStyle/>
          <a:p>
            <a:pPr marL="0" indent="0" algn="just">
              <a:lnSpc>
                <a:spcPct val="100000"/>
              </a:lnSpc>
              <a:spcBef>
                <a:spcPts val="0"/>
              </a:spcBef>
              <a:buNone/>
            </a:pPr>
            <a:r>
              <a:rPr lang="it-IT" sz="2000" dirty="0">
                <a:solidFill>
                  <a:srgbClr val="003A70"/>
                </a:solidFill>
                <a:latin typeface="Calibri"/>
                <a:cs typeface="Calibri"/>
              </a:rPr>
              <a:t>Oggi il City Science Office è disciplinato dall’ art. 4 co. 1 lett. p) </a:t>
            </a:r>
            <a:r>
              <a:rPr lang="it-IT" sz="2000" b="1" dirty="0">
                <a:solidFill>
                  <a:srgbClr val="003A70"/>
                </a:solidFill>
                <a:latin typeface="Calibri"/>
                <a:cs typeface="Calibri"/>
              </a:rPr>
              <a:t>Regolamento sulla democrazia e la giustizia urbana e climatica a Reggio Emilia.</a:t>
            </a:r>
          </a:p>
          <a:p>
            <a:pPr marL="0" indent="0" algn="just">
              <a:lnSpc>
                <a:spcPct val="100000"/>
              </a:lnSpc>
              <a:spcBef>
                <a:spcPts val="0"/>
              </a:spcBef>
              <a:buNone/>
            </a:pPr>
            <a:endParaRPr lang="it-IT" sz="2000" dirty="0">
              <a:solidFill>
                <a:srgbClr val="003A70"/>
              </a:solidFill>
              <a:latin typeface="Calibri"/>
              <a:cs typeface="Calibri"/>
            </a:endParaRPr>
          </a:p>
          <a:p>
            <a:pPr marL="0" indent="0" algn="just">
              <a:lnSpc>
                <a:spcPct val="100000"/>
              </a:lnSpc>
              <a:spcBef>
                <a:spcPts val="0"/>
              </a:spcBef>
              <a:buNone/>
            </a:pPr>
            <a:r>
              <a:rPr lang="it-IT" sz="2000" dirty="0">
                <a:solidFill>
                  <a:srgbClr val="003A70"/>
                </a:solidFill>
                <a:latin typeface="Calibri"/>
                <a:cs typeface="Calibri"/>
              </a:rPr>
              <a:t>«Il Comune in collaborazione con il Laboratorio Aperto, Università, centri di ricerca e organizzazioni della conoscenza, compone un gruppo di lavoro denominato City Science Office che funge da centro di ricerca e sviluppo, luogo di studio, ascolto e supporto alla sperimentazione di innovazioni nell’ambito delle politiche pubbliche comunali e alla prototipazione di soluzioni alle sfide poste dai territori a partire dalle pratiche di innovazione urbana realizzate all’interno delle esperienze di co-governance attuate attraverso questo Regolamento. </a:t>
            </a:r>
            <a:r>
              <a:rPr lang="it-IT" sz="2000" b="1" dirty="0">
                <a:solidFill>
                  <a:srgbClr val="003A70"/>
                </a:solidFill>
                <a:latin typeface="Calibri"/>
                <a:cs typeface="Calibri"/>
              </a:rPr>
              <a:t>Attraverso il City Science Office il Comune crea collaborazioni con gli attori locali, nazionali e internazionali dell’innovazione e della scienza per rendere Reggio Emilia una città aperta alla sperimentazione nell’ambito della propria azione di governo».</a:t>
            </a:r>
          </a:p>
        </p:txBody>
      </p:sp>
    </p:spTree>
    <p:extLst>
      <p:ext uri="{BB962C8B-B14F-4D97-AF65-F5344CB8AC3E}">
        <p14:creationId xmlns:p14="http://schemas.microsoft.com/office/powerpoint/2010/main" val="123104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3CE3D-DFE8-956C-F54D-1AC13E8AA7CE}"/>
              </a:ext>
            </a:extLst>
          </p:cNvPr>
          <p:cNvSpPr>
            <a:spLocks noGrp="1"/>
          </p:cNvSpPr>
          <p:nvPr>
            <p:ph type="title"/>
          </p:nvPr>
        </p:nvSpPr>
        <p:spPr>
          <a:xfrm>
            <a:off x="419100" y="365125"/>
            <a:ext cx="10315876" cy="993775"/>
          </a:xfrm>
        </p:spPr>
        <p:txBody>
          <a:bodyPr/>
          <a:lstStyle/>
          <a:p>
            <a:r>
              <a:rPr lang="it-IT" b="1" dirty="0">
                <a:latin typeface="Luiss Sans"/>
              </a:rPr>
              <a:t>Ricerca, principi e strumenti</a:t>
            </a:r>
          </a:p>
          <a:p>
            <a:endParaRPr lang="it-IT" dirty="0"/>
          </a:p>
        </p:txBody>
      </p:sp>
      <p:sp>
        <p:nvSpPr>
          <p:cNvPr id="3" name="Segnaposto contenuto 2">
            <a:extLst>
              <a:ext uri="{FF2B5EF4-FFF2-40B4-BE49-F238E27FC236}">
                <a16:creationId xmlns:a16="http://schemas.microsoft.com/office/drawing/2014/main" id="{C8EF1598-634F-D5DD-8EB8-E3CBAF8F46CD}"/>
              </a:ext>
            </a:extLst>
          </p:cNvPr>
          <p:cNvSpPr>
            <a:spLocks noGrp="1"/>
          </p:cNvSpPr>
          <p:nvPr>
            <p:ph idx="1"/>
          </p:nvPr>
        </p:nvSpPr>
        <p:spPr>
          <a:xfrm>
            <a:off x="419100" y="1263800"/>
            <a:ext cx="10013822" cy="4339955"/>
          </a:xfrm>
        </p:spPr>
        <p:txBody>
          <a:bodyPr vert="horz" lIns="91440" tIns="45720" rIns="91440" bIns="45720" rtlCol="0" anchor="ctr">
            <a:noAutofit/>
          </a:bodyPr>
          <a:lstStyle/>
          <a:p>
            <a:pPr marL="0" indent="0">
              <a:lnSpc>
                <a:spcPct val="100000"/>
              </a:lnSpc>
              <a:spcBef>
                <a:spcPts val="0"/>
              </a:spcBef>
              <a:spcAft>
                <a:spcPts val="601"/>
              </a:spcAft>
              <a:buNone/>
            </a:pPr>
            <a:r>
              <a:rPr lang="it-IT" sz="1600" dirty="0">
                <a:solidFill>
                  <a:srgbClr val="003A70"/>
                </a:solidFill>
                <a:latin typeface="+mn-lt"/>
                <a:ea typeface="+mn-lt"/>
                <a:cs typeface="+mn-lt"/>
              </a:rPr>
              <a:t>Esempi di attività svolte dal City Science Office a supporto della transizione del Comune di Reggio Emilia verso la sostenibilità ambientale, climatica ed energetica.</a:t>
            </a:r>
            <a:endParaRPr lang="it-IT"/>
          </a:p>
          <a:p>
            <a:pPr marL="0" indent="0">
              <a:lnSpc>
                <a:spcPct val="100000"/>
              </a:lnSpc>
              <a:spcBef>
                <a:spcPts val="0"/>
              </a:spcBef>
              <a:spcAft>
                <a:spcPts val="601"/>
              </a:spcAft>
              <a:buNone/>
            </a:pPr>
            <a:r>
              <a:rPr lang="it-IT" sz="1600" dirty="0">
                <a:solidFill>
                  <a:srgbClr val="003A70"/>
                </a:solidFill>
                <a:latin typeface="+mn-lt"/>
                <a:ea typeface="+mn-lt"/>
                <a:cs typeface="+mn-lt"/>
              </a:rPr>
              <a:t>OBIETTIVO: </a:t>
            </a:r>
          </a:p>
          <a:p>
            <a:pPr marL="0" indent="-285750">
              <a:lnSpc>
                <a:spcPct val="100000"/>
              </a:lnSpc>
              <a:spcBef>
                <a:spcPts val="0"/>
              </a:spcBef>
              <a:spcAft>
                <a:spcPts val="601"/>
              </a:spcAft>
              <a:buFont typeface="StarSymbol,Sans-Serif" panose="020B0604020202020204" pitchFamily="34" charset="0"/>
              <a:buChar char="-"/>
            </a:pPr>
            <a:r>
              <a:rPr lang="it-IT" sz="1600" dirty="0">
                <a:solidFill>
                  <a:srgbClr val="003A70"/>
                </a:solidFill>
                <a:latin typeface="+mn-lt"/>
                <a:ea typeface="+mn-lt"/>
                <a:cs typeface="+mn-lt"/>
              </a:rPr>
              <a:t>riduzione emissioni inquinanti degli edifici pubblici e monitoraggio;</a:t>
            </a:r>
          </a:p>
          <a:p>
            <a:pPr marL="0" indent="-285750">
              <a:lnSpc>
                <a:spcPct val="100000"/>
              </a:lnSpc>
              <a:spcBef>
                <a:spcPts val="0"/>
              </a:spcBef>
              <a:spcAft>
                <a:spcPts val="601"/>
              </a:spcAft>
              <a:buFont typeface="StarSymbol,Sans-Serif" panose="020B0604020202020204" pitchFamily="34" charset="0"/>
              <a:buChar char="-"/>
            </a:pPr>
            <a:r>
              <a:rPr lang="it-IT" sz="1600" dirty="0">
                <a:solidFill>
                  <a:srgbClr val="003A70"/>
                </a:solidFill>
                <a:latin typeface="+mn-lt"/>
                <a:ea typeface="+mn-lt"/>
                <a:cs typeface="+mn-lt"/>
              </a:rPr>
              <a:t>promozione delle comunità energetiche rinnovabili nel territorio reggiano.</a:t>
            </a:r>
          </a:p>
          <a:p>
            <a:pPr marL="0" indent="0">
              <a:lnSpc>
                <a:spcPct val="100000"/>
              </a:lnSpc>
              <a:spcBef>
                <a:spcPts val="0"/>
              </a:spcBef>
              <a:spcAft>
                <a:spcPts val="601"/>
              </a:spcAft>
              <a:buNone/>
            </a:pPr>
            <a:r>
              <a:rPr lang="it-IT" sz="1600" dirty="0">
                <a:solidFill>
                  <a:srgbClr val="003A70"/>
                </a:solidFill>
                <a:latin typeface="+mn-lt"/>
                <a:ea typeface="+mn-lt"/>
                <a:cs typeface="+mn-lt"/>
              </a:rPr>
              <a:t>SUPPORTO:</a:t>
            </a:r>
          </a:p>
          <a:p>
            <a:pPr marL="0" indent="-285750">
              <a:lnSpc>
                <a:spcPct val="100000"/>
              </a:lnSpc>
              <a:spcBef>
                <a:spcPts val="0"/>
              </a:spcBef>
              <a:spcAft>
                <a:spcPts val="601"/>
              </a:spcAft>
              <a:buFont typeface="StarSymbol,Sans-Serif" panose="020B0604020202020204" pitchFamily="34" charset="0"/>
              <a:buChar char="-"/>
            </a:pPr>
            <a:r>
              <a:rPr lang="it-IT" sz="1600" dirty="0">
                <a:solidFill>
                  <a:srgbClr val="003A70"/>
                </a:solidFill>
                <a:latin typeface="+mn-lt"/>
                <a:ea typeface="+mn-lt"/>
                <a:cs typeface="+mn-lt"/>
              </a:rPr>
              <a:t>sviluppo modello di raccolta dati su prestazioni degli edifici pubblici (consumo energetico e riscaldamento/raffreddamento);</a:t>
            </a:r>
          </a:p>
          <a:p>
            <a:pPr marL="0" indent="-285750">
              <a:lnSpc>
                <a:spcPct val="100000"/>
              </a:lnSpc>
              <a:spcBef>
                <a:spcPts val="0"/>
              </a:spcBef>
              <a:spcAft>
                <a:spcPts val="601"/>
              </a:spcAft>
              <a:buFont typeface="StarSymbol,Sans-Serif" panose="020B0604020202020204" pitchFamily="34" charset="0"/>
              <a:buChar char="-"/>
            </a:pPr>
            <a:r>
              <a:rPr lang="it-IT" sz="1600" dirty="0">
                <a:solidFill>
                  <a:srgbClr val="003A70"/>
                </a:solidFill>
                <a:latin typeface="+mn-lt"/>
                <a:ea typeface="+mn-lt"/>
                <a:cs typeface="+mn-lt"/>
              </a:rPr>
              <a:t>predisposizione bando e individuazione tetti edifici pubblici per l’assegnazione a chi voglia costituire una CER Strategia ispirata a quella di Roma Capitale: delibera di Giunta n. 402, 15 dicembre 2022;</a:t>
            </a:r>
            <a:endParaRPr lang="en-US" sz="1600">
              <a:solidFill>
                <a:srgbClr val="003A70"/>
              </a:solidFill>
              <a:latin typeface="+mn-lt"/>
              <a:ea typeface="+mn-lt"/>
              <a:cs typeface="+mn-lt"/>
            </a:endParaRPr>
          </a:p>
          <a:p>
            <a:pPr marL="0" indent="-285750">
              <a:lnSpc>
                <a:spcPct val="100000"/>
              </a:lnSpc>
              <a:spcBef>
                <a:spcPts val="0"/>
              </a:spcBef>
              <a:spcAft>
                <a:spcPts val="601"/>
              </a:spcAft>
              <a:buFont typeface="StarSymbol,Sans-Serif" panose="020B0604020202020204" pitchFamily="34" charset="0"/>
              <a:buChar char="-"/>
            </a:pPr>
            <a:r>
              <a:rPr lang="it-IT" sz="1600" dirty="0">
                <a:solidFill>
                  <a:srgbClr val="003A70"/>
                </a:solidFill>
                <a:latin typeface="+mn-lt"/>
                <a:ea typeface="+mn-lt"/>
                <a:cs typeface="+mn-lt"/>
              </a:rPr>
              <a:t>assistenza nella scelta del modello di governance della CER nella predisposizione degli atti;</a:t>
            </a:r>
            <a:endParaRPr lang="en-US" sz="1600">
              <a:solidFill>
                <a:srgbClr val="003A70"/>
              </a:solidFill>
              <a:latin typeface="+mn-lt"/>
              <a:ea typeface="+mn-lt"/>
              <a:cs typeface="+mn-lt"/>
            </a:endParaRPr>
          </a:p>
          <a:p>
            <a:pPr marL="0" indent="-285750">
              <a:lnSpc>
                <a:spcPct val="100000"/>
              </a:lnSpc>
              <a:spcBef>
                <a:spcPts val="0"/>
              </a:spcBef>
              <a:spcAft>
                <a:spcPts val="601"/>
              </a:spcAft>
              <a:buFont typeface="StarSymbol,Sans-Serif" panose="020B0604020202020204" pitchFamily="34" charset="0"/>
              <a:buChar char="-"/>
            </a:pPr>
            <a:r>
              <a:rPr lang="it-IT" sz="1600" dirty="0">
                <a:solidFill>
                  <a:srgbClr val="003A70"/>
                </a:solidFill>
                <a:latin typeface="+mn-lt"/>
                <a:ea typeface="+mn-lt"/>
                <a:cs typeface="+mn-lt"/>
              </a:rPr>
              <a:t>Assistenza partecipazione a bandi regionali per assegnazione di contributi volti a realizzare CER.</a:t>
            </a:r>
          </a:p>
        </p:txBody>
      </p:sp>
    </p:spTree>
    <p:extLst>
      <p:ext uri="{BB962C8B-B14F-4D97-AF65-F5344CB8AC3E}">
        <p14:creationId xmlns:p14="http://schemas.microsoft.com/office/powerpoint/2010/main" val="397559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DFB0FB-7ED2-F38D-CA88-71873FB8BB20}"/>
              </a:ext>
            </a:extLst>
          </p:cNvPr>
          <p:cNvSpPr>
            <a:spLocks noGrp="1"/>
          </p:cNvSpPr>
          <p:nvPr>
            <p:ph type="title"/>
          </p:nvPr>
        </p:nvSpPr>
        <p:spPr/>
        <p:txBody>
          <a:bodyPr/>
          <a:lstStyle/>
          <a:p>
            <a:r>
              <a:rPr lang="it-IT" sz="3600" b="1" dirty="0">
                <a:latin typeface="Luiss Sans"/>
              </a:rPr>
              <a:t>Altre Iniziative...</a:t>
            </a:r>
            <a:endParaRPr lang="it-IT" sz="3600" b="1"/>
          </a:p>
        </p:txBody>
      </p:sp>
      <p:sp>
        <p:nvSpPr>
          <p:cNvPr id="3" name="Segnaposto contenuto 2">
            <a:extLst>
              <a:ext uri="{FF2B5EF4-FFF2-40B4-BE49-F238E27FC236}">
                <a16:creationId xmlns:a16="http://schemas.microsoft.com/office/drawing/2014/main" id="{D674BAA3-A991-71F1-1253-DC8DE82C6CAD}"/>
              </a:ext>
            </a:extLst>
          </p:cNvPr>
          <p:cNvSpPr>
            <a:spLocks noGrp="1"/>
          </p:cNvSpPr>
          <p:nvPr>
            <p:ph idx="1"/>
          </p:nvPr>
        </p:nvSpPr>
        <p:spPr>
          <a:xfrm>
            <a:off x="419100" y="1536970"/>
            <a:ext cx="11452075" cy="4339955"/>
          </a:xfrm>
        </p:spPr>
        <p:txBody>
          <a:bodyPr>
            <a:normAutofit fontScale="70000" lnSpcReduction="20000"/>
          </a:bodyPr>
          <a:lstStyle/>
          <a:p>
            <a:endParaRPr lang="it-IT" sz="3600" dirty="0">
              <a:solidFill>
                <a:srgbClr val="003A70"/>
              </a:solidFill>
              <a:latin typeface="Luiss Sans"/>
              <a:cs typeface="Calibri"/>
            </a:endParaRPr>
          </a:p>
          <a:p>
            <a:r>
              <a:rPr lang="it-IT" sz="3600" dirty="0">
                <a:solidFill>
                  <a:srgbClr val="003A70"/>
                </a:solidFill>
                <a:latin typeface="Luiss Sans"/>
                <a:ea typeface="Calibri"/>
                <a:cs typeface="Calibri"/>
              </a:rPr>
              <a:t>CSO parte della City Science </a:t>
            </a:r>
            <a:r>
              <a:rPr lang="it-IT" sz="3600" err="1">
                <a:solidFill>
                  <a:srgbClr val="003A70"/>
                </a:solidFill>
                <a:latin typeface="Luiss Sans"/>
                <a:ea typeface="Calibri"/>
                <a:cs typeface="Calibri"/>
              </a:rPr>
              <a:t>Initiative</a:t>
            </a:r>
            <a:r>
              <a:rPr lang="it-IT" sz="3600" dirty="0">
                <a:solidFill>
                  <a:srgbClr val="003A70"/>
                </a:solidFill>
                <a:latin typeface="Luiss Sans"/>
                <a:ea typeface="Calibri"/>
                <a:cs typeface="Calibri"/>
              </a:rPr>
              <a:t>  </a:t>
            </a:r>
            <a:br>
              <a:rPr lang="it-IT" sz="3600" dirty="0">
                <a:solidFill>
                  <a:srgbClr val="003A70"/>
                </a:solidFill>
                <a:latin typeface="Luiss Sans"/>
                <a:ea typeface="Calibri"/>
                <a:cs typeface="Calibri"/>
              </a:rPr>
            </a:br>
            <a:r>
              <a:rPr lang="it-IT" sz="3600" dirty="0">
                <a:solidFill>
                  <a:srgbClr val="003A70"/>
                </a:solidFill>
                <a:latin typeface="Luiss Sans"/>
                <a:ea typeface="Calibri"/>
                <a:cs typeface="Calibri"/>
              </a:rPr>
              <a:t>(creare una rete di funzionari europei della scienza della città e facilitare i collegamenti con iniziative urbane correlate)</a:t>
            </a:r>
            <a:endParaRPr lang="it-IT" sz="3600" dirty="0" err="1">
              <a:solidFill>
                <a:srgbClr val="003A70"/>
              </a:solidFill>
              <a:latin typeface="Luiss Sans"/>
              <a:cs typeface="Calibri"/>
            </a:endParaRPr>
          </a:p>
          <a:p>
            <a:r>
              <a:rPr lang="it-IT" sz="3600" dirty="0">
                <a:solidFill>
                  <a:srgbClr val="003A70"/>
                </a:solidFill>
                <a:latin typeface="Luiss Sans"/>
                <a:ea typeface="Calibri"/>
                <a:cs typeface="Calibri"/>
              </a:rPr>
              <a:t>Engage.EU R&amp;I - consorzio interuniversitario (progetto di laurea europea?)</a:t>
            </a:r>
            <a:endParaRPr lang="it-IT" sz="3600">
              <a:solidFill>
                <a:srgbClr val="003A70"/>
              </a:solidFill>
              <a:ea typeface="Calibri"/>
            </a:endParaRPr>
          </a:p>
          <a:p>
            <a:pPr>
              <a:lnSpc>
                <a:spcPct val="90000"/>
              </a:lnSpc>
            </a:pPr>
            <a:r>
              <a:rPr lang="it-IT" sz="3600" dirty="0">
                <a:solidFill>
                  <a:srgbClr val="003A70"/>
                </a:solidFill>
                <a:latin typeface="Luiss Sans"/>
                <a:cs typeface="Calibri"/>
              </a:rPr>
              <a:t>Casa delle Tecnologie Emergenti di Roma </a:t>
            </a:r>
            <a:br>
              <a:rPr lang="it-IT" sz="3600" dirty="0">
                <a:latin typeface="Luiss Sans"/>
                <a:cs typeface="Calibri"/>
              </a:rPr>
            </a:br>
            <a:r>
              <a:rPr lang="it-IT" sz="3600" dirty="0">
                <a:solidFill>
                  <a:srgbClr val="003A70"/>
                </a:solidFill>
                <a:latin typeface="Luiss Sans"/>
                <a:cs typeface="Calibri"/>
              </a:rPr>
              <a:t>(come rafforzare il legame tra scienza e città? Come far sì che la scienza supporti gli obiettivi di politica pubblica della città? </a:t>
            </a:r>
            <a:br>
              <a:rPr lang="it-IT" sz="3600" dirty="0">
                <a:latin typeface="Luiss Sans"/>
                <a:cs typeface="Calibri"/>
              </a:rPr>
            </a:br>
            <a:r>
              <a:rPr lang="it-IT" sz="3600" dirty="0">
                <a:solidFill>
                  <a:srgbClr val="003A70"/>
                </a:solidFill>
                <a:latin typeface="Luiss Sans"/>
                <a:cs typeface="Calibri"/>
              </a:rPr>
              <a:t>(cfr. EU Mission: 100Climate-Neutral and Smart Cities by 2030; PUI – PNRR M5C2) </a:t>
            </a:r>
            <a:endParaRPr lang="it-IT" dirty="0">
              <a:solidFill>
                <a:srgbClr val="595959"/>
              </a:solidFill>
            </a:endParaRPr>
          </a:p>
          <a:p>
            <a:r>
              <a:rPr lang="it-IT" sz="3600" dirty="0">
                <a:solidFill>
                  <a:srgbClr val="003A70"/>
                </a:solidFill>
                <a:latin typeface="Luiss Sans"/>
                <a:cs typeface="Calibri"/>
              </a:rPr>
              <a:t>Terza e Quarta missione delle Università? </a:t>
            </a:r>
            <a:endParaRPr lang="it-IT" sz="3600" dirty="0">
              <a:solidFill>
                <a:srgbClr val="003A70"/>
              </a:solidFill>
            </a:endParaRPr>
          </a:p>
          <a:p>
            <a:endParaRPr lang="it-IT" sz="3600" dirty="0">
              <a:solidFill>
                <a:srgbClr val="003A70"/>
              </a:solidFill>
            </a:endParaRPr>
          </a:p>
          <a:p>
            <a:endParaRPr lang="it-IT" dirty="0"/>
          </a:p>
          <a:p>
            <a:endParaRPr lang="it-IT" dirty="0"/>
          </a:p>
        </p:txBody>
      </p:sp>
    </p:spTree>
    <p:extLst>
      <p:ext uri="{BB962C8B-B14F-4D97-AF65-F5344CB8AC3E}">
        <p14:creationId xmlns:p14="http://schemas.microsoft.com/office/powerpoint/2010/main" val="145270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98573A-6943-79E2-B430-8582492ABF61}"/>
              </a:ext>
            </a:extLst>
          </p:cNvPr>
          <p:cNvSpPr>
            <a:spLocks noGrp="1"/>
          </p:cNvSpPr>
          <p:nvPr>
            <p:ph type="title"/>
          </p:nvPr>
        </p:nvSpPr>
        <p:spPr/>
        <p:txBody>
          <a:bodyPr/>
          <a:lstStyle/>
          <a:p>
            <a:r>
              <a:rPr lang="it-IT" b="1" dirty="0">
                <a:latin typeface="Luiss Sans"/>
              </a:rPr>
              <a:t>Quale tutela per l'innovazione stessa?  Sentenza CGUE C‑406/10 - 2 maggio 2012</a:t>
            </a:r>
            <a:endParaRPr lang="it-IT" b="1" dirty="0"/>
          </a:p>
          <a:p>
            <a:endParaRPr lang="it-IT" dirty="0"/>
          </a:p>
        </p:txBody>
      </p:sp>
      <p:sp>
        <p:nvSpPr>
          <p:cNvPr id="3" name="Segnaposto contenuto 2">
            <a:extLst>
              <a:ext uri="{FF2B5EF4-FFF2-40B4-BE49-F238E27FC236}">
                <a16:creationId xmlns:a16="http://schemas.microsoft.com/office/drawing/2014/main" id="{0D266599-3E94-1511-20CB-AFBD488A1F27}"/>
              </a:ext>
            </a:extLst>
          </p:cNvPr>
          <p:cNvSpPr>
            <a:spLocks noGrp="1"/>
          </p:cNvSpPr>
          <p:nvPr>
            <p:ph idx="1"/>
          </p:nvPr>
        </p:nvSpPr>
        <p:spPr/>
        <p:txBody>
          <a:bodyPr>
            <a:normAutofit/>
          </a:bodyPr>
          <a:lstStyle/>
          <a:p>
            <a:pPr>
              <a:lnSpc>
                <a:spcPct val="90000"/>
              </a:lnSpc>
            </a:pPr>
            <a:r>
              <a:rPr lang="it-IT" sz="2000" dirty="0">
                <a:solidFill>
                  <a:srgbClr val="003A70"/>
                </a:solidFill>
                <a:latin typeface="Calibri"/>
                <a:cs typeface="Calibri"/>
              </a:rPr>
              <a:t>Il SAS Institute è una società che sviluppa software analitici, creatrice del Sistema SAS (insieme integrato di programmi informatici che consente agli utenti di effettuare un’ampia gamma di operazioni di elaborazione e di analisi dei dati)</a:t>
            </a:r>
          </a:p>
          <a:p>
            <a:pPr>
              <a:lnSpc>
                <a:spcPct val="90000"/>
              </a:lnSpc>
            </a:pPr>
            <a:r>
              <a:rPr lang="it-IT" sz="2000" dirty="0">
                <a:solidFill>
                  <a:srgbClr val="003A70"/>
                </a:solidFill>
                <a:latin typeface="Calibri"/>
                <a:cs typeface="Calibri"/>
              </a:rPr>
              <a:t>La WPL si è resa conto della potenziale esistenza di una domanda di mercato per un software alternativo in grado di eseguire applicazioni scritte in linguaggio SAS</a:t>
            </a:r>
            <a:endParaRPr lang="it-IT" dirty="0">
              <a:latin typeface="Calibri"/>
            </a:endParaRPr>
          </a:p>
          <a:p>
            <a:pPr>
              <a:lnSpc>
                <a:spcPct val="90000"/>
              </a:lnSpc>
            </a:pPr>
            <a:r>
              <a:rPr lang="it-IT" sz="2000" dirty="0">
                <a:solidFill>
                  <a:srgbClr val="003A70"/>
                </a:solidFill>
                <a:latin typeface="Calibri"/>
                <a:cs typeface="Calibri"/>
              </a:rPr>
              <a:t>La WPL ha pertanto creato il «World Programming System», concepito per emulare molte delle funzionalità dei moduli SAS nel modo più accurato possibile, vale a dire cercando di garantire, con minime eccezioni, che i medesimi input generassero gli stessi output</a:t>
            </a:r>
            <a:endParaRPr lang="it-IT" dirty="0">
              <a:solidFill>
                <a:srgbClr val="595959"/>
              </a:solidFill>
              <a:latin typeface="Calibri"/>
            </a:endParaRPr>
          </a:p>
          <a:p>
            <a:pPr>
              <a:lnSpc>
                <a:spcPct val="70000"/>
              </a:lnSpc>
            </a:pPr>
            <a:r>
              <a:rPr lang="it-IT" sz="2000" b="1" dirty="0">
                <a:solidFill>
                  <a:srgbClr val="003A70"/>
                </a:solidFill>
                <a:latin typeface="Calibri"/>
                <a:cs typeface="Calibri"/>
              </a:rPr>
              <a:t>La High Court of Justice (</a:t>
            </a:r>
            <a:r>
              <a:rPr lang="it-IT" sz="2000" b="1" dirty="0" err="1">
                <a:solidFill>
                  <a:srgbClr val="003A70"/>
                </a:solidFill>
                <a:latin typeface="Calibri"/>
                <a:cs typeface="Calibri"/>
              </a:rPr>
              <a:t>England</a:t>
            </a:r>
            <a:r>
              <a:rPr lang="it-IT" sz="2000" b="1" dirty="0">
                <a:solidFill>
                  <a:srgbClr val="003A70"/>
                </a:solidFill>
                <a:latin typeface="Calibri"/>
                <a:cs typeface="Calibri"/>
              </a:rPr>
              <a:t> &amp; Wales), </a:t>
            </a:r>
            <a:r>
              <a:rPr lang="it-IT" sz="2000" b="1" dirty="0" err="1">
                <a:solidFill>
                  <a:srgbClr val="003A70"/>
                </a:solidFill>
                <a:latin typeface="Calibri"/>
                <a:cs typeface="Calibri"/>
              </a:rPr>
              <a:t>Chancery</a:t>
            </a:r>
            <a:r>
              <a:rPr lang="it-IT" sz="2000" b="1" dirty="0">
                <a:solidFill>
                  <a:srgbClr val="003A70"/>
                </a:solidFill>
                <a:latin typeface="Calibri"/>
                <a:cs typeface="Calibri"/>
              </a:rPr>
              <a:t> </a:t>
            </a:r>
            <a:r>
              <a:rPr lang="it-IT" sz="2000" b="1" dirty="0" err="1">
                <a:solidFill>
                  <a:srgbClr val="003A70"/>
                </a:solidFill>
                <a:latin typeface="Calibri"/>
                <a:cs typeface="Calibri"/>
              </a:rPr>
              <a:t>Division</a:t>
            </a:r>
            <a:r>
              <a:rPr lang="it-IT" sz="2000" b="1" dirty="0">
                <a:solidFill>
                  <a:srgbClr val="003A70"/>
                </a:solidFill>
                <a:latin typeface="Calibri"/>
                <a:cs typeface="Calibri"/>
              </a:rPr>
              <a:t>, precisa che non è dimostrato che la WPL, per far ciò, abbia avuto accesso al codice sorgente dei moduli SAS, che essa abbia copiato una parte qualsiasi del testo di tale codice oppure abbia copiato una qualsiasi parte della concezione strutturale di detto codice</a:t>
            </a:r>
            <a:r>
              <a:rPr lang="it-IT" sz="2000" dirty="0">
                <a:solidFill>
                  <a:srgbClr val="003A70"/>
                </a:solidFill>
                <a:latin typeface="Calibri"/>
                <a:cs typeface="Calibri"/>
              </a:rPr>
              <a:t>.</a:t>
            </a:r>
            <a:endParaRPr lang="it-IT" dirty="0">
              <a:latin typeface="Calibri"/>
              <a:cs typeface="Calibri"/>
            </a:endParaRPr>
          </a:p>
          <a:p>
            <a:pPr>
              <a:lnSpc>
                <a:spcPct val="90000"/>
              </a:lnSpc>
            </a:pPr>
            <a:endParaRPr lang="it-IT" sz="2000" dirty="0">
              <a:solidFill>
                <a:srgbClr val="003A70"/>
              </a:solidFill>
            </a:endParaRPr>
          </a:p>
        </p:txBody>
      </p:sp>
    </p:spTree>
    <p:extLst>
      <p:ext uri="{BB962C8B-B14F-4D97-AF65-F5344CB8AC3E}">
        <p14:creationId xmlns:p14="http://schemas.microsoft.com/office/powerpoint/2010/main" val="243140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9BB11-BEC2-4111-89AC-20BD3FF3DFE7}"/>
              </a:ext>
            </a:extLst>
          </p:cNvPr>
          <p:cNvSpPr>
            <a:spLocks noGrp="1"/>
          </p:cNvSpPr>
          <p:nvPr>
            <p:ph type="title"/>
          </p:nvPr>
        </p:nvSpPr>
        <p:spPr/>
        <p:txBody>
          <a:bodyPr/>
          <a:lstStyle/>
          <a:p>
            <a:r>
              <a:rPr lang="it-IT" b="1" dirty="0">
                <a:latin typeface="Luiss Sans"/>
              </a:rPr>
              <a:t>Principio di innovazione – diritto internazionale</a:t>
            </a:r>
            <a:endParaRPr lang="it-IT" dirty="0"/>
          </a:p>
        </p:txBody>
      </p:sp>
      <p:sp>
        <p:nvSpPr>
          <p:cNvPr id="3" name="Segnaposto contenuto 2">
            <a:extLst>
              <a:ext uri="{FF2B5EF4-FFF2-40B4-BE49-F238E27FC236}">
                <a16:creationId xmlns:a16="http://schemas.microsoft.com/office/drawing/2014/main" id="{11B46FA8-46A2-C731-D1BA-395181FBB8E1}"/>
              </a:ext>
            </a:extLst>
          </p:cNvPr>
          <p:cNvSpPr>
            <a:spLocks noGrp="1"/>
          </p:cNvSpPr>
          <p:nvPr>
            <p:ph idx="1"/>
          </p:nvPr>
        </p:nvSpPr>
        <p:spPr>
          <a:xfrm>
            <a:off x="419100" y="1710822"/>
            <a:ext cx="11222038" cy="4339955"/>
          </a:xfrm>
        </p:spPr>
        <p:txBody>
          <a:bodyPr>
            <a:normAutofit/>
          </a:bodyPr>
          <a:lstStyle/>
          <a:p>
            <a:pPr marL="0" indent="0" algn="just">
              <a:lnSpc>
                <a:spcPct val="130000"/>
              </a:lnSpc>
              <a:buNone/>
            </a:pPr>
            <a:r>
              <a:rPr lang="it-IT" sz="1800" dirty="0">
                <a:solidFill>
                  <a:srgbClr val="003A70"/>
                </a:solidFill>
                <a:latin typeface="Luiss Sans"/>
                <a:cs typeface="Arial"/>
              </a:rPr>
              <a:t>Dichiarazione universale dei diritti umani del 1948: emerge un “diritto alla scienza"</a:t>
            </a:r>
            <a:endParaRPr lang="it-IT" sz="1800" dirty="0">
              <a:solidFill>
                <a:srgbClr val="003A70"/>
              </a:solidFill>
              <a:cs typeface="Arial"/>
            </a:endParaRPr>
          </a:p>
          <a:p>
            <a:pPr marL="0" indent="0" algn="just">
              <a:lnSpc>
                <a:spcPct val="130000"/>
              </a:lnSpc>
              <a:buNone/>
            </a:pPr>
            <a:r>
              <a:rPr lang="it-IT" sz="1800" dirty="0">
                <a:solidFill>
                  <a:srgbClr val="003A70"/>
                </a:solidFill>
                <a:latin typeface="Luiss Sans"/>
                <a:cs typeface="Arial"/>
              </a:rPr>
              <a:t>l'art. 27 della Dichiarazione Universale dei Diritti Umani, il quale afferma che "ogni individuo ha il diritto di partecipare liberamente alla vita culturale della comunità, di godere delle arti e di partecipare al progresso scientifico e ai suoi benefici".</a:t>
            </a:r>
            <a:endParaRPr lang="it-IT" sz="1800"/>
          </a:p>
          <a:p>
            <a:pPr marL="0" indent="0" algn="just">
              <a:lnSpc>
                <a:spcPct val="130000"/>
              </a:lnSpc>
              <a:buNone/>
            </a:pPr>
            <a:r>
              <a:rPr lang="it-IT" sz="1800" dirty="0">
                <a:solidFill>
                  <a:srgbClr val="003A70"/>
                </a:solidFill>
                <a:latin typeface="Luiss Sans"/>
                <a:cs typeface="Arial"/>
              </a:rPr>
              <a:t>Prospettiva dei diritti umani: condivisione di una serie di valori e di un nucleo fondamentale di diritti civili, politici, sociali ed economici per il fine ultimo di garantire la pacifica convivenza tra le Nazioni e all’interno delle stesse. Dimostrato da successive risoluzioni ONU.</a:t>
            </a:r>
            <a:endParaRPr lang="it-IT" sz="1800" dirty="0">
              <a:solidFill>
                <a:srgbClr val="003A70"/>
              </a:solidFill>
              <a:cs typeface="Arial"/>
            </a:endParaRPr>
          </a:p>
          <a:p>
            <a:pPr marL="0" indent="0" algn="just">
              <a:lnSpc>
                <a:spcPct val="130000"/>
              </a:lnSpc>
              <a:buNone/>
            </a:pPr>
            <a:r>
              <a:rPr lang="it-IT" sz="1800" dirty="0">
                <a:solidFill>
                  <a:srgbClr val="003A70"/>
                </a:solidFill>
                <a:latin typeface="Luiss Sans"/>
                <a:cs typeface="Arial"/>
              </a:rPr>
              <a:t>I diritti umani codificati nel 1948 vengono successivamente precisati e ampiati dalla Convenzione internazionale sui diritti economici, sociali e culturali (cfr. Art. 15).</a:t>
            </a:r>
            <a:endParaRPr lang="it-IT" sz="1800" dirty="0">
              <a:solidFill>
                <a:srgbClr val="003A70"/>
              </a:solidFill>
              <a:cs typeface="Arial"/>
            </a:endParaRPr>
          </a:p>
          <a:p>
            <a:pPr algn="just">
              <a:lnSpc>
                <a:spcPct val="130000"/>
              </a:lnSpc>
              <a:buFont typeface="Calibri" panose="020B0604020202020204" pitchFamily="34" charset="0"/>
              <a:buChar char="-"/>
            </a:pPr>
            <a:endParaRPr lang="it-IT" sz="2000" dirty="0">
              <a:solidFill>
                <a:srgbClr val="003A70"/>
              </a:solidFill>
              <a:cs typeface="Arial"/>
            </a:endParaRPr>
          </a:p>
          <a:p>
            <a:pPr algn="just">
              <a:lnSpc>
                <a:spcPct val="130000"/>
              </a:lnSpc>
              <a:buFont typeface="Calibri" panose="020B0604020202020204" pitchFamily="34" charset="0"/>
              <a:buChar char="-"/>
            </a:pPr>
            <a:endParaRPr lang="it-IT" sz="2000" dirty="0">
              <a:solidFill>
                <a:srgbClr val="003A70"/>
              </a:solidFill>
              <a:cs typeface="Arial"/>
            </a:endParaRPr>
          </a:p>
        </p:txBody>
      </p:sp>
    </p:spTree>
    <p:extLst>
      <p:ext uri="{BB962C8B-B14F-4D97-AF65-F5344CB8AC3E}">
        <p14:creationId xmlns:p14="http://schemas.microsoft.com/office/powerpoint/2010/main" val="31068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26730-8929-B596-88E1-0D734B626C1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A60F735-7640-F2A8-A81B-AC2EEC4AF7CA}"/>
              </a:ext>
            </a:extLst>
          </p:cNvPr>
          <p:cNvSpPr>
            <a:spLocks noGrp="1"/>
          </p:cNvSpPr>
          <p:nvPr>
            <p:ph type="title"/>
          </p:nvPr>
        </p:nvSpPr>
        <p:spPr/>
        <p:txBody>
          <a:bodyPr/>
          <a:lstStyle/>
          <a:p>
            <a:r>
              <a:rPr lang="it-IT" b="1" dirty="0">
                <a:latin typeface="Luiss Sans"/>
              </a:rPr>
              <a:t>Sentenza CGUE C‑406/10 - 2 maggio 2012</a:t>
            </a:r>
            <a:endParaRPr lang="it-IT" b="1" dirty="0"/>
          </a:p>
          <a:p>
            <a:endParaRPr lang="it-IT" dirty="0"/>
          </a:p>
        </p:txBody>
      </p:sp>
      <p:sp>
        <p:nvSpPr>
          <p:cNvPr id="3" name="Segnaposto contenuto 2">
            <a:extLst>
              <a:ext uri="{FF2B5EF4-FFF2-40B4-BE49-F238E27FC236}">
                <a16:creationId xmlns:a16="http://schemas.microsoft.com/office/drawing/2014/main" id="{8A98987C-78EC-142C-5AAA-6AD683056393}"/>
              </a:ext>
            </a:extLst>
          </p:cNvPr>
          <p:cNvSpPr>
            <a:spLocks noGrp="1"/>
          </p:cNvSpPr>
          <p:nvPr>
            <p:ph idx="1"/>
          </p:nvPr>
        </p:nvSpPr>
        <p:spPr>
          <a:xfrm>
            <a:off x="419100" y="728977"/>
            <a:ext cx="11222038" cy="4339955"/>
          </a:xfrm>
        </p:spPr>
        <p:txBody>
          <a:bodyPr>
            <a:normAutofit/>
          </a:bodyPr>
          <a:lstStyle/>
          <a:p>
            <a:pPr>
              <a:lnSpc>
                <a:spcPct val="80000"/>
              </a:lnSpc>
            </a:pPr>
            <a:r>
              <a:rPr lang="it-IT" sz="2000" dirty="0">
                <a:solidFill>
                  <a:srgbClr val="003A70"/>
                </a:solidFill>
                <a:latin typeface="Calibri"/>
                <a:cs typeface="Calibri"/>
              </a:rPr>
              <a:t>Orbene, come risulta dalla decisione di rinvio, </a:t>
            </a:r>
            <a:r>
              <a:rPr lang="it-IT" sz="2000" b="1" dirty="0">
                <a:solidFill>
                  <a:srgbClr val="003A70"/>
                </a:solidFill>
                <a:latin typeface="Calibri"/>
                <a:cs typeface="Calibri"/>
              </a:rPr>
              <a:t>la WPL non ha avuto accesso al codice sorgente </a:t>
            </a:r>
            <a:r>
              <a:rPr lang="it-IT" sz="2000" dirty="0">
                <a:solidFill>
                  <a:srgbClr val="003A70"/>
                </a:solidFill>
                <a:latin typeface="Calibri"/>
                <a:cs typeface="Calibri"/>
              </a:rPr>
              <a:t>del programma del SAS Institute e non ha effettuato una decompilazione del codice oggetto di detto programma</a:t>
            </a:r>
            <a:r>
              <a:rPr lang="it-IT" sz="2000" b="1" dirty="0">
                <a:solidFill>
                  <a:srgbClr val="003A70"/>
                </a:solidFill>
                <a:latin typeface="Calibri"/>
                <a:cs typeface="Calibri"/>
              </a:rPr>
              <a:t>. È grazie all’osservazione, allo studio e alla sperimentazione del comportamento del programma del SAS Institute che la WPL ha riprodotto la funzionalità di detto programma utilizzando il medesimo linguaggio di programmazione e il medesimo formato di file di dati.</a:t>
            </a:r>
            <a:endParaRPr lang="it-IT" b="1" dirty="0">
              <a:latin typeface="Calibri"/>
            </a:endParaRPr>
          </a:p>
          <a:p>
            <a:pPr>
              <a:lnSpc>
                <a:spcPct val="90000"/>
              </a:lnSpc>
            </a:pPr>
            <a:r>
              <a:rPr lang="it-IT" sz="2000" dirty="0">
                <a:solidFill>
                  <a:srgbClr val="003A70"/>
                </a:solidFill>
                <a:latin typeface="Calibri"/>
                <a:cs typeface="Calibri"/>
              </a:rPr>
              <a:t>Di conseguenza, il titolare del diritto d’autore su un programma per elaboratore non può impedire, fondandosi sul contratto di licenza, che il licenziatario determini le idee e i principi su cui si basa ogni elemento di tale programma qualora detto licenziatario realizzi le operazioni che tale licenza gli consente di compiere nonché le operazioni di caricamento e svolgimento necessarie all’utilizzazione del programma per elaboratore e a condizione che egli non leda i diritti esclusivi del titolare del diritto d’autore su tale programma</a:t>
            </a:r>
            <a:endParaRPr lang="it-IT" sz="2000" dirty="0">
              <a:solidFill>
                <a:srgbClr val="003A70"/>
              </a:solidFill>
              <a:latin typeface="Calibri"/>
            </a:endParaRPr>
          </a:p>
        </p:txBody>
      </p:sp>
    </p:spTree>
    <p:extLst>
      <p:ext uri="{BB962C8B-B14F-4D97-AF65-F5344CB8AC3E}">
        <p14:creationId xmlns:p14="http://schemas.microsoft.com/office/powerpoint/2010/main" val="114885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85C26-BD61-50E3-60F4-AA237CE13B0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FE499A7-04AE-7283-0956-AB2D6C3363D9}"/>
              </a:ext>
            </a:extLst>
          </p:cNvPr>
          <p:cNvSpPr>
            <a:spLocks noGrp="1"/>
          </p:cNvSpPr>
          <p:nvPr>
            <p:ph type="title"/>
          </p:nvPr>
        </p:nvSpPr>
        <p:spPr/>
        <p:txBody>
          <a:bodyPr/>
          <a:lstStyle/>
          <a:p>
            <a:r>
              <a:rPr lang="it-IT" b="1" dirty="0">
                <a:latin typeface="Luiss Sans"/>
              </a:rPr>
              <a:t>Sentenza CGUE C‑406/10 - 2 maggio 2012</a:t>
            </a:r>
            <a:endParaRPr lang="it-IT" b="1" dirty="0"/>
          </a:p>
          <a:p>
            <a:endParaRPr lang="it-IT" dirty="0"/>
          </a:p>
        </p:txBody>
      </p:sp>
      <p:sp>
        <p:nvSpPr>
          <p:cNvPr id="3" name="Segnaposto contenuto 2">
            <a:extLst>
              <a:ext uri="{FF2B5EF4-FFF2-40B4-BE49-F238E27FC236}">
                <a16:creationId xmlns:a16="http://schemas.microsoft.com/office/drawing/2014/main" id="{D1CF888E-18F7-384A-45E9-7566DCF7E3F2}"/>
              </a:ext>
            </a:extLst>
          </p:cNvPr>
          <p:cNvSpPr>
            <a:spLocks noGrp="1"/>
          </p:cNvSpPr>
          <p:nvPr>
            <p:ph idx="1"/>
          </p:nvPr>
        </p:nvSpPr>
        <p:spPr/>
        <p:txBody>
          <a:bodyPr>
            <a:normAutofit/>
          </a:bodyPr>
          <a:lstStyle/>
          <a:p>
            <a:pPr>
              <a:lnSpc>
                <a:spcPct val="80000"/>
              </a:lnSpc>
            </a:pPr>
            <a:r>
              <a:rPr lang="it-IT" sz="2000" dirty="0">
                <a:solidFill>
                  <a:srgbClr val="003A70"/>
                </a:solidFill>
                <a:latin typeface="Calibri"/>
                <a:cs typeface="Calibri"/>
              </a:rPr>
              <a:t>Va quindi risposto alle questioni dalla prima alla quinta dichiarando che l’articolo 1, paragrafo 2, della direttiva 91/250 deve essere interpretato nel senso che non costituiscono una forma di espressione di un programma per elaboratore e non sono, a tale titolo, tutelati dal diritto d’autore sui programmi per elaboratore ai sensi della predetta direttiva né la funzionalità di un programma siffatto né il linguaggio di programmazione e il formato di file di dati utilizzati nell’ambito di un tale programma per sfruttare talune delle sue funzioni</a:t>
            </a:r>
            <a:endParaRPr lang="it-IT" dirty="0">
              <a:latin typeface="Calibri"/>
            </a:endParaRPr>
          </a:p>
          <a:p>
            <a:pPr>
              <a:lnSpc>
                <a:spcPct val="80000"/>
              </a:lnSpc>
            </a:pPr>
            <a:r>
              <a:rPr lang="it-IT" sz="2000" dirty="0">
                <a:solidFill>
                  <a:srgbClr val="003A70"/>
                </a:solidFill>
                <a:latin typeface="Calibri"/>
                <a:cs typeface="Calibri"/>
              </a:rPr>
              <a:t>È importante quindi rilevare che non può esserci lesione del diritto d’autore sul programma per elaboratore allorché, come nella fattispecie, </a:t>
            </a:r>
            <a:r>
              <a:rPr lang="it-IT" sz="2000" b="1" dirty="0">
                <a:solidFill>
                  <a:srgbClr val="003A70"/>
                </a:solidFill>
                <a:latin typeface="Calibri"/>
                <a:cs typeface="Calibri"/>
              </a:rPr>
              <a:t>il legittimo acquirente </a:t>
            </a:r>
            <a:r>
              <a:rPr lang="it-IT" sz="2000" dirty="0">
                <a:solidFill>
                  <a:srgbClr val="003A70"/>
                </a:solidFill>
                <a:latin typeface="Calibri"/>
                <a:cs typeface="Calibri"/>
              </a:rPr>
              <a:t>di una licenza non ha avuto accesso al codice sorgente del programma per elaboratore sul quale verte detta licenza, </a:t>
            </a:r>
            <a:r>
              <a:rPr lang="it-IT" sz="2000" b="1" dirty="0">
                <a:solidFill>
                  <a:srgbClr val="003A70"/>
                </a:solidFill>
                <a:latin typeface="Calibri"/>
                <a:cs typeface="Calibri"/>
              </a:rPr>
              <a:t>ma si è limitato a studiare, ad osservare e a sperimentare tale programma per riprodurne la funzionalità in un secondo programma</a:t>
            </a:r>
          </a:p>
          <a:p>
            <a:pPr>
              <a:lnSpc>
                <a:spcPct val="80000"/>
              </a:lnSpc>
            </a:pPr>
            <a:endParaRPr lang="it-IT" sz="2000" b="1" dirty="0">
              <a:solidFill>
                <a:srgbClr val="003A70"/>
              </a:solidFill>
            </a:endParaRPr>
          </a:p>
          <a:p>
            <a:pPr>
              <a:lnSpc>
                <a:spcPct val="90000"/>
              </a:lnSpc>
            </a:pPr>
            <a:endParaRPr lang="it-IT" dirty="0">
              <a:solidFill>
                <a:srgbClr val="595959"/>
              </a:solidFill>
            </a:endParaRPr>
          </a:p>
        </p:txBody>
      </p:sp>
    </p:spTree>
    <p:extLst>
      <p:ext uri="{BB962C8B-B14F-4D97-AF65-F5344CB8AC3E}">
        <p14:creationId xmlns:p14="http://schemas.microsoft.com/office/powerpoint/2010/main" val="987165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1B5328-01C7-69AA-1AE9-79D6083B0334}"/>
              </a:ext>
            </a:extLst>
          </p:cNvPr>
          <p:cNvSpPr>
            <a:spLocks noGrp="1"/>
          </p:cNvSpPr>
          <p:nvPr>
            <p:ph type="title"/>
          </p:nvPr>
        </p:nvSpPr>
        <p:spPr/>
        <p:txBody>
          <a:bodyPr/>
          <a:lstStyle/>
          <a:p>
            <a:r>
              <a:rPr lang="it-IT" b="1" dirty="0">
                <a:latin typeface="Luiss Sans"/>
                <a:cs typeface="Times"/>
              </a:rPr>
              <a:t>Quali limiti per l'innovazione stessa? Corte Cost. Sent. 36/2024 </a:t>
            </a:r>
            <a:endParaRPr lang="it-IT" b="1" dirty="0"/>
          </a:p>
          <a:p>
            <a:endParaRPr lang="it-IT" dirty="0"/>
          </a:p>
        </p:txBody>
      </p:sp>
      <p:sp>
        <p:nvSpPr>
          <p:cNvPr id="3" name="Segnaposto contenuto 2">
            <a:extLst>
              <a:ext uri="{FF2B5EF4-FFF2-40B4-BE49-F238E27FC236}">
                <a16:creationId xmlns:a16="http://schemas.microsoft.com/office/drawing/2014/main" id="{76C98104-992C-64B0-20AF-3F002774D4DE}"/>
              </a:ext>
            </a:extLst>
          </p:cNvPr>
          <p:cNvSpPr>
            <a:spLocks noGrp="1"/>
          </p:cNvSpPr>
          <p:nvPr>
            <p:ph idx="1"/>
          </p:nvPr>
        </p:nvSpPr>
        <p:spPr>
          <a:xfrm>
            <a:off x="419100" y="1588258"/>
            <a:ext cx="11222038" cy="4339955"/>
          </a:xfrm>
        </p:spPr>
        <p:txBody>
          <a:bodyPr vert="horz" lIns="91440" tIns="45720" rIns="91440" bIns="45720" rtlCol="0" anchor="ctr">
            <a:noAutofit/>
          </a:bodyPr>
          <a:lstStyle/>
          <a:p>
            <a:pPr marL="0" indent="0">
              <a:buNone/>
            </a:pPr>
            <a:r>
              <a:rPr lang="it-IT" sz="2000" dirty="0">
                <a:solidFill>
                  <a:srgbClr val="003A70"/>
                </a:solidFill>
                <a:latin typeface="Luiss Sans"/>
                <a:cs typeface="Calibri"/>
              </a:rPr>
              <a:t>E</a:t>
            </a:r>
            <a:r>
              <a:rPr lang="it-IT" sz="2000" dirty="0">
                <a:solidFill>
                  <a:srgbClr val="003A70"/>
                </a:solidFill>
                <a:latin typeface="Calibri"/>
                <a:cs typeface="Calibri"/>
              </a:rPr>
              <a:t>̀ dichiarata non fondata, nei sensi di cui in motivazione, la questione di </a:t>
            </a:r>
            <a:r>
              <a:rPr lang="it-IT" sz="2000" err="1">
                <a:solidFill>
                  <a:srgbClr val="003A70"/>
                </a:solidFill>
                <a:latin typeface="Calibri"/>
                <a:cs typeface="Calibri"/>
              </a:rPr>
              <a:t>legittimita</a:t>
            </a:r>
            <a:r>
              <a:rPr lang="it-IT" sz="2000" dirty="0">
                <a:solidFill>
                  <a:srgbClr val="003A70"/>
                </a:solidFill>
                <a:latin typeface="Calibri"/>
                <a:cs typeface="Calibri"/>
              </a:rPr>
              <a:t>̀ costituzionale, promossa dal Governo in riferimento all’art. 117, secondo comma, lett. e), Cost. dell’art. 2, comma 4, della legge reg. Calabria n. 37 del 2023, che consente ai Comuni, su richiesta dei titolari di licenza del servizio di taxi o dei soggetti di cui all’art. 7, comma 1, lett. b) e c), della legge n. 21 del 1992, </a:t>
            </a:r>
            <a:r>
              <a:rPr lang="it-IT" sz="2000" b="1" dirty="0">
                <a:solidFill>
                  <a:srgbClr val="003A70"/>
                </a:solidFill>
                <a:latin typeface="Calibri"/>
                <a:cs typeface="Calibri"/>
              </a:rPr>
              <a:t>di prevedere, in via sperimentale, forme innovative di servizio all’utenza, con obblighi di servizio e tariffe differenziati, rilasciando a tal fine apposite autorizzazioni. </a:t>
            </a:r>
          </a:p>
          <a:p>
            <a:pPr marL="0" indent="0">
              <a:buNone/>
            </a:pPr>
            <a:r>
              <a:rPr lang="it-IT" sz="2000" b="1" dirty="0">
                <a:solidFill>
                  <a:srgbClr val="003A70"/>
                </a:solidFill>
                <a:latin typeface="Calibri"/>
                <a:cs typeface="Times"/>
              </a:rPr>
              <a:t>La disposizione impugnata non annovera, tra i suoi destinatari, coloro che esercitano il servizio di NCC</a:t>
            </a:r>
            <a:r>
              <a:rPr lang="it-IT" sz="2000" dirty="0">
                <a:solidFill>
                  <a:srgbClr val="003A70"/>
                </a:solidFill>
                <a:latin typeface="Calibri"/>
                <a:cs typeface="Times"/>
              </a:rPr>
              <a:t>, in quanto il richiamato art. 7 </a:t>
            </a:r>
            <a:r>
              <a:rPr lang="it-IT" sz="2000" b="1" dirty="0">
                <a:solidFill>
                  <a:srgbClr val="003A70"/>
                </a:solidFill>
                <a:latin typeface="Calibri"/>
                <a:cs typeface="Times"/>
              </a:rPr>
              <a:t>si riferisce ai titolari di licenza per il servizio di taxi</a:t>
            </a:r>
            <a:r>
              <a:rPr lang="it-IT" sz="2000" dirty="0">
                <a:solidFill>
                  <a:srgbClr val="003A70"/>
                </a:solidFill>
                <a:latin typeface="Calibri"/>
                <a:cs typeface="Times"/>
              </a:rPr>
              <a:t>, che svolgano l’</a:t>
            </a:r>
            <a:r>
              <a:rPr lang="it-IT" sz="2000" err="1">
                <a:solidFill>
                  <a:srgbClr val="003A70"/>
                </a:solidFill>
                <a:latin typeface="Calibri"/>
                <a:cs typeface="Times"/>
              </a:rPr>
              <a:t>attivita</a:t>
            </a:r>
            <a:r>
              <a:rPr lang="it-IT" sz="2000" dirty="0">
                <a:solidFill>
                  <a:srgbClr val="003A70"/>
                </a:solidFill>
                <a:latin typeface="Calibri"/>
                <a:cs typeface="Times"/>
              </a:rPr>
              <a:t>̀ in forma individuale o associati in cooperative di produzione e lavoro o in cooperative di servizi (art. 7, comma 1, lett. b) o in consorzi tra imprese artigiane e in tutte le altre forme previste dalla legge (art. 7, comma 1, lett. c). Essa dunque, nelle sue linee essenziali, ricalca la normativa statale </a:t>
            </a:r>
            <a:endParaRPr lang="it-IT">
              <a:latin typeface="Calibri"/>
            </a:endParaRPr>
          </a:p>
          <a:p>
            <a:pPr marL="0" indent="0">
              <a:buNone/>
            </a:pPr>
            <a:endParaRPr lang="it-IT" sz="2000" dirty="0">
              <a:solidFill>
                <a:srgbClr val="003A70"/>
              </a:solidFill>
            </a:endParaRPr>
          </a:p>
          <a:p>
            <a:endParaRPr lang="it-IT" dirty="0"/>
          </a:p>
        </p:txBody>
      </p:sp>
    </p:spTree>
    <p:extLst>
      <p:ext uri="{BB962C8B-B14F-4D97-AF65-F5344CB8AC3E}">
        <p14:creationId xmlns:p14="http://schemas.microsoft.com/office/powerpoint/2010/main" val="1282779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40E66-0CB5-6268-FAF3-662EDAC710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24CE101-FF99-37F2-B00F-D9862868E2E2}"/>
              </a:ext>
            </a:extLst>
          </p:cNvPr>
          <p:cNvSpPr>
            <a:spLocks noGrp="1"/>
          </p:cNvSpPr>
          <p:nvPr>
            <p:ph type="title"/>
          </p:nvPr>
        </p:nvSpPr>
        <p:spPr/>
        <p:txBody>
          <a:bodyPr/>
          <a:lstStyle/>
          <a:p>
            <a:r>
              <a:rPr lang="it-IT" b="1" dirty="0">
                <a:latin typeface="Luiss Sans"/>
                <a:cs typeface="Times"/>
              </a:rPr>
              <a:t>Corte Cost. Sent. 36/2024 </a:t>
            </a:r>
            <a:endParaRPr lang="it-IT" b="1" dirty="0"/>
          </a:p>
          <a:p>
            <a:endParaRPr lang="it-IT" dirty="0"/>
          </a:p>
        </p:txBody>
      </p:sp>
      <p:sp>
        <p:nvSpPr>
          <p:cNvPr id="3" name="Segnaposto contenuto 2">
            <a:extLst>
              <a:ext uri="{FF2B5EF4-FFF2-40B4-BE49-F238E27FC236}">
                <a16:creationId xmlns:a16="http://schemas.microsoft.com/office/drawing/2014/main" id="{D4069D7D-5CC6-3E67-CD6D-622EA16C4B9A}"/>
              </a:ext>
            </a:extLst>
          </p:cNvPr>
          <p:cNvSpPr>
            <a:spLocks noGrp="1"/>
          </p:cNvSpPr>
          <p:nvPr>
            <p:ph idx="1"/>
          </p:nvPr>
        </p:nvSpPr>
        <p:spPr>
          <a:xfrm>
            <a:off x="419100" y="1035165"/>
            <a:ext cx="11222038" cy="4339955"/>
          </a:xfrm>
        </p:spPr>
        <p:txBody>
          <a:bodyPr vert="horz" lIns="91440" tIns="45720" rIns="91440" bIns="45720" rtlCol="0" anchor="ctr">
            <a:noAutofit/>
          </a:bodyPr>
          <a:lstStyle/>
          <a:p>
            <a:pPr marL="0" indent="0">
              <a:buNone/>
            </a:pPr>
            <a:endParaRPr lang="it-IT" sz="2000" dirty="0">
              <a:solidFill>
                <a:srgbClr val="003A70"/>
              </a:solidFill>
              <a:latin typeface="Calibri"/>
              <a:cs typeface="Times"/>
            </a:endParaRPr>
          </a:p>
          <a:p>
            <a:pPr marL="0" indent="0">
              <a:buNone/>
            </a:pPr>
            <a:endParaRPr lang="it-IT" sz="2000" dirty="0">
              <a:solidFill>
                <a:srgbClr val="003A70"/>
              </a:solidFill>
              <a:latin typeface="Calibri"/>
              <a:cs typeface="Times"/>
            </a:endParaRPr>
          </a:p>
          <a:p>
            <a:pPr marL="0" indent="0">
              <a:buNone/>
            </a:pPr>
            <a:endParaRPr lang="it-IT" sz="2000" dirty="0">
              <a:solidFill>
                <a:srgbClr val="003A70"/>
              </a:solidFill>
              <a:latin typeface="Calibri"/>
              <a:cs typeface="Times"/>
            </a:endParaRPr>
          </a:p>
          <a:p>
            <a:pPr marL="0" indent="0">
              <a:buNone/>
            </a:pPr>
            <a:r>
              <a:rPr lang="it-IT" sz="2000" dirty="0">
                <a:solidFill>
                  <a:srgbClr val="003A70"/>
                </a:solidFill>
                <a:latin typeface="Calibri"/>
                <a:cs typeface="Times"/>
              </a:rPr>
              <a:t>La premessa interpretativa che sorregge il ricorso non si rivela fondata neppure con riferimento al supposto divieto di svolgere i servizi innovativi nel settore di NCC: </a:t>
            </a:r>
            <a:r>
              <a:rPr lang="it-IT" sz="2000" b="1" dirty="0">
                <a:solidFill>
                  <a:srgbClr val="003A70"/>
                </a:solidFill>
                <a:latin typeface="Calibri"/>
                <a:cs typeface="Times"/>
              </a:rPr>
              <a:t>non solo tali divieti devono essere sanciti in termini espliciti,</a:t>
            </a:r>
            <a:r>
              <a:rPr lang="it-IT" sz="2000" dirty="0">
                <a:solidFill>
                  <a:srgbClr val="003A70"/>
                </a:solidFill>
                <a:latin typeface="Calibri"/>
                <a:cs typeface="Times"/>
              </a:rPr>
              <a:t> tanto più quando investono punti qualificanti dell’assetto normativo e limitano la libertà garantita dall’art. 41 Cost., </a:t>
            </a:r>
            <a:r>
              <a:rPr lang="it-IT" sz="2000" b="1" dirty="0">
                <a:solidFill>
                  <a:srgbClr val="003A70"/>
                </a:solidFill>
                <a:latin typeface="Calibri"/>
                <a:cs typeface="Times"/>
              </a:rPr>
              <a:t>ma la finalità di attuare il principio comunitario di libera concorrenza in un peculiare settore, contraddistinto da una marcata connotazione pubblicistica e perciò bisognoso di regole dettagliate, non può comportare alcun sacrificio della libertà dell’iniziativa economica privata in relazione all’attività di NCC. </a:t>
            </a:r>
            <a:endParaRPr lang="it-IT" dirty="0"/>
          </a:p>
          <a:p>
            <a:pPr marL="0" indent="0">
              <a:buNone/>
            </a:pPr>
            <a:r>
              <a:rPr lang="it-IT" sz="2000" b="1" dirty="0">
                <a:solidFill>
                  <a:srgbClr val="003A70"/>
                </a:solidFill>
                <a:latin typeface="Calibri"/>
                <a:cs typeface="Times"/>
              </a:rPr>
              <a:t>Si deve escludere, pertanto, che la diversa configurazione dei servizi pubblici non di linea si rifletta nell’erogazione dei servizi innovativi, tanto da precluderla nell’</a:t>
            </a:r>
            <a:r>
              <a:rPr lang="it-IT" sz="2000" b="1" dirty="0" err="1">
                <a:solidFill>
                  <a:srgbClr val="003A70"/>
                </a:solidFill>
                <a:latin typeface="Calibri"/>
                <a:cs typeface="Times"/>
              </a:rPr>
              <a:t>attivita</a:t>
            </a:r>
            <a:r>
              <a:rPr lang="it-IT" sz="2000" b="1" dirty="0">
                <a:solidFill>
                  <a:srgbClr val="003A70"/>
                </a:solidFill>
                <a:latin typeface="Calibri"/>
                <a:cs typeface="Times"/>
              </a:rPr>
              <a:t>̀ di NCC </a:t>
            </a:r>
            <a:endParaRPr lang="it-IT" dirty="0">
              <a:latin typeface="Calibri"/>
            </a:endParaRPr>
          </a:p>
          <a:p>
            <a:pPr marL="0" indent="0">
              <a:buNone/>
            </a:pPr>
            <a:endParaRPr lang="it-IT" sz="2000" b="1" dirty="0">
              <a:solidFill>
                <a:srgbClr val="003A70"/>
              </a:solidFill>
              <a:latin typeface="Luiss Sans"/>
              <a:cs typeface="Times"/>
            </a:endParaRPr>
          </a:p>
          <a:p>
            <a:pPr marL="0" indent="0">
              <a:buNone/>
            </a:pPr>
            <a:endParaRPr lang="it-IT" sz="2000" dirty="0">
              <a:solidFill>
                <a:srgbClr val="003A70"/>
              </a:solidFill>
              <a:cs typeface="Times"/>
            </a:endParaRPr>
          </a:p>
          <a:p>
            <a:pPr marL="0" indent="0">
              <a:buNone/>
            </a:pPr>
            <a:endParaRPr lang="it-IT" sz="2000" dirty="0">
              <a:solidFill>
                <a:srgbClr val="003A70"/>
              </a:solidFill>
            </a:endParaRPr>
          </a:p>
          <a:p>
            <a:endParaRPr lang="it-IT" dirty="0">
              <a:solidFill>
                <a:srgbClr val="595959"/>
              </a:solidFill>
            </a:endParaRPr>
          </a:p>
        </p:txBody>
      </p:sp>
    </p:spTree>
    <p:extLst>
      <p:ext uri="{BB962C8B-B14F-4D97-AF65-F5344CB8AC3E}">
        <p14:creationId xmlns:p14="http://schemas.microsoft.com/office/powerpoint/2010/main" val="3276427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625E2-3E41-AFFE-EB4B-1A2D63BBCF9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0119DC9-5079-8490-2FFA-D984A651A475}"/>
              </a:ext>
            </a:extLst>
          </p:cNvPr>
          <p:cNvSpPr>
            <a:spLocks noGrp="1"/>
          </p:cNvSpPr>
          <p:nvPr>
            <p:ph type="title"/>
          </p:nvPr>
        </p:nvSpPr>
        <p:spPr/>
        <p:txBody>
          <a:bodyPr/>
          <a:lstStyle/>
          <a:p>
            <a:r>
              <a:rPr lang="it-IT" b="1" dirty="0">
                <a:latin typeface="Luiss Sans"/>
                <a:cs typeface="Times"/>
              </a:rPr>
              <a:t>Corte Cost. Sent. 36/2024 </a:t>
            </a:r>
            <a:endParaRPr lang="it-IT" b="1" dirty="0"/>
          </a:p>
          <a:p>
            <a:endParaRPr lang="it-IT" dirty="0"/>
          </a:p>
        </p:txBody>
      </p:sp>
      <p:sp>
        <p:nvSpPr>
          <p:cNvPr id="3" name="Segnaposto contenuto 2">
            <a:extLst>
              <a:ext uri="{FF2B5EF4-FFF2-40B4-BE49-F238E27FC236}">
                <a16:creationId xmlns:a16="http://schemas.microsoft.com/office/drawing/2014/main" id="{D4E67369-68E6-DAD0-3543-F31AD8A7880E}"/>
              </a:ext>
            </a:extLst>
          </p:cNvPr>
          <p:cNvSpPr>
            <a:spLocks noGrp="1"/>
          </p:cNvSpPr>
          <p:nvPr>
            <p:ph idx="1"/>
          </p:nvPr>
        </p:nvSpPr>
        <p:spPr/>
        <p:txBody>
          <a:bodyPr vert="horz" lIns="91440" tIns="45720" rIns="91440" bIns="45720" rtlCol="0" anchor="ctr">
            <a:noAutofit/>
          </a:bodyPr>
          <a:lstStyle/>
          <a:p>
            <a:pPr marL="0" indent="0">
              <a:buNone/>
            </a:pPr>
            <a:r>
              <a:rPr lang="it-IT" sz="2000" dirty="0">
                <a:solidFill>
                  <a:srgbClr val="003A70"/>
                </a:solidFill>
                <a:latin typeface="Calibri"/>
                <a:cs typeface="Times"/>
              </a:rPr>
              <a:t>I divieti e gli obblighi posti in capo alle imprese autorizzate al servizio di NCC, infatti, per essere legittimi devono essere funzionali alla tutela di uno specifico interesse pubblico, adeguati e proporzionati rispetto allo scopo da perseguire; mentre,</a:t>
            </a:r>
            <a:r>
              <a:rPr lang="it-IT" sz="2000" b="1" dirty="0">
                <a:solidFill>
                  <a:srgbClr val="003A70"/>
                </a:solidFill>
                <a:latin typeface="Calibri"/>
                <a:cs typeface="Times"/>
              </a:rPr>
              <a:t> nel caso di specie, non si ravvisa alcuna </a:t>
            </a:r>
            <a:r>
              <a:rPr lang="it-IT" sz="2000" b="1" dirty="0" err="1">
                <a:solidFill>
                  <a:srgbClr val="003A70"/>
                </a:solidFill>
                <a:latin typeface="Calibri"/>
                <a:cs typeface="Times"/>
              </a:rPr>
              <a:t>finalita</a:t>
            </a:r>
            <a:r>
              <a:rPr lang="it-IT" sz="2000" b="1" dirty="0">
                <a:solidFill>
                  <a:srgbClr val="003A70"/>
                </a:solidFill>
                <a:latin typeface="Calibri"/>
                <a:cs typeface="Times"/>
              </a:rPr>
              <a:t>̀ di interesse generale (quali potrebbero essere?) che possa giustificare il divieto di erogare servizi innovativi. </a:t>
            </a:r>
            <a:endParaRPr lang="it-IT" b="1" dirty="0">
              <a:solidFill>
                <a:srgbClr val="595959"/>
              </a:solidFill>
              <a:latin typeface="Calibri"/>
            </a:endParaRPr>
          </a:p>
          <a:p>
            <a:pPr marL="0" indent="0">
              <a:buNone/>
            </a:pPr>
            <a:r>
              <a:rPr lang="it-IT" sz="2000" dirty="0">
                <a:solidFill>
                  <a:srgbClr val="003A70"/>
                </a:solidFill>
                <a:latin typeface="Calibri"/>
                <a:cs typeface="Times"/>
              </a:rPr>
              <a:t>Al contrario, la possibilità per le imprese di NCC di erogare tali servizi, riconosciuta anche alle imprese autorizzate al servizio di taxi, amplia la libertà di scelta del consumatore </a:t>
            </a:r>
            <a:endParaRPr lang="it-IT" dirty="0">
              <a:latin typeface="Calibri"/>
            </a:endParaRPr>
          </a:p>
          <a:p>
            <a:pPr marL="0" indent="0">
              <a:buNone/>
            </a:pPr>
            <a:endParaRPr lang="it-IT" sz="2000" dirty="0">
              <a:solidFill>
                <a:srgbClr val="003A70"/>
              </a:solidFill>
              <a:latin typeface="Luiss Sans"/>
              <a:cs typeface="Times"/>
            </a:endParaRPr>
          </a:p>
          <a:p>
            <a:pPr marL="0" indent="0">
              <a:buNone/>
            </a:pPr>
            <a:endParaRPr lang="it-IT" sz="2000" dirty="0">
              <a:solidFill>
                <a:srgbClr val="003A70"/>
              </a:solidFill>
              <a:cs typeface="Times"/>
            </a:endParaRPr>
          </a:p>
          <a:p>
            <a:pPr marL="0" indent="0">
              <a:buNone/>
            </a:pPr>
            <a:endParaRPr lang="it-IT" sz="2000" dirty="0">
              <a:solidFill>
                <a:srgbClr val="003A70"/>
              </a:solidFill>
            </a:endParaRPr>
          </a:p>
          <a:p>
            <a:endParaRPr lang="it-IT" dirty="0">
              <a:solidFill>
                <a:srgbClr val="595959"/>
              </a:solidFill>
            </a:endParaRPr>
          </a:p>
        </p:txBody>
      </p:sp>
    </p:spTree>
    <p:extLst>
      <p:ext uri="{BB962C8B-B14F-4D97-AF65-F5344CB8AC3E}">
        <p14:creationId xmlns:p14="http://schemas.microsoft.com/office/powerpoint/2010/main" val="40264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F1FF0-8A60-72ED-2766-AB55DF16329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A8506A-DC7B-F5C8-1FEA-8037F1B9734B}"/>
              </a:ext>
            </a:extLst>
          </p:cNvPr>
          <p:cNvSpPr>
            <a:spLocks noGrp="1"/>
          </p:cNvSpPr>
          <p:nvPr>
            <p:ph type="title"/>
          </p:nvPr>
        </p:nvSpPr>
        <p:spPr/>
        <p:txBody>
          <a:bodyPr/>
          <a:lstStyle/>
          <a:p>
            <a:r>
              <a:rPr lang="it-IT" b="1" dirty="0">
                <a:latin typeface="Luiss Sans"/>
              </a:rPr>
              <a:t>Principio di innovazione – diritto internazionale</a:t>
            </a:r>
            <a:endParaRPr lang="it-IT" dirty="0"/>
          </a:p>
        </p:txBody>
      </p:sp>
      <p:sp>
        <p:nvSpPr>
          <p:cNvPr id="3" name="Segnaposto contenuto 2">
            <a:extLst>
              <a:ext uri="{FF2B5EF4-FFF2-40B4-BE49-F238E27FC236}">
                <a16:creationId xmlns:a16="http://schemas.microsoft.com/office/drawing/2014/main" id="{BCFD2348-ED11-0E4B-8414-5382553B40BE}"/>
              </a:ext>
            </a:extLst>
          </p:cNvPr>
          <p:cNvSpPr>
            <a:spLocks noGrp="1"/>
          </p:cNvSpPr>
          <p:nvPr>
            <p:ph idx="1"/>
          </p:nvPr>
        </p:nvSpPr>
        <p:spPr>
          <a:xfrm>
            <a:off x="419100" y="1710822"/>
            <a:ext cx="11222038" cy="4339955"/>
          </a:xfrm>
        </p:spPr>
        <p:txBody>
          <a:bodyPr vert="horz" lIns="91440" tIns="45720" rIns="91440" bIns="45720" rtlCol="0" anchor="ctr">
            <a:noAutofit/>
          </a:bodyPr>
          <a:lstStyle/>
          <a:p>
            <a:pPr marL="0" indent="0" algn="just">
              <a:lnSpc>
                <a:spcPct val="130000"/>
              </a:lnSpc>
              <a:buNone/>
            </a:pPr>
            <a:r>
              <a:rPr lang="it-IT" sz="1600" b="1" dirty="0">
                <a:solidFill>
                  <a:srgbClr val="003A70"/>
                </a:solidFill>
                <a:latin typeface="Luiss Sans"/>
                <a:cs typeface="Arial"/>
              </a:rPr>
              <a:t>Risoluzione ONU 40/3 del 24 ottobre 1985</a:t>
            </a:r>
            <a:r>
              <a:rPr lang="it-IT" sz="1600" dirty="0">
                <a:solidFill>
                  <a:srgbClr val="003A70"/>
                </a:solidFill>
                <a:latin typeface="Luiss Sans"/>
                <a:cs typeface="Arial"/>
              </a:rPr>
              <a:t>: necessità di “stimolare un'azione concertata ed efficace da parte dell'ONU, dei suoi Stati membri (...), delle strutture scolastiche, culturali e universitarie e dei mezzi di comunicazione in modo da: incoraggiare la pace, la sicurezza e la cooperazione internazionali sulla base della Carta delle Nazioni Unite; risolvere i conflitti attraverso vie pacifiche» nonché di « concentrare l'attenzione e incoraggiare la riflessione sulle condizioni fondamentali della pace nel mondo attuale, in particolare sulla preparazione a vivere nella pace, processo nel quale l'educazione, la scienza, la cultura, la religione e i mass-media giocano un ruolo importante e che necessita una partecipazione completa di diversi gruppi sociali, in particolare delle donne, dei giovani... e degli studiosi” e, per quanto concerne la posizione dei ricercatori, si appella alle “responsabilità morali degli scienziati e degli intellettuali in ordine alla promozione della pace”. </a:t>
            </a:r>
            <a:endParaRPr lang="it-IT" sz="1600" dirty="0">
              <a:solidFill>
                <a:srgbClr val="595959"/>
              </a:solidFill>
            </a:endParaRPr>
          </a:p>
          <a:p>
            <a:pPr marL="0" indent="0" algn="just">
              <a:lnSpc>
                <a:spcPct val="130000"/>
              </a:lnSpc>
              <a:buNone/>
            </a:pPr>
            <a:r>
              <a:rPr lang="it-IT" sz="1600" b="1" dirty="0">
                <a:solidFill>
                  <a:srgbClr val="003A70"/>
                </a:solidFill>
                <a:latin typeface="Luiss Sans"/>
                <a:cs typeface="Arial"/>
              </a:rPr>
              <a:t>Raccomandazione UNESCO del 1974 sullo stato dei ricercatori scientifici</a:t>
            </a:r>
            <a:r>
              <a:rPr lang="it-IT" sz="1600" dirty="0">
                <a:solidFill>
                  <a:srgbClr val="003A70"/>
                </a:solidFill>
                <a:latin typeface="Luiss Sans"/>
                <a:cs typeface="Arial"/>
              </a:rPr>
              <a:t>: secondo la quale “gli stati membri si impegnano inoltre ad incoraggiare lo sviluppo dei diritti e responsabilità dei ricercatori, quali il diritto a lavorare in uno spirito di libertà intellettuale, di ricercare, esporre e difendere la verità scientifica come ad essi appaia, di contribuire alla definizione dei metodi di ricerca e di potersi esprimere sui valori umani, sociali ed ecologici di certi progetti”.</a:t>
            </a:r>
            <a:endParaRPr lang="it-IT" sz="1600" dirty="0">
              <a:solidFill>
                <a:srgbClr val="003A70"/>
              </a:solidFill>
              <a:cs typeface="Arial"/>
            </a:endParaRPr>
          </a:p>
          <a:p>
            <a:pPr algn="just">
              <a:lnSpc>
                <a:spcPct val="130000"/>
              </a:lnSpc>
              <a:buFont typeface="Calibri" panose="020B0604020202020204" pitchFamily="34" charset="0"/>
              <a:buChar char="-"/>
            </a:pPr>
            <a:endParaRPr lang="it-IT" sz="1400" dirty="0">
              <a:solidFill>
                <a:srgbClr val="003A70"/>
              </a:solidFill>
              <a:cs typeface="Arial"/>
            </a:endParaRPr>
          </a:p>
          <a:p>
            <a:pPr algn="just">
              <a:lnSpc>
                <a:spcPct val="130000"/>
              </a:lnSpc>
              <a:buFont typeface="Calibri" panose="020B0604020202020204" pitchFamily="34" charset="0"/>
              <a:buChar char="-"/>
            </a:pPr>
            <a:endParaRPr lang="it-IT" sz="2000" dirty="0">
              <a:solidFill>
                <a:srgbClr val="003A70"/>
              </a:solidFill>
              <a:cs typeface="Arial"/>
            </a:endParaRPr>
          </a:p>
        </p:txBody>
      </p:sp>
    </p:spTree>
    <p:extLst>
      <p:ext uri="{BB962C8B-B14F-4D97-AF65-F5344CB8AC3E}">
        <p14:creationId xmlns:p14="http://schemas.microsoft.com/office/powerpoint/2010/main" val="146066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E4D64-AB66-53B9-1193-ACA8EC64FB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5FF1C6F-B84B-87D5-2C12-D9EC93D5F2AC}"/>
              </a:ext>
            </a:extLst>
          </p:cNvPr>
          <p:cNvSpPr>
            <a:spLocks noGrp="1"/>
          </p:cNvSpPr>
          <p:nvPr>
            <p:ph type="title"/>
          </p:nvPr>
        </p:nvSpPr>
        <p:spPr/>
        <p:txBody>
          <a:bodyPr/>
          <a:lstStyle/>
          <a:p>
            <a:r>
              <a:rPr lang="it-IT" b="1" dirty="0">
                <a:latin typeface="Luiss Sans"/>
              </a:rPr>
              <a:t>Principio di innovazione – diritto internazionale</a:t>
            </a:r>
            <a:endParaRPr lang="it-IT" dirty="0"/>
          </a:p>
        </p:txBody>
      </p:sp>
      <p:sp>
        <p:nvSpPr>
          <p:cNvPr id="3" name="Segnaposto contenuto 2">
            <a:extLst>
              <a:ext uri="{FF2B5EF4-FFF2-40B4-BE49-F238E27FC236}">
                <a16:creationId xmlns:a16="http://schemas.microsoft.com/office/drawing/2014/main" id="{9ED9A7A8-E2FC-1512-C66F-92A94A257F1A}"/>
              </a:ext>
            </a:extLst>
          </p:cNvPr>
          <p:cNvSpPr>
            <a:spLocks noGrp="1"/>
          </p:cNvSpPr>
          <p:nvPr>
            <p:ph idx="1"/>
          </p:nvPr>
        </p:nvSpPr>
        <p:spPr>
          <a:xfrm>
            <a:off x="486619" y="1710822"/>
            <a:ext cx="11222038" cy="4339955"/>
          </a:xfrm>
        </p:spPr>
        <p:txBody>
          <a:bodyPr vert="horz" lIns="91440" tIns="45720" rIns="91440" bIns="45720" rtlCol="0" anchor="ctr">
            <a:noAutofit/>
          </a:bodyPr>
          <a:lstStyle/>
          <a:p>
            <a:pPr marL="0" indent="0" algn="just">
              <a:lnSpc>
                <a:spcPct val="130000"/>
              </a:lnSpc>
              <a:buNone/>
            </a:pPr>
            <a:r>
              <a:rPr lang="it-IT" sz="1600" dirty="0">
                <a:solidFill>
                  <a:srgbClr val="003A70"/>
                </a:solidFill>
                <a:latin typeface="Luiss Sans"/>
                <a:cs typeface="Arial"/>
              </a:rPr>
              <a:t>In continuità con l'art. 27 della Dichiarazione Universale, si deve leggere </a:t>
            </a:r>
            <a:r>
              <a:rPr lang="it-IT" sz="1600" b="1" dirty="0">
                <a:solidFill>
                  <a:srgbClr val="003A70"/>
                </a:solidFill>
                <a:latin typeface="Luiss Sans"/>
                <a:cs typeface="Arial"/>
              </a:rPr>
              <a:t>l'art. 15 della Convenzione internazionale sui diritti economici, sociali e culturali</a:t>
            </a:r>
            <a:r>
              <a:rPr lang="it-IT" sz="1600" dirty="0">
                <a:solidFill>
                  <a:srgbClr val="003A70"/>
                </a:solidFill>
                <a:latin typeface="Luiss Sans"/>
                <a:cs typeface="Arial"/>
              </a:rPr>
              <a:t>: che riconosce il diritto di tutti a "</a:t>
            </a:r>
            <a:r>
              <a:rPr lang="it-IT" sz="1600" dirty="0">
                <a:solidFill>
                  <a:srgbClr val="FF0000"/>
                </a:solidFill>
                <a:latin typeface="Luiss Sans"/>
                <a:cs typeface="Arial"/>
              </a:rPr>
              <a:t>prendere parte</a:t>
            </a:r>
            <a:r>
              <a:rPr lang="it-IT" sz="1600" dirty="0">
                <a:solidFill>
                  <a:srgbClr val="003A70"/>
                </a:solidFill>
                <a:latin typeface="Luiss Sans"/>
                <a:cs typeface="Arial"/>
              </a:rPr>
              <a:t> alla vita culturale, </a:t>
            </a:r>
            <a:r>
              <a:rPr lang="it-IT" sz="1600" dirty="0">
                <a:solidFill>
                  <a:srgbClr val="FF0000"/>
                </a:solidFill>
                <a:latin typeface="Luiss Sans"/>
                <a:cs typeface="Arial"/>
              </a:rPr>
              <a:t>godere dei benefici</a:t>
            </a:r>
            <a:r>
              <a:rPr lang="it-IT" sz="1600" dirty="0">
                <a:solidFill>
                  <a:srgbClr val="003A70"/>
                </a:solidFill>
                <a:latin typeface="Luiss Sans"/>
                <a:cs typeface="Arial"/>
              </a:rPr>
              <a:t> del progresso scientifico e delle sue applicazioni, beneficiare della </a:t>
            </a:r>
            <a:r>
              <a:rPr lang="it-IT" sz="1600" dirty="0">
                <a:solidFill>
                  <a:srgbClr val="FF0000"/>
                </a:solidFill>
                <a:latin typeface="Luiss Sans"/>
                <a:cs typeface="Arial"/>
              </a:rPr>
              <a:t>protezione degli interessi morali e materiali</a:t>
            </a:r>
            <a:r>
              <a:rPr lang="it-IT" sz="1600" dirty="0">
                <a:solidFill>
                  <a:srgbClr val="003A70"/>
                </a:solidFill>
                <a:latin typeface="Luiss Sans"/>
                <a:cs typeface="Arial"/>
              </a:rPr>
              <a:t> derivanti da qualsiasi produzione scientifica, letteraria o artistica di cui è autore”.</a:t>
            </a:r>
            <a:endParaRPr lang="it-IT"/>
          </a:p>
          <a:p>
            <a:pPr marL="0" indent="0" algn="just">
              <a:lnSpc>
                <a:spcPct val="130000"/>
              </a:lnSpc>
              <a:buNone/>
            </a:pPr>
            <a:r>
              <a:rPr lang="it-IT" sz="1600" dirty="0">
                <a:solidFill>
                  <a:srgbClr val="003A70"/>
                </a:solidFill>
                <a:latin typeface="Luiss Sans"/>
                <a:cs typeface="Arial"/>
              </a:rPr>
              <a:t>Doppio livello di protezione: </a:t>
            </a:r>
            <a:endParaRPr lang="it-IT" sz="1600" dirty="0" err="1">
              <a:solidFill>
                <a:srgbClr val="003A70"/>
              </a:solidFill>
              <a:cs typeface="Arial"/>
            </a:endParaRPr>
          </a:p>
          <a:p>
            <a:pPr marL="342900" indent="-342900" algn="just">
              <a:lnSpc>
                <a:spcPct val="130000"/>
              </a:lnSpc>
              <a:buAutoNum type="arabicParenR"/>
            </a:pPr>
            <a:r>
              <a:rPr lang="it-IT" sz="1600" dirty="0">
                <a:solidFill>
                  <a:srgbClr val="003A70"/>
                </a:solidFill>
                <a:latin typeface="Luiss Sans"/>
                <a:cs typeface="Arial"/>
              </a:rPr>
              <a:t>diritto alla scienza come la facoltà di partecipare al progresso ed esserne protagonisti, collaborare allo sviluppo dell’arte e della scienza, prendere parte alla vita culturale della comunità; </a:t>
            </a:r>
            <a:endParaRPr lang="it-IT" sz="1600">
              <a:solidFill>
                <a:srgbClr val="003A70"/>
              </a:solidFill>
              <a:cs typeface="Arial"/>
            </a:endParaRPr>
          </a:p>
          <a:p>
            <a:pPr marL="342900" indent="-342900" algn="just">
              <a:lnSpc>
                <a:spcPct val="130000"/>
              </a:lnSpc>
              <a:buAutoNum type="arabicParenR"/>
            </a:pPr>
            <a:r>
              <a:rPr lang="it-IT" sz="1600" dirty="0">
                <a:solidFill>
                  <a:srgbClr val="003A70"/>
                </a:solidFill>
                <a:latin typeface="Luiss Sans"/>
                <a:cs typeface="Arial"/>
              </a:rPr>
              <a:t>diritto alla scienza strumentale al godimento dei benefici prodotti dalla ricerca scientifica e dalle sue successive applicazioni, in conformità al c.d. “</a:t>
            </a:r>
            <a:r>
              <a:rPr lang="it-IT" sz="1600" b="1" i="1" dirty="0">
                <a:solidFill>
                  <a:srgbClr val="003A70"/>
                </a:solidFill>
                <a:latin typeface="Luiss Sans"/>
                <a:cs typeface="Arial"/>
              </a:rPr>
              <a:t>AAAQ framework</a:t>
            </a:r>
            <a:r>
              <a:rPr lang="it-IT" sz="1600" dirty="0">
                <a:solidFill>
                  <a:srgbClr val="003A70"/>
                </a:solidFill>
                <a:latin typeface="Luiss Sans"/>
                <a:cs typeface="Arial"/>
              </a:rPr>
              <a:t>” delineato dalla Convenzione ai par. 15-20, ossia la necessaria soddisfazione di quattro requisiti fondamentali del diritto alla scienza: </a:t>
            </a:r>
            <a:r>
              <a:rPr lang="it-IT" sz="1600" i="1" err="1">
                <a:solidFill>
                  <a:srgbClr val="FF0000"/>
                </a:solidFill>
                <a:latin typeface="Luiss Sans"/>
                <a:cs typeface="Arial"/>
              </a:rPr>
              <a:t>availability</a:t>
            </a:r>
            <a:r>
              <a:rPr lang="it-IT" sz="1600" dirty="0">
                <a:solidFill>
                  <a:srgbClr val="FF0000"/>
                </a:solidFill>
                <a:latin typeface="Luiss Sans"/>
                <a:cs typeface="Arial"/>
              </a:rPr>
              <a:t>, </a:t>
            </a:r>
            <a:r>
              <a:rPr lang="it-IT" sz="1600" i="1" err="1">
                <a:solidFill>
                  <a:srgbClr val="FF0000"/>
                </a:solidFill>
                <a:latin typeface="Luiss Sans"/>
                <a:cs typeface="Arial"/>
              </a:rPr>
              <a:t>accessibility</a:t>
            </a:r>
            <a:r>
              <a:rPr lang="it-IT" sz="1600" dirty="0">
                <a:solidFill>
                  <a:srgbClr val="FF0000"/>
                </a:solidFill>
                <a:latin typeface="Luiss Sans"/>
                <a:cs typeface="Arial"/>
              </a:rPr>
              <a:t>, </a:t>
            </a:r>
            <a:r>
              <a:rPr lang="it-IT" sz="1600" i="1" err="1">
                <a:solidFill>
                  <a:srgbClr val="FF0000"/>
                </a:solidFill>
                <a:latin typeface="Luiss Sans"/>
                <a:cs typeface="Arial"/>
              </a:rPr>
              <a:t>acceptability</a:t>
            </a:r>
            <a:r>
              <a:rPr lang="it-IT" sz="1600" dirty="0">
                <a:solidFill>
                  <a:srgbClr val="FF0000"/>
                </a:solidFill>
                <a:latin typeface="Luiss Sans"/>
                <a:cs typeface="Arial"/>
              </a:rPr>
              <a:t> e </a:t>
            </a:r>
            <a:r>
              <a:rPr lang="it-IT" sz="1600" i="1" dirty="0">
                <a:solidFill>
                  <a:srgbClr val="FF0000"/>
                </a:solidFill>
                <a:latin typeface="Luiss Sans"/>
                <a:cs typeface="Arial"/>
              </a:rPr>
              <a:t>good </a:t>
            </a:r>
            <a:r>
              <a:rPr lang="it-IT" sz="1600" i="1" err="1">
                <a:solidFill>
                  <a:srgbClr val="FF0000"/>
                </a:solidFill>
                <a:latin typeface="Luiss Sans"/>
                <a:cs typeface="Arial"/>
              </a:rPr>
              <a:t>quality</a:t>
            </a:r>
            <a:endParaRPr lang="it-IT" sz="1600">
              <a:solidFill>
                <a:srgbClr val="FF0000"/>
              </a:solidFill>
              <a:cs typeface="Arial"/>
            </a:endParaRPr>
          </a:p>
          <a:p>
            <a:pPr algn="just">
              <a:lnSpc>
                <a:spcPct val="130000"/>
              </a:lnSpc>
              <a:buAutoNum type="arabicParenR"/>
            </a:pPr>
            <a:endParaRPr lang="it-IT" sz="2000" dirty="0">
              <a:solidFill>
                <a:srgbClr val="003A70"/>
              </a:solidFill>
              <a:cs typeface="Arial"/>
            </a:endParaRPr>
          </a:p>
          <a:p>
            <a:pPr algn="just">
              <a:lnSpc>
                <a:spcPct val="130000"/>
              </a:lnSpc>
              <a:buAutoNum type="arabicParenR"/>
            </a:pPr>
            <a:endParaRPr lang="it-IT" sz="2000" dirty="0">
              <a:solidFill>
                <a:srgbClr val="003A70"/>
              </a:solidFill>
              <a:cs typeface="Arial"/>
            </a:endParaRPr>
          </a:p>
        </p:txBody>
      </p:sp>
    </p:spTree>
    <p:extLst>
      <p:ext uri="{BB962C8B-B14F-4D97-AF65-F5344CB8AC3E}">
        <p14:creationId xmlns:p14="http://schemas.microsoft.com/office/powerpoint/2010/main" val="309839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E0849-2C69-CC30-A308-CD4FB680CDD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99B5A4F-DB7A-67F7-8948-2DBCFE94B90A}"/>
              </a:ext>
            </a:extLst>
          </p:cNvPr>
          <p:cNvSpPr>
            <a:spLocks noGrp="1"/>
          </p:cNvSpPr>
          <p:nvPr>
            <p:ph type="title"/>
          </p:nvPr>
        </p:nvSpPr>
        <p:spPr/>
        <p:txBody>
          <a:bodyPr/>
          <a:lstStyle/>
          <a:p>
            <a:r>
              <a:rPr lang="it-IT" b="1" dirty="0">
                <a:latin typeface="Luiss Sans"/>
              </a:rPr>
              <a:t>Principio di innovazione – diritto internazionale</a:t>
            </a:r>
            <a:endParaRPr lang="it-IT" dirty="0"/>
          </a:p>
        </p:txBody>
      </p:sp>
      <p:sp>
        <p:nvSpPr>
          <p:cNvPr id="3" name="Segnaposto contenuto 2">
            <a:extLst>
              <a:ext uri="{FF2B5EF4-FFF2-40B4-BE49-F238E27FC236}">
                <a16:creationId xmlns:a16="http://schemas.microsoft.com/office/drawing/2014/main" id="{1B131BED-682C-B0E2-C246-93883EF4BA27}"/>
              </a:ext>
            </a:extLst>
          </p:cNvPr>
          <p:cNvSpPr>
            <a:spLocks noGrp="1"/>
          </p:cNvSpPr>
          <p:nvPr>
            <p:ph idx="1"/>
          </p:nvPr>
        </p:nvSpPr>
        <p:spPr>
          <a:xfrm>
            <a:off x="419100" y="1537201"/>
            <a:ext cx="11222038" cy="4339955"/>
          </a:xfrm>
        </p:spPr>
        <p:txBody>
          <a:bodyPr vert="horz" lIns="91440" tIns="45720" rIns="91440" bIns="45720" rtlCol="0" anchor="ctr">
            <a:noAutofit/>
          </a:bodyPr>
          <a:lstStyle/>
          <a:p>
            <a:pPr marL="0" indent="0" algn="just">
              <a:lnSpc>
                <a:spcPct val="130000"/>
              </a:lnSpc>
              <a:buNone/>
            </a:pPr>
            <a:r>
              <a:rPr lang="it-IT" sz="1600" b="1" dirty="0">
                <a:solidFill>
                  <a:srgbClr val="003A70"/>
                </a:solidFill>
                <a:latin typeface="Luiss Sans"/>
                <a:cs typeface="Arial"/>
              </a:rPr>
              <a:t>Commento generale n. 25 sulla scienza e sui diritti economici, sociali e culturali</a:t>
            </a:r>
            <a:r>
              <a:rPr lang="it-IT" sz="1600" dirty="0">
                <a:solidFill>
                  <a:srgbClr val="003A70"/>
                </a:solidFill>
                <a:latin typeface="Luiss Sans"/>
                <a:cs typeface="Arial"/>
              </a:rPr>
              <a:t>, 30 aprile 2020, del Comitato dei diritti economici, sociali e culturali del Consiglio Economico e Sociale delle Nazioni Unite. </a:t>
            </a:r>
            <a:endParaRPr lang="it-IT" sz="1600" dirty="0">
              <a:solidFill>
                <a:srgbClr val="003A70"/>
              </a:solidFill>
            </a:endParaRPr>
          </a:p>
          <a:p>
            <a:pPr marL="0" indent="0" algn="just">
              <a:lnSpc>
                <a:spcPct val="130000"/>
              </a:lnSpc>
              <a:buNone/>
            </a:pPr>
            <a:r>
              <a:rPr lang="it-IT" sz="1600" dirty="0">
                <a:solidFill>
                  <a:srgbClr val="003A70"/>
                </a:solidFill>
                <a:latin typeface="Luiss Sans"/>
                <a:cs typeface="Arial"/>
              </a:rPr>
              <a:t>In conformità all'art. 15 citato, promuove l’idea che non vi debba essere contrasto tra produttori e fruitori della scienza, ma al contrario </a:t>
            </a:r>
            <a:r>
              <a:rPr lang="it-IT" sz="1600" dirty="0">
                <a:solidFill>
                  <a:srgbClr val="FF0000"/>
                </a:solidFill>
                <a:latin typeface="Luiss Sans"/>
                <a:cs typeface="Arial"/>
              </a:rPr>
              <a:t>collaborazione</a:t>
            </a:r>
            <a:r>
              <a:rPr lang="it-IT" sz="1600" dirty="0">
                <a:solidFill>
                  <a:srgbClr val="003A70"/>
                </a:solidFill>
                <a:latin typeface="Luiss Sans"/>
                <a:cs typeface="Arial"/>
              </a:rPr>
              <a:t> tra Stato, impresa, società civile e istituzioni della ricerca. </a:t>
            </a:r>
            <a:endParaRPr lang="it-IT" sz="1600" dirty="0">
              <a:solidFill>
                <a:srgbClr val="003A70"/>
              </a:solidFill>
            </a:endParaRPr>
          </a:p>
          <a:p>
            <a:pPr marL="0" indent="0" algn="just">
              <a:lnSpc>
                <a:spcPct val="130000"/>
              </a:lnSpc>
              <a:spcBef>
                <a:spcPts val="500"/>
              </a:spcBef>
              <a:buNone/>
            </a:pPr>
            <a:r>
              <a:rPr lang="it-IT" sz="1600" dirty="0">
                <a:solidFill>
                  <a:srgbClr val="003A70"/>
                </a:solidFill>
                <a:latin typeface="Luiss Sans"/>
                <a:cs typeface="Arial"/>
              </a:rPr>
              <a:t>Par. 3 esplicita principi cardine del diritto alla scienza nel contesto UN: </a:t>
            </a:r>
            <a:endParaRPr lang="it-IT" sz="1600">
              <a:solidFill>
                <a:srgbClr val="003A70"/>
              </a:solidFill>
              <a:cs typeface="Arial"/>
            </a:endParaRPr>
          </a:p>
          <a:p>
            <a:pPr marL="285750" indent="0" algn="just">
              <a:lnSpc>
                <a:spcPct val="130000"/>
              </a:lnSpc>
              <a:spcBef>
                <a:spcPts val="500"/>
              </a:spcBef>
              <a:buFont typeface="Calibri" panose="020B0604020202020204" pitchFamily="34" charset="0"/>
              <a:buChar char="-"/>
            </a:pPr>
            <a:r>
              <a:rPr lang="it-IT" sz="1600" dirty="0">
                <a:solidFill>
                  <a:srgbClr val="003A70"/>
                </a:solidFill>
                <a:latin typeface="Luiss Sans"/>
                <a:cs typeface="Arial"/>
              </a:rPr>
              <a:t> </a:t>
            </a:r>
            <a:r>
              <a:rPr lang="it-IT" sz="1600" dirty="0" err="1">
                <a:solidFill>
                  <a:srgbClr val="003A70"/>
                </a:solidFill>
                <a:latin typeface="Luiss Sans"/>
                <a:cs typeface="Arial"/>
              </a:rPr>
              <a:t>right</a:t>
            </a:r>
            <a:r>
              <a:rPr lang="it-IT" sz="1600" dirty="0">
                <a:solidFill>
                  <a:srgbClr val="003A70"/>
                </a:solidFill>
                <a:latin typeface="Luiss Sans"/>
                <a:cs typeface="Arial"/>
              </a:rPr>
              <a:t> of </a:t>
            </a:r>
            <a:r>
              <a:rPr lang="it-IT" sz="1600" dirty="0" err="1">
                <a:solidFill>
                  <a:srgbClr val="003A70"/>
                </a:solidFill>
                <a:latin typeface="Luiss Sans"/>
                <a:cs typeface="Arial"/>
              </a:rPr>
              <a:t>everyone</a:t>
            </a:r>
            <a:r>
              <a:rPr lang="it-IT" sz="1600" dirty="0">
                <a:solidFill>
                  <a:srgbClr val="003A70"/>
                </a:solidFill>
                <a:latin typeface="Luiss Sans"/>
                <a:cs typeface="Arial"/>
              </a:rPr>
              <a:t> to </a:t>
            </a:r>
            <a:r>
              <a:rPr lang="it-IT" sz="1600" dirty="0" err="1">
                <a:solidFill>
                  <a:srgbClr val="003A70"/>
                </a:solidFill>
                <a:latin typeface="Luiss Sans"/>
                <a:cs typeface="Arial"/>
              </a:rPr>
              <a:t>enjoy</a:t>
            </a:r>
            <a:r>
              <a:rPr lang="it-IT" sz="1600" dirty="0">
                <a:solidFill>
                  <a:srgbClr val="003A70"/>
                </a:solidFill>
                <a:latin typeface="Luiss Sans"/>
                <a:cs typeface="Arial"/>
              </a:rPr>
              <a:t> the benefits of </a:t>
            </a:r>
            <a:r>
              <a:rPr lang="it-IT" sz="1600" dirty="0" err="1">
                <a:solidFill>
                  <a:srgbClr val="003A70"/>
                </a:solidFill>
                <a:latin typeface="Luiss Sans"/>
                <a:cs typeface="Arial"/>
              </a:rPr>
              <a:t>scientific</a:t>
            </a:r>
            <a:r>
              <a:rPr lang="it-IT" sz="1600" dirty="0">
                <a:solidFill>
                  <a:srgbClr val="003A70"/>
                </a:solidFill>
                <a:latin typeface="Luiss Sans"/>
                <a:cs typeface="Arial"/>
              </a:rPr>
              <a:t> progress and </a:t>
            </a:r>
            <a:r>
              <a:rPr lang="it-IT" sz="1600" dirty="0" err="1">
                <a:solidFill>
                  <a:srgbClr val="003A70"/>
                </a:solidFill>
                <a:latin typeface="Luiss Sans"/>
                <a:cs typeface="Arial"/>
              </a:rPr>
              <a:t>its</a:t>
            </a:r>
            <a:r>
              <a:rPr lang="it-IT" sz="1600" dirty="0">
                <a:solidFill>
                  <a:srgbClr val="003A70"/>
                </a:solidFill>
                <a:latin typeface="Luiss Sans"/>
                <a:cs typeface="Arial"/>
              </a:rPr>
              <a:t> </a:t>
            </a:r>
            <a:r>
              <a:rPr lang="it-IT" sz="1600" dirty="0" err="1">
                <a:solidFill>
                  <a:srgbClr val="003A70"/>
                </a:solidFill>
                <a:latin typeface="Luiss Sans"/>
                <a:cs typeface="Arial"/>
              </a:rPr>
              <a:t>applications</a:t>
            </a:r>
            <a:r>
              <a:rPr lang="it-IT" sz="1600" dirty="0">
                <a:solidFill>
                  <a:srgbClr val="003A70"/>
                </a:solidFill>
                <a:latin typeface="Luiss Sans"/>
                <a:cs typeface="Arial"/>
              </a:rPr>
              <a:t>.</a:t>
            </a:r>
            <a:endParaRPr lang="it-IT" sz="1600" dirty="0">
              <a:solidFill>
                <a:srgbClr val="003A70"/>
              </a:solidFill>
              <a:cs typeface="Arial"/>
            </a:endParaRPr>
          </a:p>
          <a:p>
            <a:pPr marL="285750" indent="0" algn="just">
              <a:lnSpc>
                <a:spcPct val="130000"/>
              </a:lnSpc>
              <a:spcBef>
                <a:spcPts val="500"/>
              </a:spcBef>
              <a:buFont typeface="Calibri" panose="020B0604020202020204" pitchFamily="34" charset="0"/>
              <a:buChar char="-"/>
            </a:pPr>
            <a:r>
              <a:rPr lang="it-IT" sz="1600" dirty="0">
                <a:solidFill>
                  <a:srgbClr val="003A70"/>
                </a:solidFill>
                <a:latin typeface="Luiss Sans"/>
                <a:cs typeface="Arial"/>
              </a:rPr>
              <a:t> to </a:t>
            </a:r>
            <a:r>
              <a:rPr lang="it-IT" sz="1600" dirty="0" err="1">
                <a:solidFill>
                  <a:srgbClr val="003A70"/>
                </a:solidFill>
                <a:latin typeface="Luiss Sans"/>
                <a:cs typeface="Arial"/>
              </a:rPr>
              <a:t>develop</a:t>
            </a:r>
            <a:r>
              <a:rPr lang="it-IT" sz="1600" dirty="0">
                <a:solidFill>
                  <a:srgbClr val="003A70"/>
                </a:solidFill>
                <a:latin typeface="Luiss Sans"/>
                <a:cs typeface="Arial"/>
              </a:rPr>
              <a:t> the </a:t>
            </a:r>
            <a:r>
              <a:rPr lang="it-IT" sz="1600" dirty="0" err="1">
                <a:solidFill>
                  <a:srgbClr val="003A70"/>
                </a:solidFill>
                <a:latin typeface="Luiss Sans"/>
                <a:cs typeface="Arial"/>
              </a:rPr>
              <a:t>relationship</a:t>
            </a:r>
            <a:r>
              <a:rPr lang="it-IT" sz="1600" dirty="0">
                <a:solidFill>
                  <a:srgbClr val="003A70"/>
                </a:solidFill>
                <a:latin typeface="Luiss Sans"/>
                <a:cs typeface="Arial"/>
              </a:rPr>
              <a:t> more </a:t>
            </a:r>
            <a:r>
              <a:rPr lang="it-IT" sz="1600" dirty="0" err="1">
                <a:solidFill>
                  <a:srgbClr val="003A70"/>
                </a:solidFill>
                <a:latin typeface="Luiss Sans"/>
                <a:cs typeface="Arial"/>
              </a:rPr>
              <a:t>broadly</a:t>
            </a:r>
            <a:r>
              <a:rPr lang="it-IT" sz="1600" dirty="0">
                <a:solidFill>
                  <a:srgbClr val="003A70"/>
                </a:solidFill>
                <a:latin typeface="Luiss Sans"/>
                <a:cs typeface="Arial"/>
              </a:rPr>
              <a:t> </a:t>
            </a:r>
            <a:r>
              <a:rPr lang="it-IT" sz="1600" dirty="0" err="1">
                <a:solidFill>
                  <a:srgbClr val="003A70"/>
                </a:solidFill>
                <a:latin typeface="Luiss Sans"/>
                <a:cs typeface="Arial"/>
              </a:rPr>
              <a:t>between</a:t>
            </a:r>
            <a:r>
              <a:rPr lang="it-IT" sz="1600" dirty="0">
                <a:solidFill>
                  <a:srgbClr val="003A70"/>
                </a:solidFill>
                <a:latin typeface="Luiss Sans"/>
                <a:cs typeface="Arial"/>
              </a:rPr>
              <a:t> science and </a:t>
            </a:r>
            <a:r>
              <a:rPr lang="it-IT" sz="1600" dirty="0" err="1">
                <a:solidFill>
                  <a:srgbClr val="003A70"/>
                </a:solidFill>
                <a:latin typeface="Luiss Sans"/>
                <a:cs typeface="Arial"/>
              </a:rPr>
              <a:t>economic</a:t>
            </a:r>
            <a:r>
              <a:rPr lang="it-IT" sz="1600" dirty="0">
                <a:solidFill>
                  <a:srgbClr val="003A70"/>
                </a:solidFill>
                <a:latin typeface="Luiss Sans"/>
                <a:cs typeface="Arial"/>
              </a:rPr>
              <a:t>, social and cultural </a:t>
            </a:r>
            <a:r>
              <a:rPr lang="it-IT" sz="1600" dirty="0" err="1">
                <a:solidFill>
                  <a:srgbClr val="003A70"/>
                </a:solidFill>
                <a:latin typeface="Luiss Sans"/>
                <a:cs typeface="Arial"/>
              </a:rPr>
              <a:t>rights</a:t>
            </a:r>
            <a:r>
              <a:rPr lang="it-IT" sz="1600" dirty="0">
                <a:solidFill>
                  <a:srgbClr val="003A70"/>
                </a:solidFill>
                <a:latin typeface="Luiss Sans"/>
                <a:cs typeface="Arial"/>
              </a:rPr>
              <a:t>. </a:t>
            </a:r>
            <a:endParaRPr lang="it-IT">
              <a:solidFill>
                <a:srgbClr val="595959"/>
              </a:solidFill>
            </a:endParaRPr>
          </a:p>
          <a:p>
            <a:pPr marL="285750" indent="0" algn="just">
              <a:lnSpc>
                <a:spcPct val="130000"/>
              </a:lnSpc>
              <a:spcBef>
                <a:spcPts val="500"/>
              </a:spcBef>
              <a:buFont typeface="Calibri" panose="020B0604020202020204" pitchFamily="34" charset="0"/>
              <a:buChar char="-"/>
            </a:pPr>
            <a:r>
              <a:rPr lang="it-IT" sz="1600" dirty="0">
                <a:solidFill>
                  <a:srgbClr val="003A70"/>
                </a:solidFill>
                <a:latin typeface="Luiss Sans"/>
                <a:cs typeface="Arial"/>
              </a:rPr>
              <a:t> </a:t>
            </a:r>
            <a:r>
              <a:rPr lang="it-IT" sz="1600" dirty="0" err="1">
                <a:solidFill>
                  <a:srgbClr val="003A70"/>
                </a:solidFill>
                <a:latin typeface="Luiss Sans"/>
                <a:cs typeface="Arial"/>
              </a:rPr>
              <a:t>obligations</a:t>
            </a:r>
            <a:r>
              <a:rPr lang="it-IT" sz="1600" dirty="0">
                <a:solidFill>
                  <a:srgbClr val="003A70"/>
                </a:solidFill>
                <a:latin typeface="Luiss Sans"/>
                <a:cs typeface="Arial"/>
              </a:rPr>
              <a:t> of States parties to take steps for the </a:t>
            </a:r>
            <a:r>
              <a:rPr lang="it-IT" sz="1600" dirty="0" err="1">
                <a:solidFill>
                  <a:srgbClr val="003A70"/>
                </a:solidFill>
                <a:latin typeface="Luiss Sans"/>
                <a:cs typeface="Arial"/>
              </a:rPr>
              <a:t>conservation</a:t>
            </a:r>
            <a:r>
              <a:rPr lang="it-IT" sz="1600" dirty="0">
                <a:solidFill>
                  <a:srgbClr val="003A70"/>
                </a:solidFill>
                <a:latin typeface="Luiss Sans"/>
                <a:cs typeface="Arial"/>
              </a:rPr>
              <a:t>, the </a:t>
            </a:r>
            <a:r>
              <a:rPr lang="it-IT" sz="1600" dirty="0" err="1">
                <a:solidFill>
                  <a:srgbClr val="003A70"/>
                </a:solidFill>
                <a:latin typeface="Luiss Sans"/>
                <a:cs typeface="Arial"/>
              </a:rPr>
              <a:t>development</a:t>
            </a:r>
            <a:r>
              <a:rPr lang="it-IT" sz="1600" dirty="0">
                <a:solidFill>
                  <a:srgbClr val="003A70"/>
                </a:solidFill>
                <a:latin typeface="Luiss Sans"/>
                <a:cs typeface="Arial"/>
              </a:rPr>
              <a:t> and the </a:t>
            </a:r>
            <a:r>
              <a:rPr lang="it-IT" sz="1600" dirty="0" err="1">
                <a:solidFill>
                  <a:srgbClr val="003A70"/>
                </a:solidFill>
                <a:latin typeface="Luiss Sans"/>
                <a:cs typeface="Arial"/>
              </a:rPr>
              <a:t>diffusion</a:t>
            </a:r>
            <a:r>
              <a:rPr lang="it-IT" sz="1600" dirty="0">
                <a:solidFill>
                  <a:srgbClr val="003A70"/>
                </a:solidFill>
                <a:latin typeface="Luiss Sans"/>
                <a:cs typeface="Arial"/>
              </a:rPr>
              <a:t> of science, to </a:t>
            </a:r>
            <a:r>
              <a:rPr lang="it-IT" sz="1600" dirty="0" err="1">
                <a:solidFill>
                  <a:srgbClr val="003A70"/>
                </a:solidFill>
                <a:latin typeface="Luiss Sans"/>
                <a:cs typeface="Arial"/>
              </a:rPr>
              <a:t>respect</a:t>
            </a:r>
            <a:r>
              <a:rPr lang="it-IT" sz="1600" dirty="0">
                <a:solidFill>
                  <a:srgbClr val="003A70"/>
                </a:solidFill>
                <a:latin typeface="Luiss Sans"/>
                <a:cs typeface="Arial"/>
              </a:rPr>
              <a:t> the </a:t>
            </a:r>
            <a:r>
              <a:rPr lang="it-IT" sz="1600" dirty="0" err="1">
                <a:solidFill>
                  <a:srgbClr val="003A70"/>
                </a:solidFill>
                <a:latin typeface="Luiss Sans"/>
                <a:cs typeface="Arial"/>
              </a:rPr>
              <a:t>freedom</a:t>
            </a:r>
            <a:r>
              <a:rPr lang="it-IT" sz="1600" dirty="0">
                <a:solidFill>
                  <a:srgbClr val="003A70"/>
                </a:solidFill>
                <a:latin typeface="Luiss Sans"/>
                <a:cs typeface="Arial"/>
              </a:rPr>
              <a:t> </a:t>
            </a:r>
            <a:r>
              <a:rPr lang="it-IT" sz="1600" dirty="0" err="1">
                <a:solidFill>
                  <a:srgbClr val="003A70"/>
                </a:solidFill>
                <a:latin typeface="Luiss Sans"/>
                <a:cs typeface="Arial"/>
              </a:rPr>
              <a:t>indispensable</a:t>
            </a:r>
            <a:r>
              <a:rPr lang="it-IT" sz="1600" dirty="0">
                <a:solidFill>
                  <a:srgbClr val="003A70"/>
                </a:solidFill>
                <a:latin typeface="Luiss Sans"/>
                <a:cs typeface="Arial"/>
              </a:rPr>
              <a:t> for </a:t>
            </a:r>
            <a:r>
              <a:rPr lang="it-IT" sz="1600" dirty="0" err="1">
                <a:solidFill>
                  <a:srgbClr val="003A70"/>
                </a:solidFill>
                <a:latin typeface="Luiss Sans"/>
                <a:cs typeface="Arial"/>
              </a:rPr>
              <a:t>scientific</a:t>
            </a:r>
            <a:r>
              <a:rPr lang="it-IT" sz="1600" dirty="0">
                <a:solidFill>
                  <a:srgbClr val="003A70"/>
                </a:solidFill>
                <a:latin typeface="Luiss Sans"/>
                <a:cs typeface="Arial"/>
              </a:rPr>
              <a:t> </a:t>
            </a:r>
            <a:r>
              <a:rPr lang="it-IT" sz="1600" dirty="0" err="1">
                <a:solidFill>
                  <a:srgbClr val="003A70"/>
                </a:solidFill>
                <a:latin typeface="Luiss Sans"/>
                <a:cs typeface="Arial"/>
              </a:rPr>
              <a:t>research</a:t>
            </a:r>
            <a:r>
              <a:rPr lang="it-IT" sz="1600" dirty="0">
                <a:solidFill>
                  <a:srgbClr val="003A70"/>
                </a:solidFill>
                <a:latin typeface="Luiss Sans"/>
                <a:cs typeface="Arial"/>
              </a:rPr>
              <a:t> and to </a:t>
            </a:r>
            <a:r>
              <a:rPr lang="it-IT" sz="1600" dirty="0" err="1">
                <a:solidFill>
                  <a:srgbClr val="003A70"/>
                </a:solidFill>
                <a:latin typeface="Luiss Sans"/>
                <a:cs typeface="Arial"/>
              </a:rPr>
              <a:t>promote</a:t>
            </a:r>
            <a:r>
              <a:rPr lang="it-IT" sz="1600" dirty="0">
                <a:solidFill>
                  <a:srgbClr val="003A70"/>
                </a:solidFill>
                <a:latin typeface="Luiss Sans"/>
                <a:cs typeface="Arial"/>
              </a:rPr>
              <a:t> international </a:t>
            </a:r>
            <a:r>
              <a:rPr lang="it-IT" sz="1600" dirty="0" err="1">
                <a:solidFill>
                  <a:srgbClr val="003A70"/>
                </a:solidFill>
                <a:latin typeface="Luiss Sans"/>
                <a:cs typeface="Arial"/>
              </a:rPr>
              <a:t>contacts</a:t>
            </a:r>
            <a:r>
              <a:rPr lang="it-IT" sz="1600" dirty="0">
                <a:solidFill>
                  <a:srgbClr val="003A70"/>
                </a:solidFill>
                <a:latin typeface="Luiss Sans"/>
                <a:cs typeface="Arial"/>
              </a:rPr>
              <a:t> and </a:t>
            </a:r>
            <a:r>
              <a:rPr lang="it-IT" sz="1600" dirty="0" err="1">
                <a:solidFill>
                  <a:srgbClr val="003A70"/>
                </a:solidFill>
                <a:latin typeface="Luiss Sans"/>
                <a:cs typeface="Arial"/>
              </a:rPr>
              <a:t>cooperation</a:t>
            </a:r>
            <a:r>
              <a:rPr lang="it-IT" sz="1600" dirty="0">
                <a:solidFill>
                  <a:srgbClr val="003A70"/>
                </a:solidFill>
                <a:latin typeface="Luiss Sans"/>
                <a:cs typeface="Arial"/>
              </a:rPr>
              <a:t> in the </a:t>
            </a:r>
            <a:r>
              <a:rPr lang="it-IT" sz="1600" dirty="0" err="1">
                <a:solidFill>
                  <a:srgbClr val="003A70"/>
                </a:solidFill>
                <a:latin typeface="Luiss Sans"/>
                <a:cs typeface="Arial"/>
              </a:rPr>
              <a:t>scientific</a:t>
            </a:r>
            <a:r>
              <a:rPr lang="it-IT" sz="1600" dirty="0">
                <a:solidFill>
                  <a:srgbClr val="003A70"/>
                </a:solidFill>
                <a:latin typeface="Luiss Sans"/>
                <a:cs typeface="Arial"/>
              </a:rPr>
              <a:t> field.</a:t>
            </a:r>
            <a:endParaRPr lang="it-IT" dirty="0"/>
          </a:p>
          <a:p>
            <a:pPr marL="0" indent="0" algn="just">
              <a:lnSpc>
                <a:spcPct val="130000"/>
              </a:lnSpc>
              <a:buNone/>
            </a:pPr>
            <a:r>
              <a:rPr lang="it-IT" sz="1600" dirty="0">
                <a:solidFill>
                  <a:srgbClr val="003A70"/>
                </a:solidFill>
                <a:latin typeface="Luiss Sans"/>
                <a:cs typeface="Arial"/>
              </a:rPr>
              <a:t>Strumento per raggiungere questi obiettivi: par. 49 fa riferimento all’</a:t>
            </a:r>
            <a:r>
              <a:rPr lang="it-IT" sz="1600" i="1" dirty="0">
                <a:solidFill>
                  <a:srgbClr val="FF0000"/>
                </a:solidFill>
                <a:latin typeface="Luiss Sans"/>
                <a:cs typeface="Arial"/>
              </a:rPr>
              <a:t>Open Science</a:t>
            </a:r>
            <a:r>
              <a:rPr lang="it-IT" sz="1600" dirty="0">
                <a:solidFill>
                  <a:srgbClr val="003A70"/>
                </a:solidFill>
                <a:latin typeface="Luiss Sans"/>
                <a:cs typeface="Arial"/>
              </a:rPr>
              <a:t>, mezzo di democratizzazione e partecipazione nella ricerca scientifica (cfr. programmi di ricerca e innovazione dell’Unione Europea).</a:t>
            </a:r>
            <a:endParaRPr lang="it-IT" sz="1600">
              <a:solidFill>
                <a:srgbClr val="003A70"/>
              </a:solidFill>
            </a:endParaRPr>
          </a:p>
          <a:p>
            <a:pPr algn="just">
              <a:lnSpc>
                <a:spcPct val="130000"/>
              </a:lnSpc>
              <a:buFont typeface="Calibri" panose="020B0604020202020204" pitchFamily="34" charset="0"/>
              <a:buChar char="-"/>
            </a:pPr>
            <a:endParaRPr lang="it-IT" sz="2000" dirty="0">
              <a:solidFill>
                <a:srgbClr val="003A70"/>
              </a:solidFill>
              <a:cs typeface="Arial"/>
            </a:endParaRPr>
          </a:p>
        </p:txBody>
      </p:sp>
    </p:spTree>
    <p:extLst>
      <p:ext uri="{BB962C8B-B14F-4D97-AF65-F5344CB8AC3E}">
        <p14:creationId xmlns:p14="http://schemas.microsoft.com/office/powerpoint/2010/main" val="197020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953F3-CE7A-5A8F-DE7C-2758B162DAC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B90F583-B197-695C-372C-053696641506}"/>
              </a:ext>
            </a:extLst>
          </p:cNvPr>
          <p:cNvSpPr>
            <a:spLocks noGrp="1"/>
          </p:cNvSpPr>
          <p:nvPr>
            <p:ph type="title"/>
          </p:nvPr>
        </p:nvSpPr>
        <p:spPr/>
        <p:txBody>
          <a:bodyPr/>
          <a:lstStyle/>
          <a:p>
            <a:r>
              <a:rPr lang="it-IT" b="1" dirty="0">
                <a:latin typeface="Luiss Sans"/>
              </a:rPr>
              <a:t>Principio di innovazione – Unione Europea</a:t>
            </a:r>
            <a:endParaRPr lang="it-IT" dirty="0"/>
          </a:p>
        </p:txBody>
      </p:sp>
      <p:sp>
        <p:nvSpPr>
          <p:cNvPr id="3" name="Segnaposto contenuto 2">
            <a:extLst>
              <a:ext uri="{FF2B5EF4-FFF2-40B4-BE49-F238E27FC236}">
                <a16:creationId xmlns:a16="http://schemas.microsoft.com/office/drawing/2014/main" id="{F27CE78A-7678-4350-547B-743B71EC7340}"/>
              </a:ext>
            </a:extLst>
          </p:cNvPr>
          <p:cNvSpPr>
            <a:spLocks noGrp="1"/>
          </p:cNvSpPr>
          <p:nvPr>
            <p:ph idx="1"/>
          </p:nvPr>
        </p:nvSpPr>
        <p:spPr>
          <a:xfrm>
            <a:off x="332290" y="1787987"/>
            <a:ext cx="11222038" cy="4339955"/>
          </a:xfrm>
        </p:spPr>
        <p:txBody>
          <a:bodyPr vert="horz" lIns="91440" tIns="45720" rIns="91440" bIns="45720" rtlCol="0" anchor="ctr">
            <a:noAutofit/>
          </a:bodyPr>
          <a:lstStyle/>
          <a:p>
            <a:pPr marL="0" indent="0" algn="just">
              <a:lnSpc>
                <a:spcPct val="130000"/>
              </a:lnSpc>
              <a:buNone/>
            </a:pPr>
            <a:r>
              <a:rPr lang="it-IT" sz="1600" dirty="0">
                <a:solidFill>
                  <a:srgbClr val="003A70"/>
                </a:solidFill>
                <a:latin typeface="Luiss Sans"/>
                <a:cs typeface="Arial"/>
              </a:rPr>
              <a:t>Il principio di innovazione è radicato nel contesto di sviluppo sostenibile promosso dalle istituzioni europee, a partire dai principi contenuti nei Trattati. Ciononostante, il termine "innovazione" è quasi del tutto assente: un solo riferimento, art. 173 TFUE, con riguardo alla politica industriale dell’Unione Europea. Si parla, però, di ricerca e sviluppo.</a:t>
            </a:r>
          </a:p>
          <a:p>
            <a:pPr marL="0" indent="0" algn="just">
              <a:lnSpc>
                <a:spcPct val="130000"/>
              </a:lnSpc>
              <a:spcBef>
                <a:spcPts val="800"/>
              </a:spcBef>
              <a:buNone/>
            </a:pPr>
            <a:r>
              <a:rPr lang="it-IT" sz="1600" dirty="0">
                <a:solidFill>
                  <a:srgbClr val="003A70"/>
                </a:solidFill>
                <a:latin typeface="Luiss Sans"/>
                <a:cs typeface="Arial"/>
              </a:rPr>
              <a:t>Norme rilevanti:</a:t>
            </a:r>
            <a:endParaRPr lang="it-IT" sz="1600" dirty="0">
              <a:solidFill>
                <a:srgbClr val="003A70"/>
              </a:solidFill>
              <a:cs typeface="Arial"/>
            </a:endParaRPr>
          </a:p>
          <a:p>
            <a:pPr indent="0" algn="just">
              <a:lnSpc>
                <a:spcPct val="130000"/>
              </a:lnSpc>
              <a:spcBef>
                <a:spcPts val="800"/>
              </a:spcBef>
              <a:buFont typeface="Calibri,Sans-Serif" panose="020B0604020202020204" pitchFamily="34" charset="0"/>
              <a:buChar char="-"/>
            </a:pPr>
            <a:r>
              <a:rPr lang="it-IT" sz="1600" dirty="0">
                <a:solidFill>
                  <a:srgbClr val="003A70"/>
                </a:solidFill>
                <a:latin typeface="Arial"/>
                <a:cs typeface="Arial"/>
              </a:rPr>
              <a:t> Art. 45 par. 1 TUE: Agenzia europea per la </a:t>
            </a:r>
            <a:r>
              <a:rPr lang="it-IT" sz="1600" dirty="0">
                <a:solidFill>
                  <a:srgbClr val="FF0000"/>
                </a:solidFill>
                <a:latin typeface="Arial"/>
                <a:cs typeface="Arial"/>
              </a:rPr>
              <a:t>difesa</a:t>
            </a:r>
            <a:r>
              <a:rPr lang="it-IT" sz="1600" dirty="0">
                <a:solidFill>
                  <a:srgbClr val="003A70"/>
                </a:solidFill>
                <a:latin typeface="Arial"/>
                <a:cs typeface="Arial"/>
              </a:rPr>
              <a:t>.</a:t>
            </a:r>
          </a:p>
          <a:p>
            <a:pPr indent="0" algn="just">
              <a:lnSpc>
                <a:spcPct val="130000"/>
              </a:lnSpc>
              <a:spcBef>
                <a:spcPts val="800"/>
              </a:spcBef>
              <a:buFont typeface="Calibri,Sans-Serif" panose="020B0604020202020204" pitchFamily="34" charset="0"/>
              <a:buChar char="-"/>
            </a:pPr>
            <a:r>
              <a:rPr lang="it-IT" sz="1600" dirty="0">
                <a:solidFill>
                  <a:srgbClr val="003A70"/>
                </a:solidFill>
                <a:latin typeface="Arial"/>
                <a:cs typeface="Arial"/>
              </a:rPr>
              <a:t> Art. 41 TFUE: politica </a:t>
            </a:r>
            <a:r>
              <a:rPr lang="it-IT" sz="1600" dirty="0">
                <a:solidFill>
                  <a:srgbClr val="FF0000"/>
                </a:solidFill>
                <a:latin typeface="Arial"/>
                <a:cs typeface="Arial"/>
              </a:rPr>
              <a:t>agricola </a:t>
            </a:r>
            <a:r>
              <a:rPr lang="it-IT" sz="1600" dirty="0">
                <a:solidFill>
                  <a:srgbClr val="003A70"/>
                </a:solidFill>
                <a:latin typeface="Arial"/>
                <a:cs typeface="Arial"/>
              </a:rPr>
              <a:t>comune; Art. 168 par. 1 TFUE: protezione della </a:t>
            </a:r>
            <a:r>
              <a:rPr lang="it-IT" sz="1600" dirty="0">
                <a:solidFill>
                  <a:srgbClr val="FF0000"/>
                </a:solidFill>
                <a:latin typeface="Arial"/>
                <a:cs typeface="Arial"/>
              </a:rPr>
              <a:t>salute</a:t>
            </a:r>
            <a:r>
              <a:rPr lang="it-IT" sz="1600" dirty="0">
                <a:solidFill>
                  <a:srgbClr val="003A70"/>
                </a:solidFill>
                <a:latin typeface="Arial"/>
                <a:cs typeface="Arial"/>
              </a:rPr>
              <a:t>.</a:t>
            </a:r>
            <a:endParaRPr lang="it-IT" sz="1600" dirty="0">
              <a:solidFill>
                <a:srgbClr val="000000"/>
              </a:solidFill>
              <a:latin typeface="Arial"/>
              <a:cs typeface="Arial"/>
            </a:endParaRPr>
          </a:p>
          <a:p>
            <a:pPr indent="0" algn="just">
              <a:lnSpc>
                <a:spcPct val="130000"/>
              </a:lnSpc>
              <a:spcBef>
                <a:spcPts val="800"/>
              </a:spcBef>
              <a:buFont typeface="Calibri,Sans-Serif" panose="020B0604020202020204" pitchFamily="34" charset="0"/>
              <a:buChar char="-"/>
            </a:pPr>
            <a:r>
              <a:rPr lang="it-IT" sz="1600" dirty="0">
                <a:solidFill>
                  <a:srgbClr val="003A70"/>
                </a:solidFill>
                <a:latin typeface="Arial"/>
                <a:cs typeface="Arial"/>
              </a:rPr>
              <a:t> Art. 173 co. 1 TFUE: “l'Unione e gli Stati membri provvedono affinché siano assicurate le condizioni necessarie alla </a:t>
            </a:r>
            <a:r>
              <a:rPr lang="it-IT" sz="1600" dirty="0">
                <a:solidFill>
                  <a:srgbClr val="FF0000"/>
                </a:solidFill>
                <a:latin typeface="Arial"/>
                <a:cs typeface="Arial"/>
              </a:rPr>
              <a:t>competitività dell'industria</a:t>
            </a:r>
            <a:r>
              <a:rPr lang="it-IT" sz="1600" dirty="0">
                <a:solidFill>
                  <a:srgbClr val="003A70"/>
                </a:solidFill>
                <a:latin typeface="Arial"/>
                <a:cs typeface="Arial"/>
              </a:rPr>
              <a:t> dell'Unione.</a:t>
            </a:r>
            <a:endParaRPr lang="it-IT" sz="1600">
              <a:solidFill>
                <a:srgbClr val="000000"/>
              </a:solidFill>
              <a:latin typeface="Arial"/>
              <a:cs typeface="Arial"/>
            </a:endParaRPr>
          </a:p>
          <a:p>
            <a:pPr indent="0" algn="just">
              <a:lnSpc>
                <a:spcPct val="130000"/>
              </a:lnSpc>
              <a:spcBef>
                <a:spcPts val="800"/>
              </a:spcBef>
              <a:buFont typeface="Calibri,Sans-Serif" panose="020B0604020202020204" pitchFamily="34" charset="0"/>
              <a:buChar char="-"/>
            </a:pPr>
            <a:r>
              <a:rPr lang="it-IT" sz="1600" dirty="0">
                <a:solidFill>
                  <a:srgbClr val="003A70"/>
                </a:solidFill>
                <a:latin typeface="Arial"/>
                <a:cs typeface="Arial"/>
              </a:rPr>
              <a:t> </a:t>
            </a:r>
            <a:r>
              <a:rPr lang="it-IT" sz="1600" b="1" dirty="0">
                <a:solidFill>
                  <a:srgbClr val="003A70"/>
                </a:solidFill>
                <a:latin typeface="Arial"/>
                <a:cs typeface="Arial"/>
              </a:rPr>
              <a:t>Titolo XIX TFUE</a:t>
            </a:r>
            <a:r>
              <a:rPr lang="it-IT" sz="1600" dirty="0">
                <a:solidFill>
                  <a:srgbClr val="003A70"/>
                </a:solidFill>
                <a:latin typeface="Arial"/>
                <a:cs typeface="Arial"/>
              </a:rPr>
              <a:t>, intitolato a “</a:t>
            </a:r>
            <a:r>
              <a:rPr lang="it-IT" sz="1600" b="1" dirty="0">
                <a:solidFill>
                  <a:srgbClr val="FF0000"/>
                </a:solidFill>
                <a:latin typeface="Arial"/>
                <a:cs typeface="Arial"/>
              </a:rPr>
              <a:t>Ricerca e sviluppo tecnologico e spazio</a:t>
            </a:r>
            <a:r>
              <a:rPr lang="it-IT" sz="1600" dirty="0">
                <a:solidFill>
                  <a:srgbClr val="003A70"/>
                </a:solidFill>
                <a:latin typeface="Arial"/>
                <a:cs typeface="Arial"/>
              </a:rPr>
              <a:t>”, che oggi costituisce la base giuridica del Programma Orizzonte Europa e dunque dell’intera strategia di ricerca e innovazione europea, in virtù di una competenza concorrente tra l’Unione e gli Stati membri che viene consacrata dall’art. 4 par. 3 TFUE, in vista di una promozione della ricerca coordinata e coerente quantomeno all’interno dello spazio europeo.</a:t>
            </a:r>
            <a:endParaRPr lang="it-IT" sz="1600" dirty="0">
              <a:solidFill>
                <a:srgbClr val="000000"/>
              </a:solidFill>
              <a:latin typeface="Arial"/>
              <a:cs typeface="Arial"/>
            </a:endParaRPr>
          </a:p>
          <a:p>
            <a:pPr marL="0" indent="0" algn="just">
              <a:buNone/>
            </a:pPr>
            <a:endParaRPr lang="it-IT" sz="1600" dirty="0">
              <a:solidFill>
                <a:srgbClr val="003A70"/>
              </a:solidFill>
              <a:cs typeface="Arial"/>
            </a:endParaRPr>
          </a:p>
          <a:p>
            <a:pPr algn="just">
              <a:lnSpc>
                <a:spcPct val="130000"/>
              </a:lnSpc>
              <a:buFont typeface="Calibri" panose="020B0604020202020204" pitchFamily="34" charset="0"/>
              <a:buChar char="-"/>
            </a:pPr>
            <a:endParaRPr lang="it-IT" sz="2000" dirty="0">
              <a:solidFill>
                <a:srgbClr val="003A70"/>
              </a:solidFill>
              <a:cs typeface="Arial"/>
            </a:endParaRPr>
          </a:p>
          <a:p>
            <a:pPr algn="just">
              <a:lnSpc>
                <a:spcPct val="130000"/>
              </a:lnSpc>
              <a:buFont typeface="Calibri" panose="020B0604020202020204" pitchFamily="34" charset="0"/>
              <a:buChar char="-"/>
            </a:pPr>
            <a:endParaRPr lang="it-IT" sz="2000" dirty="0">
              <a:solidFill>
                <a:srgbClr val="003A70"/>
              </a:solidFill>
              <a:cs typeface="Arial"/>
            </a:endParaRPr>
          </a:p>
        </p:txBody>
      </p:sp>
    </p:spTree>
    <p:extLst>
      <p:ext uri="{BB962C8B-B14F-4D97-AF65-F5344CB8AC3E}">
        <p14:creationId xmlns:p14="http://schemas.microsoft.com/office/powerpoint/2010/main" val="294364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79557-8CF5-ECB0-207E-69C18224FFB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F90053F-78E4-BB63-A8C5-14524C2D50F3}"/>
              </a:ext>
            </a:extLst>
          </p:cNvPr>
          <p:cNvSpPr>
            <a:spLocks noGrp="1"/>
          </p:cNvSpPr>
          <p:nvPr>
            <p:ph type="title"/>
          </p:nvPr>
        </p:nvSpPr>
        <p:spPr/>
        <p:txBody>
          <a:bodyPr/>
          <a:lstStyle/>
          <a:p>
            <a:r>
              <a:rPr lang="it-IT" b="1" dirty="0">
                <a:latin typeface="Luiss Sans"/>
              </a:rPr>
              <a:t>Principio di innovazione – Unione Europea</a:t>
            </a:r>
            <a:endParaRPr lang="it-IT" dirty="0"/>
          </a:p>
        </p:txBody>
      </p:sp>
      <p:sp>
        <p:nvSpPr>
          <p:cNvPr id="3" name="Segnaposto contenuto 2">
            <a:extLst>
              <a:ext uri="{FF2B5EF4-FFF2-40B4-BE49-F238E27FC236}">
                <a16:creationId xmlns:a16="http://schemas.microsoft.com/office/drawing/2014/main" id="{0AC2EDF1-D87A-6D20-2CC6-B2D0835D93EA}"/>
              </a:ext>
            </a:extLst>
          </p:cNvPr>
          <p:cNvSpPr>
            <a:spLocks noGrp="1"/>
          </p:cNvSpPr>
          <p:nvPr>
            <p:ph idx="1"/>
          </p:nvPr>
        </p:nvSpPr>
        <p:spPr>
          <a:xfrm>
            <a:off x="419100" y="1353937"/>
            <a:ext cx="11222038" cy="4339955"/>
          </a:xfrm>
        </p:spPr>
        <p:txBody>
          <a:bodyPr vert="horz" lIns="91440" tIns="45720" rIns="91440" bIns="45720" rtlCol="0" anchor="ctr">
            <a:noAutofit/>
          </a:bodyPr>
          <a:lstStyle/>
          <a:p>
            <a:pPr marL="0" indent="0" algn="just">
              <a:lnSpc>
                <a:spcPct val="130000"/>
              </a:lnSpc>
              <a:buNone/>
            </a:pPr>
            <a:r>
              <a:rPr lang="it-IT" sz="1600" dirty="0">
                <a:solidFill>
                  <a:srgbClr val="003A70"/>
                </a:solidFill>
                <a:latin typeface="Luiss Sans"/>
                <a:cs typeface="Arial"/>
              </a:rPr>
              <a:t>Art. 179 TFUE: “l'Unione si propone l'obiettivo di rafforzare le sue basi scientifiche e tecnologiche con la realizzazione di uno </a:t>
            </a:r>
            <a:r>
              <a:rPr lang="it-IT" sz="1600" dirty="0">
                <a:solidFill>
                  <a:srgbClr val="FF0000"/>
                </a:solidFill>
                <a:latin typeface="Luiss Sans"/>
                <a:cs typeface="Arial"/>
              </a:rPr>
              <a:t>spazio europeo della ricerca</a:t>
            </a:r>
            <a:r>
              <a:rPr lang="it-IT" sz="1600" dirty="0">
                <a:solidFill>
                  <a:srgbClr val="003A70"/>
                </a:solidFill>
                <a:latin typeface="Luiss Sans"/>
                <a:cs typeface="Arial"/>
              </a:rPr>
              <a:t> nel quale i ricercatori, le conoscenze scientifiche e le tecnologie circolino liberamente, di favorire lo sviluppo della sua competitività, inclusa quella della sua industria, e di promuovere le azioni di ricerca ritenute necessarie ai sensi di altri capi dei trattati”. </a:t>
            </a:r>
            <a:endParaRPr lang="it-IT" sz="1600" dirty="0">
              <a:solidFill>
                <a:srgbClr val="003A70"/>
              </a:solidFill>
              <a:cs typeface="Arial"/>
            </a:endParaRPr>
          </a:p>
          <a:p>
            <a:pPr marL="0" indent="0" algn="just">
              <a:lnSpc>
                <a:spcPct val="130000"/>
              </a:lnSpc>
              <a:buNone/>
            </a:pPr>
            <a:r>
              <a:rPr lang="it-IT" sz="1600" dirty="0">
                <a:solidFill>
                  <a:srgbClr val="003A70"/>
                </a:solidFill>
                <a:latin typeface="Luiss Sans"/>
                <a:cs typeface="Arial"/>
              </a:rPr>
              <a:t>Al fine di raggiungere questi obiettivi, l’UE promuove una sinergia tra ricerca pubblica e privata fondata sulla collaborazione tra imprese, centri di ricerca e università, i cui fondamenti sono la </a:t>
            </a:r>
            <a:r>
              <a:rPr lang="it-IT" sz="1600" dirty="0">
                <a:solidFill>
                  <a:srgbClr val="FF0000"/>
                </a:solidFill>
                <a:latin typeface="Luiss Sans"/>
                <a:cs typeface="Arial"/>
              </a:rPr>
              <a:t>libertà di circolazione dei ricercatori</a:t>
            </a:r>
            <a:r>
              <a:rPr lang="it-IT" sz="1600" dirty="0">
                <a:solidFill>
                  <a:srgbClr val="003A70"/>
                </a:solidFill>
                <a:latin typeface="Luiss Sans"/>
                <a:cs typeface="Arial"/>
              </a:rPr>
              <a:t> e la promozione della ricerca attraverso strumenti giuridici, con particolare riferimento “all'apertura degli appalti pubblici nazionali, alla definizione di norme comuni ed all'</a:t>
            </a:r>
            <a:r>
              <a:rPr lang="it-IT" sz="1600" dirty="0">
                <a:solidFill>
                  <a:srgbClr val="FF0000"/>
                </a:solidFill>
                <a:latin typeface="Luiss Sans"/>
                <a:cs typeface="Arial"/>
              </a:rPr>
              <a:t>eliminazione degli ostacoli giuridici e fiscali</a:t>
            </a:r>
            <a:r>
              <a:rPr lang="it-IT" sz="1600" dirty="0">
                <a:solidFill>
                  <a:srgbClr val="003A70"/>
                </a:solidFill>
                <a:latin typeface="Luiss Sans"/>
                <a:cs typeface="Arial"/>
              </a:rPr>
              <a:t> a detta cooperazione”</a:t>
            </a:r>
            <a:endParaRPr lang="it-IT" sz="1600" dirty="0">
              <a:solidFill>
                <a:srgbClr val="003A70"/>
              </a:solidFill>
              <a:cs typeface="Arial"/>
            </a:endParaRPr>
          </a:p>
          <a:p>
            <a:pPr marL="0" indent="0" algn="just">
              <a:lnSpc>
                <a:spcPct val="130000"/>
              </a:lnSpc>
              <a:buNone/>
            </a:pPr>
            <a:r>
              <a:rPr lang="it-IT" sz="1600" b="1" dirty="0">
                <a:solidFill>
                  <a:srgbClr val="003A70"/>
                </a:solidFill>
                <a:latin typeface="Luiss Sans"/>
                <a:cs typeface="Arial"/>
              </a:rPr>
              <a:t>Programma quadro pluriennale di ricerca e innovazione</a:t>
            </a:r>
            <a:r>
              <a:rPr lang="it-IT" sz="1600" dirty="0">
                <a:solidFill>
                  <a:srgbClr val="003A70"/>
                </a:solidFill>
                <a:latin typeface="Luiss Sans"/>
                <a:cs typeface="Arial"/>
              </a:rPr>
              <a:t>, previsto dall’art. 182 e seguenti TFUE. Per il 2021-2027: programma Orizzonte Europa (Reg. UE 2021/695).</a:t>
            </a:r>
            <a:endParaRPr lang="it-IT" sz="1600" dirty="0">
              <a:solidFill>
                <a:srgbClr val="000000"/>
              </a:solidFill>
              <a:cs typeface="Arial"/>
            </a:endParaRPr>
          </a:p>
          <a:p>
            <a:pPr marL="0" indent="0" algn="just">
              <a:lnSpc>
                <a:spcPct val="130000"/>
              </a:lnSpc>
              <a:buNone/>
            </a:pPr>
            <a:r>
              <a:rPr lang="it-IT" sz="1600" dirty="0">
                <a:solidFill>
                  <a:srgbClr val="003A70"/>
                </a:solidFill>
                <a:latin typeface="Luiss Sans"/>
                <a:cs typeface="Arial"/>
              </a:rPr>
              <a:t>In continuità con il precedente programma Orizzonte 2020, delinea la traiettoria dell’Unione in tema di ricerca e innovazione per il settennato e rappresenta il più grande sforzo in questo settore a livello globale. </a:t>
            </a:r>
            <a:endParaRPr lang="it-IT" sz="1600">
              <a:solidFill>
                <a:srgbClr val="000000"/>
              </a:solidFill>
              <a:cs typeface="Arial"/>
            </a:endParaRPr>
          </a:p>
          <a:p>
            <a:pPr marL="0" indent="0" algn="just">
              <a:lnSpc>
                <a:spcPct val="130000"/>
              </a:lnSpc>
              <a:buNone/>
            </a:pPr>
            <a:endParaRPr lang="it-IT" sz="1600" dirty="0">
              <a:solidFill>
                <a:srgbClr val="003A70"/>
              </a:solidFill>
              <a:cs typeface="Arial"/>
            </a:endParaRPr>
          </a:p>
        </p:txBody>
      </p:sp>
    </p:spTree>
    <p:extLst>
      <p:ext uri="{BB962C8B-B14F-4D97-AF65-F5344CB8AC3E}">
        <p14:creationId xmlns:p14="http://schemas.microsoft.com/office/powerpoint/2010/main" val="254587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F4D9C-C04D-156E-112C-1FDAC69D648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A235C09-03C9-B1B7-FF84-2E98979678B5}"/>
              </a:ext>
            </a:extLst>
          </p:cNvPr>
          <p:cNvSpPr>
            <a:spLocks noGrp="1"/>
          </p:cNvSpPr>
          <p:nvPr>
            <p:ph type="title"/>
          </p:nvPr>
        </p:nvSpPr>
        <p:spPr/>
        <p:txBody>
          <a:bodyPr/>
          <a:lstStyle/>
          <a:p>
            <a:r>
              <a:rPr lang="it-IT" b="1" dirty="0">
                <a:latin typeface="Luiss Sans"/>
              </a:rPr>
              <a:t>Principio di innovazione – Unione Europea</a:t>
            </a:r>
            <a:endParaRPr lang="it-IT" dirty="0"/>
          </a:p>
        </p:txBody>
      </p:sp>
      <p:sp>
        <p:nvSpPr>
          <p:cNvPr id="3" name="Segnaposto contenuto 2">
            <a:extLst>
              <a:ext uri="{FF2B5EF4-FFF2-40B4-BE49-F238E27FC236}">
                <a16:creationId xmlns:a16="http://schemas.microsoft.com/office/drawing/2014/main" id="{83387F1D-E9BC-2EB8-93A8-5FCDA031D9A6}"/>
              </a:ext>
            </a:extLst>
          </p:cNvPr>
          <p:cNvSpPr>
            <a:spLocks noGrp="1"/>
          </p:cNvSpPr>
          <p:nvPr>
            <p:ph idx="1"/>
          </p:nvPr>
        </p:nvSpPr>
        <p:spPr>
          <a:xfrm>
            <a:off x="419100" y="1826569"/>
            <a:ext cx="11222038" cy="4339955"/>
          </a:xfrm>
        </p:spPr>
        <p:txBody>
          <a:bodyPr vert="horz" lIns="91440" tIns="45720" rIns="91440" bIns="45720" rtlCol="0" anchor="ctr">
            <a:noAutofit/>
          </a:bodyPr>
          <a:lstStyle/>
          <a:p>
            <a:pPr marL="0" indent="0" algn="just">
              <a:lnSpc>
                <a:spcPct val="130000"/>
              </a:lnSpc>
              <a:spcBef>
                <a:spcPts val="800"/>
              </a:spcBef>
              <a:buNone/>
            </a:pPr>
            <a:r>
              <a:rPr lang="it-IT" sz="1600" dirty="0">
                <a:solidFill>
                  <a:srgbClr val="003A70"/>
                </a:solidFill>
                <a:latin typeface="Luiss Sans"/>
                <a:cs typeface="Arial"/>
              </a:rPr>
              <a:t>Programma Orizzonte Europa: fa espresso riferimento al concetto di “</a:t>
            </a:r>
            <a:r>
              <a:rPr lang="it-IT" sz="1600" dirty="0">
                <a:solidFill>
                  <a:srgbClr val="FF0000"/>
                </a:solidFill>
                <a:latin typeface="Luiss Sans"/>
                <a:cs typeface="Arial"/>
              </a:rPr>
              <a:t>innovazione sostenibile</a:t>
            </a:r>
            <a:r>
              <a:rPr lang="it-IT" sz="1600" dirty="0">
                <a:solidFill>
                  <a:srgbClr val="003A70"/>
                </a:solidFill>
                <a:latin typeface="Luiss Sans"/>
                <a:cs typeface="Arial"/>
              </a:rPr>
              <a:t>” almeno in due distinte occasioni. </a:t>
            </a:r>
            <a:endParaRPr lang="it-IT" sz="1600" dirty="0">
              <a:solidFill>
                <a:srgbClr val="003A70"/>
              </a:solidFill>
              <a:cs typeface="Arial"/>
            </a:endParaRPr>
          </a:p>
          <a:p>
            <a:pPr marL="285750" indent="0" algn="just">
              <a:lnSpc>
                <a:spcPct val="130000"/>
              </a:lnSpc>
              <a:spcBef>
                <a:spcPts val="800"/>
              </a:spcBef>
              <a:buFont typeface="Calibri" panose="020B0604020202020204" pitchFamily="34" charset="0"/>
              <a:buChar char="-"/>
            </a:pPr>
            <a:r>
              <a:rPr lang="it-IT" sz="1600" dirty="0">
                <a:solidFill>
                  <a:srgbClr val="003A70"/>
                </a:solidFill>
                <a:latin typeface="Luiss Sans"/>
                <a:cs typeface="Arial"/>
              </a:rPr>
              <a:t> </a:t>
            </a:r>
            <a:r>
              <a:rPr lang="it-IT" sz="1600" b="1" dirty="0">
                <a:solidFill>
                  <a:srgbClr val="003A70"/>
                </a:solidFill>
                <a:latin typeface="Luiss Sans"/>
                <a:cs typeface="Arial"/>
              </a:rPr>
              <a:t>Considerando 51</a:t>
            </a:r>
            <a:r>
              <a:rPr lang="it-IT" sz="1600" dirty="0">
                <a:solidFill>
                  <a:srgbClr val="003A70"/>
                </a:solidFill>
                <a:latin typeface="Luiss Sans"/>
                <a:cs typeface="Arial"/>
              </a:rPr>
              <a:t>: “il programma dovrebbe inoltre tendere a eliminare gli ostacoli e incoraggiare le sinergie tra la scienza, la tecnologia, la cultura e le arti per ottenere un’innovazione sostenibile di nuova qualità. È opportuno monitorare le misure adottate per migliorare il coinvolgimento dei cittadini e della società civile nei progetti sostenuti”, </a:t>
            </a:r>
            <a:endParaRPr lang="it-IT" sz="1600">
              <a:solidFill>
                <a:srgbClr val="003A70"/>
              </a:solidFill>
              <a:cs typeface="Arial"/>
            </a:endParaRPr>
          </a:p>
          <a:p>
            <a:pPr marL="285750" indent="0" algn="just">
              <a:lnSpc>
                <a:spcPct val="130000"/>
              </a:lnSpc>
              <a:spcBef>
                <a:spcPts val="800"/>
              </a:spcBef>
              <a:buFont typeface="Calibri" panose="020B0604020202020204" pitchFamily="34" charset="0"/>
              <a:buChar char="-"/>
            </a:pPr>
            <a:r>
              <a:rPr lang="it-IT" sz="1600" dirty="0">
                <a:solidFill>
                  <a:srgbClr val="003A70"/>
                </a:solidFill>
                <a:latin typeface="Luiss Sans"/>
                <a:cs typeface="Arial"/>
              </a:rPr>
              <a:t> previsione dell’</a:t>
            </a:r>
            <a:r>
              <a:rPr lang="it-IT" sz="1600" b="1" dirty="0">
                <a:solidFill>
                  <a:srgbClr val="003A70"/>
                </a:solidFill>
                <a:latin typeface="Luiss Sans"/>
                <a:cs typeface="Arial"/>
              </a:rPr>
              <a:t>Istituto europeo di innovazione e tecnologia</a:t>
            </a:r>
            <a:r>
              <a:rPr lang="it-IT" sz="1600" dirty="0">
                <a:solidFill>
                  <a:srgbClr val="003A70"/>
                </a:solidFill>
                <a:latin typeface="Luiss Sans"/>
                <a:cs typeface="Arial"/>
              </a:rPr>
              <a:t> all’interno del Pilastro III “Europa Innovativa”, tra le cui aree di intervento si annovera la costruzione di “ecosistemi di innovazione sostenibile in tutta Europa”.</a:t>
            </a:r>
            <a:endParaRPr lang="it-IT" sz="1600">
              <a:solidFill>
                <a:srgbClr val="003A70"/>
              </a:solidFill>
              <a:cs typeface="Arial"/>
            </a:endParaRPr>
          </a:p>
          <a:p>
            <a:pPr marL="0" indent="0" algn="just">
              <a:lnSpc>
                <a:spcPct val="130000"/>
              </a:lnSpc>
              <a:spcBef>
                <a:spcPts val="800"/>
              </a:spcBef>
              <a:buNone/>
            </a:pPr>
            <a:r>
              <a:rPr lang="it-IT" sz="1600" dirty="0">
                <a:solidFill>
                  <a:srgbClr val="003A70"/>
                </a:solidFill>
                <a:latin typeface="Luiss Sans"/>
                <a:cs typeface="Arial"/>
              </a:rPr>
              <a:t>Conseguenze: promozione di iniziative di ricerca che diano priorità alla conservazione dell'ambiente e al benessere della società oltre che alla crescita economica; in conformità all’art. 183 TFUE, che prevede la partecipazione di imprese, centri di ricerca ed università: coinvolgimento delle comunità locali nell'affrontare le sfide che le riguardano.</a:t>
            </a:r>
            <a:endParaRPr lang="it-IT" sz="1600" dirty="0">
              <a:solidFill>
                <a:srgbClr val="000000"/>
              </a:solidFill>
              <a:latin typeface="Arial"/>
              <a:cs typeface="Arial"/>
            </a:endParaRPr>
          </a:p>
          <a:p>
            <a:pPr marL="0" indent="0" algn="just">
              <a:lnSpc>
                <a:spcPct val="130000"/>
              </a:lnSpc>
              <a:spcBef>
                <a:spcPts val="800"/>
              </a:spcBef>
              <a:buNone/>
            </a:pPr>
            <a:r>
              <a:rPr lang="it-IT" sz="1200" dirty="0">
                <a:solidFill>
                  <a:srgbClr val="003A70"/>
                </a:solidFill>
                <a:latin typeface="Luiss Sans"/>
                <a:cs typeface="Arial"/>
              </a:rPr>
              <a:t>C. </a:t>
            </a:r>
            <a:r>
              <a:rPr lang="it-IT" sz="1200" err="1">
                <a:solidFill>
                  <a:srgbClr val="003A70"/>
                </a:solidFill>
                <a:latin typeface="Luiss Sans"/>
                <a:cs typeface="Arial"/>
              </a:rPr>
              <a:t>Iaione</a:t>
            </a:r>
            <a:r>
              <a:rPr lang="it-IT" sz="1200" dirty="0">
                <a:solidFill>
                  <a:srgbClr val="003A70"/>
                </a:solidFill>
                <a:latin typeface="Luiss Sans"/>
                <a:cs typeface="Arial"/>
              </a:rPr>
              <a:t>, </a:t>
            </a:r>
            <a:r>
              <a:rPr lang="it-IT" sz="1200" i="1" dirty="0">
                <a:solidFill>
                  <a:srgbClr val="003A70"/>
                </a:solidFill>
                <a:latin typeface="Luiss Sans"/>
                <a:cs typeface="Arial"/>
              </a:rPr>
              <a:t>Just </a:t>
            </a:r>
            <a:r>
              <a:rPr lang="it-IT" sz="1200" i="1" err="1">
                <a:solidFill>
                  <a:srgbClr val="003A70"/>
                </a:solidFill>
                <a:latin typeface="Luiss Sans"/>
                <a:cs typeface="Arial"/>
              </a:rPr>
              <a:t>Sustainable</a:t>
            </a:r>
            <a:r>
              <a:rPr lang="it-IT" sz="1200" i="1" dirty="0">
                <a:solidFill>
                  <a:srgbClr val="003A70"/>
                </a:solidFill>
                <a:latin typeface="Luiss Sans"/>
                <a:cs typeface="Arial"/>
              </a:rPr>
              <a:t> Innovation: </a:t>
            </a:r>
            <a:r>
              <a:rPr lang="it-IT" sz="1200" i="1" err="1">
                <a:solidFill>
                  <a:srgbClr val="003A70"/>
                </a:solidFill>
                <a:latin typeface="Luiss Sans"/>
                <a:cs typeface="Arial"/>
              </a:rPr>
              <a:t>Shared</a:t>
            </a:r>
            <a:r>
              <a:rPr lang="it-IT" sz="1200" i="1" dirty="0">
                <a:solidFill>
                  <a:srgbClr val="003A70"/>
                </a:solidFill>
                <a:latin typeface="Luiss Sans"/>
                <a:cs typeface="Arial"/>
              </a:rPr>
              <a:t> </a:t>
            </a:r>
            <a:r>
              <a:rPr lang="it-IT" sz="1200" i="1" err="1">
                <a:solidFill>
                  <a:srgbClr val="003A70"/>
                </a:solidFill>
                <a:latin typeface="Luiss Sans"/>
                <a:cs typeface="Arial"/>
              </a:rPr>
              <a:t>Systemic</a:t>
            </a:r>
            <a:r>
              <a:rPr lang="it-IT" sz="1200" i="1" dirty="0">
                <a:solidFill>
                  <a:srgbClr val="003A70"/>
                </a:solidFill>
                <a:latin typeface="Luiss Sans"/>
                <a:cs typeface="Arial"/>
              </a:rPr>
              <a:t> </a:t>
            </a:r>
            <a:r>
              <a:rPr lang="it-IT" sz="1200" i="1" err="1">
                <a:solidFill>
                  <a:srgbClr val="003A70"/>
                </a:solidFill>
                <a:latin typeface="Luiss Sans"/>
                <a:cs typeface="Arial"/>
              </a:rPr>
              <a:t>Stewardship</a:t>
            </a:r>
            <a:r>
              <a:rPr lang="it-IT" sz="1200" i="1" dirty="0">
                <a:solidFill>
                  <a:srgbClr val="003A70"/>
                </a:solidFill>
                <a:latin typeface="Luiss Sans"/>
                <a:cs typeface="Arial"/>
              </a:rPr>
              <a:t> </a:t>
            </a:r>
            <a:r>
              <a:rPr lang="it-IT" sz="1200" i="1" err="1">
                <a:solidFill>
                  <a:srgbClr val="003A70"/>
                </a:solidFill>
                <a:latin typeface="Luiss Sans"/>
                <a:cs typeface="Arial"/>
              </a:rPr>
              <a:t>as</a:t>
            </a:r>
            <a:r>
              <a:rPr lang="it-IT" sz="1200" i="1" dirty="0">
                <a:solidFill>
                  <a:srgbClr val="003A70"/>
                </a:solidFill>
                <a:latin typeface="Luiss Sans"/>
                <a:cs typeface="Arial"/>
              </a:rPr>
              <a:t> Governance Impact of </a:t>
            </a:r>
            <a:r>
              <a:rPr lang="it-IT" sz="1200" i="1" err="1">
                <a:solidFill>
                  <a:srgbClr val="003A70"/>
                </a:solidFill>
                <a:latin typeface="Luiss Sans"/>
                <a:cs typeface="Arial"/>
              </a:rPr>
              <a:t>Sustainable</a:t>
            </a:r>
            <a:r>
              <a:rPr lang="it-IT" sz="1200" i="1" dirty="0">
                <a:solidFill>
                  <a:srgbClr val="003A70"/>
                </a:solidFill>
                <a:latin typeface="Luiss Sans"/>
                <a:cs typeface="Arial"/>
              </a:rPr>
              <a:t> Investment?</a:t>
            </a:r>
            <a:r>
              <a:rPr lang="it-IT" sz="1200" dirty="0">
                <a:solidFill>
                  <a:srgbClr val="003A70"/>
                </a:solidFill>
                <a:latin typeface="Luiss Sans"/>
                <a:cs typeface="Arial"/>
              </a:rPr>
              <a:t>, </a:t>
            </a:r>
            <a:r>
              <a:rPr lang="it-IT" sz="1200" err="1">
                <a:solidFill>
                  <a:srgbClr val="003A70"/>
                </a:solidFill>
                <a:latin typeface="Luiss Sans"/>
                <a:cs typeface="Arial"/>
              </a:rPr>
              <a:t>Munus</a:t>
            </a:r>
            <a:r>
              <a:rPr lang="it-IT" sz="1200" dirty="0">
                <a:solidFill>
                  <a:srgbClr val="003A70"/>
                </a:solidFill>
                <a:latin typeface="Luiss Sans"/>
                <a:cs typeface="Arial"/>
              </a:rPr>
              <a:t>, 1, 2024</a:t>
            </a:r>
            <a:endParaRPr lang="it-IT" sz="1200" dirty="0">
              <a:solidFill>
                <a:srgbClr val="000000"/>
              </a:solidFill>
              <a:latin typeface="Arial"/>
              <a:cs typeface="Arial"/>
            </a:endParaRPr>
          </a:p>
          <a:p>
            <a:pPr marL="0" indent="0" algn="just">
              <a:lnSpc>
                <a:spcPct val="130000"/>
              </a:lnSpc>
              <a:spcBef>
                <a:spcPts val="800"/>
              </a:spcBef>
              <a:buNone/>
            </a:pPr>
            <a:r>
              <a:rPr lang="it-IT" sz="1200" dirty="0">
                <a:solidFill>
                  <a:srgbClr val="003A70"/>
                </a:solidFill>
                <a:latin typeface="Luiss Sans"/>
                <a:cs typeface="Arial"/>
              </a:rPr>
              <a:t>M. Mazzucato, </a:t>
            </a:r>
            <a:r>
              <a:rPr lang="it-IT" sz="1200" i="1" dirty="0">
                <a:solidFill>
                  <a:srgbClr val="003A70"/>
                </a:solidFill>
                <a:latin typeface="Luiss Sans"/>
                <a:cs typeface="Arial"/>
              </a:rPr>
              <a:t>Mission-</a:t>
            </a:r>
            <a:r>
              <a:rPr lang="it-IT" sz="1200" i="1" err="1">
                <a:solidFill>
                  <a:srgbClr val="003A70"/>
                </a:solidFill>
                <a:latin typeface="Luiss Sans"/>
                <a:cs typeface="Arial"/>
              </a:rPr>
              <a:t>oriented</a:t>
            </a:r>
            <a:r>
              <a:rPr lang="it-IT" sz="1200" i="1" dirty="0">
                <a:solidFill>
                  <a:srgbClr val="003A70"/>
                </a:solidFill>
                <a:latin typeface="Luiss Sans"/>
                <a:cs typeface="Arial"/>
              </a:rPr>
              <a:t> </a:t>
            </a:r>
            <a:r>
              <a:rPr lang="it-IT" sz="1200" i="1" err="1">
                <a:solidFill>
                  <a:srgbClr val="003A70"/>
                </a:solidFill>
                <a:latin typeface="Luiss Sans"/>
                <a:cs typeface="Arial"/>
              </a:rPr>
              <a:t>research</a:t>
            </a:r>
            <a:r>
              <a:rPr lang="it-IT" sz="1200" i="1" dirty="0">
                <a:solidFill>
                  <a:srgbClr val="003A70"/>
                </a:solidFill>
                <a:latin typeface="Luiss Sans"/>
                <a:cs typeface="Arial"/>
              </a:rPr>
              <a:t> &amp; </a:t>
            </a:r>
            <a:r>
              <a:rPr lang="it-IT" sz="1200" i="1" err="1">
                <a:solidFill>
                  <a:srgbClr val="003A70"/>
                </a:solidFill>
                <a:latin typeface="Luiss Sans"/>
                <a:cs typeface="Arial"/>
              </a:rPr>
              <a:t>innovation</a:t>
            </a:r>
            <a:r>
              <a:rPr lang="it-IT" sz="1200" i="1" dirty="0">
                <a:solidFill>
                  <a:srgbClr val="003A70"/>
                </a:solidFill>
                <a:latin typeface="Luiss Sans"/>
                <a:cs typeface="Arial"/>
              </a:rPr>
              <a:t> in the </a:t>
            </a:r>
            <a:r>
              <a:rPr lang="it-IT" sz="1200" i="1" err="1">
                <a:solidFill>
                  <a:srgbClr val="003A70"/>
                </a:solidFill>
                <a:latin typeface="Luiss Sans"/>
                <a:cs typeface="Arial"/>
              </a:rPr>
              <a:t>European</a:t>
            </a:r>
            <a:r>
              <a:rPr lang="it-IT" sz="1200" i="1" dirty="0">
                <a:solidFill>
                  <a:srgbClr val="003A70"/>
                </a:solidFill>
                <a:latin typeface="Luiss Sans"/>
                <a:cs typeface="Arial"/>
              </a:rPr>
              <a:t> Union. A </a:t>
            </a:r>
            <a:r>
              <a:rPr lang="it-IT" sz="1200" i="1" err="1">
                <a:solidFill>
                  <a:srgbClr val="003A70"/>
                </a:solidFill>
                <a:latin typeface="Luiss Sans"/>
                <a:cs typeface="Arial"/>
              </a:rPr>
              <a:t>problem</a:t>
            </a:r>
            <a:r>
              <a:rPr lang="it-IT" sz="1200" i="1" dirty="0">
                <a:solidFill>
                  <a:srgbClr val="003A70"/>
                </a:solidFill>
                <a:latin typeface="Luiss Sans"/>
                <a:cs typeface="Arial"/>
              </a:rPr>
              <a:t>-solving </a:t>
            </a:r>
            <a:r>
              <a:rPr lang="it-IT" sz="1200" i="1" err="1">
                <a:solidFill>
                  <a:srgbClr val="003A70"/>
                </a:solidFill>
                <a:latin typeface="Luiss Sans"/>
                <a:cs typeface="Arial"/>
              </a:rPr>
              <a:t>approach</a:t>
            </a:r>
            <a:r>
              <a:rPr lang="it-IT" sz="1200" i="1" dirty="0">
                <a:solidFill>
                  <a:srgbClr val="003A70"/>
                </a:solidFill>
                <a:latin typeface="Luiss Sans"/>
                <a:cs typeface="Arial"/>
              </a:rPr>
              <a:t> to </a:t>
            </a:r>
            <a:r>
              <a:rPr lang="it-IT" sz="1200" i="1" err="1">
                <a:solidFill>
                  <a:srgbClr val="003A70"/>
                </a:solidFill>
                <a:latin typeface="Luiss Sans"/>
                <a:cs typeface="Arial"/>
              </a:rPr>
              <a:t>fuel</a:t>
            </a:r>
            <a:r>
              <a:rPr lang="it-IT" sz="1200" i="1" dirty="0">
                <a:solidFill>
                  <a:srgbClr val="003A70"/>
                </a:solidFill>
                <a:latin typeface="Luiss Sans"/>
                <a:cs typeface="Arial"/>
              </a:rPr>
              <a:t> </a:t>
            </a:r>
            <a:r>
              <a:rPr lang="it-IT" sz="1200" i="1" err="1">
                <a:solidFill>
                  <a:srgbClr val="003A70"/>
                </a:solidFill>
                <a:latin typeface="Luiss Sans"/>
                <a:cs typeface="Arial"/>
              </a:rPr>
              <a:t>innovation</a:t>
            </a:r>
            <a:r>
              <a:rPr lang="it-IT" sz="1200" i="1" dirty="0">
                <a:solidFill>
                  <a:srgbClr val="003A70"/>
                </a:solidFill>
                <a:latin typeface="Luiss Sans"/>
                <a:cs typeface="Arial"/>
              </a:rPr>
              <a:t>-led </a:t>
            </a:r>
            <a:r>
              <a:rPr lang="it-IT" sz="1200" i="1" err="1">
                <a:solidFill>
                  <a:srgbClr val="003A70"/>
                </a:solidFill>
                <a:latin typeface="Luiss Sans"/>
                <a:cs typeface="Arial"/>
              </a:rPr>
              <a:t>growth</a:t>
            </a:r>
            <a:r>
              <a:rPr lang="it-IT" sz="1200" dirty="0">
                <a:solidFill>
                  <a:srgbClr val="003A70"/>
                </a:solidFill>
                <a:latin typeface="Luiss Sans"/>
                <a:cs typeface="Arial"/>
              </a:rPr>
              <a:t>, </a:t>
            </a:r>
            <a:r>
              <a:rPr lang="it-IT" sz="1200" err="1">
                <a:solidFill>
                  <a:srgbClr val="003A70"/>
                </a:solidFill>
                <a:latin typeface="Luiss Sans"/>
                <a:cs typeface="Arial"/>
              </a:rPr>
              <a:t>European</a:t>
            </a:r>
            <a:r>
              <a:rPr lang="it-IT" sz="1200" dirty="0">
                <a:solidFill>
                  <a:srgbClr val="003A70"/>
                </a:solidFill>
                <a:latin typeface="Luiss Sans"/>
                <a:cs typeface="Arial"/>
              </a:rPr>
              <a:t> Commission: </a:t>
            </a:r>
            <a:r>
              <a:rPr lang="it-IT" sz="1200" err="1">
                <a:solidFill>
                  <a:srgbClr val="003A70"/>
                </a:solidFill>
                <a:latin typeface="Luiss Sans"/>
                <a:cs typeface="Arial"/>
              </a:rPr>
              <a:t>Directorate</a:t>
            </a:r>
            <a:r>
              <a:rPr lang="it-IT" sz="1200" dirty="0">
                <a:solidFill>
                  <a:srgbClr val="003A70"/>
                </a:solidFill>
                <a:latin typeface="Luiss Sans"/>
                <a:cs typeface="Arial"/>
              </a:rPr>
              <a:t>-General for </a:t>
            </a:r>
            <a:r>
              <a:rPr lang="it-IT" sz="1200" err="1">
                <a:solidFill>
                  <a:srgbClr val="003A70"/>
                </a:solidFill>
                <a:latin typeface="Luiss Sans"/>
                <a:cs typeface="Arial"/>
              </a:rPr>
              <a:t>Research</a:t>
            </a:r>
            <a:r>
              <a:rPr lang="it-IT" sz="1200" dirty="0">
                <a:solidFill>
                  <a:srgbClr val="003A70"/>
                </a:solidFill>
                <a:latin typeface="Luiss Sans"/>
                <a:cs typeface="Arial"/>
              </a:rPr>
              <a:t> and Innovation, Publications Office of the </a:t>
            </a:r>
            <a:r>
              <a:rPr lang="it-IT" sz="1200" err="1">
                <a:solidFill>
                  <a:srgbClr val="003A70"/>
                </a:solidFill>
                <a:latin typeface="Luiss Sans"/>
                <a:cs typeface="Arial"/>
              </a:rPr>
              <a:t>European</a:t>
            </a:r>
            <a:r>
              <a:rPr lang="it-IT" sz="1200" dirty="0">
                <a:solidFill>
                  <a:srgbClr val="003A70"/>
                </a:solidFill>
                <a:latin typeface="Luiss Sans"/>
                <a:cs typeface="Arial"/>
              </a:rPr>
              <a:t> Union, Lussemburgo, 2018</a:t>
            </a:r>
            <a:endParaRPr lang="it-IT" sz="1200">
              <a:solidFill>
                <a:srgbClr val="003A70"/>
              </a:solidFill>
              <a:cs typeface="Arial"/>
            </a:endParaRPr>
          </a:p>
          <a:p>
            <a:pPr algn="just">
              <a:lnSpc>
                <a:spcPct val="130000"/>
              </a:lnSpc>
              <a:buFont typeface="Calibri" panose="020B0604020202020204" pitchFamily="34" charset="0"/>
              <a:buChar char="-"/>
            </a:pPr>
            <a:endParaRPr lang="it-IT" sz="1600" dirty="0">
              <a:solidFill>
                <a:srgbClr val="003A70"/>
              </a:solidFill>
              <a:cs typeface="Arial"/>
            </a:endParaRPr>
          </a:p>
          <a:p>
            <a:pPr algn="just">
              <a:lnSpc>
                <a:spcPct val="130000"/>
              </a:lnSpc>
              <a:buFont typeface="Calibri" panose="020B0604020202020204" pitchFamily="34" charset="0"/>
              <a:buChar char="-"/>
            </a:pPr>
            <a:endParaRPr lang="it-IT" sz="1600" dirty="0">
              <a:solidFill>
                <a:srgbClr val="003A70"/>
              </a:solidFill>
              <a:cs typeface="Arial"/>
            </a:endParaRPr>
          </a:p>
        </p:txBody>
      </p:sp>
    </p:spTree>
    <p:extLst>
      <p:ext uri="{BB962C8B-B14F-4D97-AF65-F5344CB8AC3E}">
        <p14:creationId xmlns:p14="http://schemas.microsoft.com/office/powerpoint/2010/main" val="300867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9888D-B21F-7080-0658-5B144CBED94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314034-F5E3-B378-C24D-339CBE7A25D8}"/>
              </a:ext>
            </a:extLst>
          </p:cNvPr>
          <p:cNvSpPr>
            <a:spLocks noGrp="1"/>
          </p:cNvSpPr>
          <p:nvPr>
            <p:ph type="title"/>
          </p:nvPr>
        </p:nvSpPr>
        <p:spPr/>
        <p:txBody>
          <a:bodyPr/>
          <a:lstStyle/>
          <a:p>
            <a:r>
              <a:rPr lang="it-IT" b="1" dirty="0">
                <a:latin typeface="Luiss Sans"/>
              </a:rPr>
              <a:t>Principio di innovazione – Unione Europea</a:t>
            </a:r>
            <a:endParaRPr lang="it-IT" dirty="0"/>
          </a:p>
        </p:txBody>
      </p:sp>
      <p:sp>
        <p:nvSpPr>
          <p:cNvPr id="3" name="Segnaposto contenuto 2">
            <a:extLst>
              <a:ext uri="{FF2B5EF4-FFF2-40B4-BE49-F238E27FC236}">
                <a16:creationId xmlns:a16="http://schemas.microsoft.com/office/drawing/2014/main" id="{777CB4A1-47C7-6D95-7F8D-9FD5FF3BA8DB}"/>
              </a:ext>
            </a:extLst>
          </p:cNvPr>
          <p:cNvSpPr>
            <a:spLocks noGrp="1"/>
          </p:cNvSpPr>
          <p:nvPr>
            <p:ph idx="1"/>
          </p:nvPr>
        </p:nvSpPr>
        <p:spPr>
          <a:xfrm>
            <a:off x="419100" y="1151380"/>
            <a:ext cx="11222038" cy="4339955"/>
          </a:xfrm>
        </p:spPr>
        <p:txBody>
          <a:bodyPr vert="horz" lIns="91440" tIns="45720" rIns="91440" bIns="45720" rtlCol="0" anchor="ctr">
            <a:noAutofit/>
          </a:bodyPr>
          <a:lstStyle/>
          <a:p>
            <a:pPr marL="0" indent="0" algn="just">
              <a:lnSpc>
                <a:spcPct val="130000"/>
              </a:lnSpc>
              <a:buNone/>
            </a:pPr>
            <a:r>
              <a:rPr lang="it-IT" sz="1600" dirty="0">
                <a:solidFill>
                  <a:srgbClr val="003A70"/>
                </a:solidFill>
                <a:latin typeface="Luiss Sans"/>
                <a:cs typeface="Arial"/>
              </a:rPr>
              <a:t>Strumento: </a:t>
            </a:r>
            <a:r>
              <a:rPr lang="it-IT" sz="1600" b="1" dirty="0">
                <a:solidFill>
                  <a:srgbClr val="003A70"/>
                </a:solidFill>
                <a:latin typeface="Luiss Sans"/>
                <a:cs typeface="Arial"/>
              </a:rPr>
              <a:t>partenariato europeo</a:t>
            </a:r>
            <a:r>
              <a:rPr lang="it-IT" sz="1600" dirty="0">
                <a:solidFill>
                  <a:srgbClr val="003A70"/>
                </a:solidFill>
                <a:latin typeface="Luiss Sans"/>
                <a:cs typeface="Arial"/>
              </a:rPr>
              <a:t>, per  includere soggetti di diversa natura, al fine di produrre un </a:t>
            </a:r>
            <a:r>
              <a:rPr lang="it-IT" sz="1600" dirty="0">
                <a:solidFill>
                  <a:srgbClr val="FF0000"/>
                </a:solidFill>
                <a:latin typeface="Luiss Sans"/>
                <a:cs typeface="Arial"/>
              </a:rPr>
              <a:t>impatto positivo sul territorio e sulle comunità</a:t>
            </a:r>
            <a:r>
              <a:rPr lang="it-IT" sz="1600" dirty="0">
                <a:solidFill>
                  <a:srgbClr val="003A70"/>
                </a:solidFill>
                <a:latin typeface="Luiss Sans"/>
                <a:cs typeface="Arial"/>
              </a:rPr>
              <a:t> di riferimento (il programma Orizzonte Europa richiama più volte gli obiettivi dell'Agenda 2030). </a:t>
            </a:r>
            <a:endParaRPr lang="it-IT" sz="1600" dirty="0">
              <a:solidFill>
                <a:srgbClr val="003A70"/>
              </a:solidFill>
              <a:cs typeface="Arial"/>
            </a:endParaRPr>
          </a:p>
          <a:p>
            <a:pPr marL="0" indent="0" algn="just">
              <a:lnSpc>
                <a:spcPct val="130000"/>
              </a:lnSpc>
              <a:buNone/>
            </a:pPr>
            <a:r>
              <a:rPr lang="it-IT" sz="1600" dirty="0">
                <a:solidFill>
                  <a:srgbClr val="003A70"/>
                </a:solidFill>
                <a:latin typeface="Luiss Sans"/>
                <a:cs typeface="Arial"/>
              </a:rPr>
              <a:t>Innovazione scientifica e tecnologica espressamente orientata verso la risoluzione delle sfide globali: necessità di produrre impatti misurabili e rendicontabili. Fondamentale a questo scopo l'</a:t>
            </a:r>
            <a:r>
              <a:rPr lang="it-IT" sz="1600" dirty="0">
                <a:solidFill>
                  <a:srgbClr val="FF0000"/>
                </a:solidFill>
                <a:latin typeface="Luiss Sans"/>
                <a:cs typeface="Arial"/>
              </a:rPr>
              <a:t>Open Science</a:t>
            </a:r>
            <a:r>
              <a:rPr lang="it-IT" sz="1600" dirty="0">
                <a:solidFill>
                  <a:srgbClr val="003A70"/>
                </a:solidFill>
                <a:latin typeface="Luiss Sans"/>
                <a:cs typeface="Arial"/>
              </a:rPr>
              <a:t>: requisito di finanziamento dei progetti, in particolare </a:t>
            </a:r>
            <a:r>
              <a:rPr lang="it-IT" sz="1600" i="1" dirty="0">
                <a:solidFill>
                  <a:srgbClr val="003A70"/>
                </a:solidFill>
                <a:latin typeface="Luiss Sans"/>
                <a:cs typeface="Arial"/>
              </a:rPr>
              <a:t>sub specie </a:t>
            </a:r>
            <a:r>
              <a:rPr lang="it-IT" sz="1600" dirty="0">
                <a:solidFill>
                  <a:srgbClr val="003A70"/>
                </a:solidFill>
                <a:latin typeface="Luiss Sans"/>
                <a:cs typeface="Arial"/>
              </a:rPr>
              <a:t>di accesso aperto alle pubblicazioni e ai dati delle ricerca, in conformità al principio “il più aperto possibile, chiuso il tanto necessario”.</a:t>
            </a:r>
            <a:endParaRPr lang="it-IT" sz="1600" dirty="0">
              <a:solidFill>
                <a:srgbClr val="003A70"/>
              </a:solidFill>
              <a:cs typeface="Arial"/>
            </a:endParaRPr>
          </a:p>
          <a:p>
            <a:pPr marL="0" indent="0" algn="just">
              <a:lnSpc>
                <a:spcPct val="130000"/>
              </a:lnSpc>
              <a:buNone/>
            </a:pPr>
            <a:r>
              <a:rPr lang="it-IT" sz="1600" dirty="0">
                <a:solidFill>
                  <a:srgbClr val="003A70"/>
                </a:solidFill>
                <a:latin typeface="Luiss Sans"/>
                <a:cs typeface="Arial"/>
              </a:rPr>
              <a:t>***</a:t>
            </a:r>
          </a:p>
          <a:p>
            <a:pPr marL="0" indent="0" algn="just">
              <a:lnSpc>
                <a:spcPct val="130000"/>
              </a:lnSpc>
              <a:buNone/>
            </a:pPr>
            <a:r>
              <a:rPr lang="it-IT" sz="1600" dirty="0">
                <a:solidFill>
                  <a:srgbClr val="003A70"/>
                </a:solidFill>
                <a:latin typeface="Arial"/>
                <a:cs typeface="Arial"/>
              </a:rPr>
              <a:t>Art. 13 Carta dei Diritti Fondamentali dell'UE: </a:t>
            </a:r>
            <a:r>
              <a:rPr lang="it-IT" sz="1600" dirty="0">
                <a:solidFill>
                  <a:srgbClr val="FF0000"/>
                </a:solidFill>
                <a:latin typeface="Arial"/>
                <a:cs typeface="Arial"/>
              </a:rPr>
              <a:t>libertà</a:t>
            </a:r>
            <a:r>
              <a:rPr lang="it-IT" sz="1600" dirty="0">
                <a:solidFill>
                  <a:srgbClr val="003A70"/>
                </a:solidFill>
                <a:latin typeface="Arial"/>
                <a:cs typeface="Arial"/>
              </a:rPr>
              <a:t> delle arti, della ricerca scientifica e dell’accademia.</a:t>
            </a:r>
            <a:endParaRPr lang="en-US" sz="1600" dirty="0">
              <a:solidFill>
                <a:srgbClr val="000000"/>
              </a:solidFill>
              <a:latin typeface="Arial"/>
              <a:cs typeface="Arial"/>
            </a:endParaRPr>
          </a:p>
          <a:p>
            <a:pPr marL="0" indent="0" algn="just">
              <a:lnSpc>
                <a:spcPct val="130000"/>
              </a:lnSpc>
              <a:buNone/>
            </a:pPr>
            <a:r>
              <a:rPr lang="it-IT" sz="1600" dirty="0">
                <a:solidFill>
                  <a:srgbClr val="003A70"/>
                </a:solidFill>
                <a:latin typeface="Arial"/>
                <a:cs typeface="Arial"/>
              </a:rPr>
              <a:t>Preambolo Carta dei Diritti Fondamentali dell'UE: "rafforzare la tutela dei </a:t>
            </a:r>
            <a:r>
              <a:rPr lang="it-IT" sz="1600" dirty="0">
                <a:solidFill>
                  <a:srgbClr val="FF0000"/>
                </a:solidFill>
                <a:latin typeface="Arial"/>
                <a:cs typeface="Arial"/>
              </a:rPr>
              <a:t>diritti fondamentali</a:t>
            </a:r>
            <a:r>
              <a:rPr lang="it-IT" sz="1600" dirty="0">
                <a:solidFill>
                  <a:srgbClr val="003A70"/>
                </a:solidFill>
                <a:latin typeface="Arial"/>
                <a:cs typeface="Arial"/>
              </a:rPr>
              <a:t> alla luce dell'evoluzione della società, del progresso sociale e </a:t>
            </a:r>
            <a:r>
              <a:rPr lang="it-IT" sz="1600" dirty="0">
                <a:solidFill>
                  <a:srgbClr val="FF0000"/>
                </a:solidFill>
                <a:latin typeface="Arial"/>
                <a:cs typeface="Arial"/>
              </a:rPr>
              <a:t>degli sviluppi scientifici e tecnologici</a:t>
            </a:r>
            <a:r>
              <a:rPr lang="it-IT" sz="1600" dirty="0">
                <a:solidFill>
                  <a:srgbClr val="003A70"/>
                </a:solidFill>
                <a:latin typeface="Arial"/>
                <a:cs typeface="Arial"/>
              </a:rPr>
              <a:t>".</a:t>
            </a:r>
            <a:endParaRPr lang="it-IT" sz="1600" dirty="0"/>
          </a:p>
          <a:p>
            <a:pPr algn="just">
              <a:lnSpc>
                <a:spcPct val="130000"/>
              </a:lnSpc>
              <a:buFont typeface="Calibri" panose="020B0604020202020204" pitchFamily="34" charset="0"/>
              <a:buChar char="-"/>
            </a:pPr>
            <a:endParaRPr lang="it-IT" sz="2000" dirty="0">
              <a:solidFill>
                <a:srgbClr val="003A70"/>
              </a:solidFill>
              <a:cs typeface="Arial"/>
            </a:endParaRPr>
          </a:p>
        </p:txBody>
      </p:sp>
    </p:spTree>
    <p:extLst>
      <p:ext uri="{BB962C8B-B14F-4D97-AF65-F5344CB8AC3E}">
        <p14:creationId xmlns:p14="http://schemas.microsoft.com/office/powerpoint/2010/main" val="3067367194"/>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82e6043-c0ef-45bc-b2aa-0efb7c76d9b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2230517D473354DB465EE97A51689FA" ma:contentTypeVersion="16" ma:contentTypeDescription="Creare un nuovo documento." ma:contentTypeScope="" ma:versionID="a896682a91a954d1508ad4499e05233a">
  <xsd:schema xmlns:xsd="http://www.w3.org/2001/XMLSchema" xmlns:xs="http://www.w3.org/2001/XMLSchema" xmlns:p="http://schemas.microsoft.com/office/2006/metadata/properties" xmlns:ns3="282e6043-c0ef-45bc-b2aa-0efb7c76d9bf" xmlns:ns4="46712c4c-949d-4c08-afee-b7ed418746a4" targetNamespace="http://schemas.microsoft.com/office/2006/metadata/properties" ma:root="true" ma:fieldsID="cb72c1a26664ebc330ec05f6b755c72a" ns3:_="" ns4:_="">
    <xsd:import namespace="282e6043-c0ef-45bc-b2aa-0efb7c76d9bf"/>
    <xsd:import namespace="46712c4c-949d-4c08-afee-b7ed418746a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_activity" minOccurs="0"/>
                <xsd:element ref="ns3:MediaServiceOCR" minOccurs="0"/>
                <xsd:element ref="ns3:MediaServiceObjectDetectorVersions"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2e6043-c0ef-45bc-b2aa-0efb7c76d9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DateTaken" ma:index="22" nillable="true" ma:displayName="MediaServiceDateTaken" ma:hidden="true" ma:indexed="true" ma:internalName="MediaServiceDateTaken"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712c4c-949d-4c08-afee-b7ed418746a4"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9F9AB6-2668-49D5-87CB-6E8E7BE4C2F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82e6043-c0ef-45bc-b2aa-0efb7c76d9bf"/>
    <ds:schemaRef ds:uri="46712c4c-949d-4c08-afee-b7ed418746a4"/>
    <ds:schemaRef ds:uri="http://www.w3.org/XML/1998/namespace"/>
    <ds:schemaRef ds:uri="http://purl.org/dc/dcmitype/"/>
  </ds:schemaRefs>
</ds:datastoreItem>
</file>

<file path=customXml/itemProps2.xml><?xml version="1.0" encoding="utf-8"?>
<ds:datastoreItem xmlns:ds="http://schemas.openxmlformats.org/officeDocument/2006/customXml" ds:itemID="{A361BDCB-0468-457A-9668-BC7CB8FECD29}">
  <ds:schemaRefs>
    <ds:schemaRef ds:uri="http://schemas.microsoft.com/sharepoint/v3/contenttype/forms"/>
  </ds:schemaRefs>
</ds:datastoreItem>
</file>

<file path=customXml/itemProps3.xml><?xml version="1.0" encoding="utf-8"?>
<ds:datastoreItem xmlns:ds="http://schemas.openxmlformats.org/officeDocument/2006/customXml" ds:itemID="{4CEC00F8-0F6E-435F-A161-CFBC500F0A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2e6043-c0ef-45bc-b2aa-0efb7c76d9bf"/>
    <ds:schemaRef ds:uri="46712c4c-949d-4c08-afee-b7ed418746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ea03c14-1435-4ef5-bb92-af8fb4129243}" enabled="1" method="Privileged" siteId="{8c4b47b5-ea35-4370-817f-95066d4f8467}" contentBits="0" removed="0"/>
</clbl:labelList>
</file>

<file path=docProps/app.xml><?xml version="1.0" encoding="utf-8"?>
<Properties xmlns="http://schemas.openxmlformats.org/officeDocument/2006/extended-properties" xmlns:vt="http://schemas.openxmlformats.org/officeDocument/2006/docPropsVTypes">
  <TotalTime>1843</TotalTime>
  <Words>4114</Words>
  <Application>Microsoft Macintosh PowerPoint</Application>
  <PresentationFormat>Widescreen</PresentationFormat>
  <Paragraphs>147</Paragraphs>
  <Slides>24</Slides>
  <Notes>0</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24</vt:i4>
      </vt:variant>
    </vt:vector>
  </HeadingPairs>
  <TitlesOfParts>
    <vt:vector size="33" baseType="lpstr">
      <vt:lpstr>Arial</vt:lpstr>
      <vt:lpstr>Calibri</vt:lpstr>
      <vt:lpstr>Calibri,Sans-Serif</vt:lpstr>
      <vt:lpstr>Luiss Sans</vt:lpstr>
      <vt:lpstr>Luiss type</vt:lpstr>
      <vt:lpstr>StarSymbol,Sans-Serif</vt:lpstr>
      <vt:lpstr>Times</vt:lpstr>
      <vt:lpstr>1_Tema di Office</vt:lpstr>
      <vt:lpstr>2_Tema di Office</vt:lpstr>
      <vt:lpstr>Diritto pubblico dell’Innovazione e della Sostenibilità   Principio di Innovazione. Esiste una quinta libertà?    </vt:lpstr>
      <vt:lpstr>Principio di innovazione – diritto internazionale</vt:lpstr>
      <vt:lpstr>Principio di innovazione – diritto internazionale</vt:lpstr>
      <vt:lpstr>Principio di innovazione – diritto internazionale</vt:lpstr>
      <vt:lpstr>Principio di innovazione – diritto internazionale</vt:lpstr>
      <vt:lpstr>Principio di innovazione – Unione Europea</vt:lpstr>
      <vt:lpstr>Principio di innovazione – Unione Europea</vt:lpstr>
      <vt:lpstr>Principio di innovazione – Unione Europea</vt:lpstr>
      <vt:lpstr>Principio di innovazione – Unione Europea</vt:lpstr>
      <vt:lpstr>Principio di innovazione – Una quinta libertà? Il Rapporto Letta</vt:lpstr>
      <vt:lpstr>Principio di innovazione – l'approccio europeo</vt:lpstr>
      <vt:lpstr>Principio di innovazione – Costituzione italiana</vt:lpstr>
      <vt:lpstr>Principio di innovazione – Costituzione italiana</vt:lpstr>
      <vt:lpstr>Principio di innovazione – Costituzione italiana</vt:lpstr>
      <vt:lpstr>Ricerca, principi e strumenti  </vt:lpstr>
      <vt:lpstr>Ricerca, principi e strumenti </vt:lpstr>
      <vt:lpstr>Ricerca, principi e strumenti </vt:lpstr>
      <vt:lpstr>Altre Iniziative...</vt:lpstr>
      <vt:lpstr>Quale tutela per l'innovazione stessa?  Sentenza CGUE C‑406/10 - 2 maggio 2012 </vt:lpstr>
      <vt:lpstr>Sentenza CGUE C‑406/10 - 2 maggio 2012 </vt:lpstr>
      <vt:lpstr>Sentenza CGUE C‑406/10 - 2 maggio 2012 </vt:lpstr>
      <vt:lpstr>Quali limiti per l'innovazione stessa? Corte Cost. Sent. 36/2024  </vt:lpstr>
      <vt:lpstr>Corte Cost. Sent. 36/2024  </vt:lpstr>
      <vt:lpstr>Corte Cost. Sent. 36/2024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LabGov &amp;  MSc in Law, Digital Innovation and Sustainability</dc:title>
  <dc:creator>Pier Paolo Zitti</dc:creator>
  <cp:lastModifiedBy>Adriano  Contardi</cp:lastModifiedBy>
  <cp:revision>1857</cp:revision>
  <dcterms:created xsi:type="dcterms:W3CDTF">2022-12-06T16:21:45Z</dcterms:created>
  <dcterms:modified xsi:type="dcterms:W3CDTF">2025-03-10T15:20:06Z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0x01010072230517D473354DB465EE97A51689FA</vt:lpwstr>
  </property>
</Properties>
</file>