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00" r:id="rId5"/>
  </p:sldMasterIdLst>
  <p:notesMasterIdLst>
    <p:notesMasterId r:id="rId30"/>
  </p:notesMasterIdLst>
  <p:sldIdLst>
    <p:sldId id="494" r:id="rId6"/>
    <p:sldId id="2238" r:id="rId7"/>
    <p:sldId id="2240" r:id="rId8"/>
    <p:sldId id="2241" r:id="rId9"/>
    <p:sldId id="2242" r:id="rId10"/>
    <p:sldId id="2243" r:id="rId11"/>
    <p:sldId id="2250" r:id="rId12"/>
    <p:sldId id="2244" r:id="rId13"/>
    <p:sldId id="2245" r:id="rId14"/>
    <p:sldId id="2251" r:id="rId15"/>
    <p:sldId id="2246" r:id="rId16"/>
    <p:sldId id="2252" r:id="rId17"/>
    <p:sldId id="2247" r:id="rId18"/>
    <p:sldId id="2253" r:id="rId19"/>
    <p:sldId id="2248" r:id="rId20"/>
    <p:sldId id="2254" r:id="rId21"/>
    <p:sldId id="2249" r:id="rId22"/>
    <p:sldId id="2255" r:id="rId23"/>
    <p:sldId id="2257" r:id="rId24"/>
    <p:sldId id="2260" r:id="rId25"/>
    <p:sldId id="2258" r:id="rId26"/>
    <p:sldId id="2259" r:id="rId27"/>
    <p:sldId id="2261" r:id="rId28"/>
    <p:sldId id="2262"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4D56BA-A650-38E2-B055-1894682F4C1D}" name="Christian Fernando  Iaione" initials="CI" userId="S::ciaione@luiss.it::342a6fbf-f550-4640-b236-51abcd9c8d17" providerId="AD"/>
  <p188:author id="{F3CCC9C5-9E79-DA51-A983-2A3487858AE2}" name="Alberica Aquili" initials="AA" userId="S::aaquili@luiss.it::df81069e-3f3e-4683-be2e-239834f7e74b" providerId="AD"/>
  <p188:author id="{FED26EEE-6E48-7ED1-B3A1-D709A3C31229}" name="Pier Paolo Zitti" initials="PZ" userId="S::pzitti@luiss.it::ef5c72d2-504f-44cb-a53d-3125d9e329c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1C42A-D7F9-F45D-D2E9-A7979CEDB5FE}" v="6" dt="2025-03-31T08:05:55.030"/>
    <p1510:client id="{4C01B48B-1897-AF49-CFF5-3F270E8EDA61}" v="54" dt="2025-03-30T23:17:57.506"/>
    <p1510:client id="{6B873839-75ED-FBF3-E1F9-8BDCA0E54538}" v="1965" dt="2025-03-30T16:09:01.504"/>
    <p1510:client id="{6D03082C-AE89-144C-B21D-F04A59ED8F83}" v="1173" dt="2025-03-30T23:14:18.300"/>
    <p1510:client id="{84533055-D2F6-A92D-CEBC-7843A9F41159}" v="116" dt="2025-03-31T10:35:30.90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2"/>
  </p:normalViewPr>
  <p:slideViewPr>
    <p:cSldViewPr snapToGrid="0">
      <p:cViewPr varScale="1">
        <p:scale>
          <a:sx n="114" d="100"/>
          <a:sy n="114" d="100"/>
        </p:scale>
        <p:origin x="576" y="1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o  Contardi" userId="S::acontardi@luiss.it::04289b13-48c3-49d8-b0ff-94792b921d81" providerId="AD" clId="Web-{4C01B48B-1897-AF49-CFF5-3F270E8EDA61}"/>
    <pc:docChg chg="modSld">
      <pc:chgData name="Adriano  Contardi" userId="S::acontardi@luiss.it::04289b13-48c3-49d8-b0ff-94792b921d81" providerId="AD" clId="Web-{4C01B48B-1897-AF49-CFF5-3F270E8EDA61}" dt="2025-03-30T23:17:52.428" v="50" actId="20577"/>
      <pc:docMkLst>
        <pc:docMk/>
      </pc:docMkLst>
      <pc:sldChg chg="modSp">
        <pc:chgData name="Adriano  Contardi" userId="S::acontardi@luiss.it::04289b13-48c3-49d8-b0ff-94792b921d81" providerId="AD" clId="Web-{4C01B48B-1897-AF49-CFF5-3F270E8EDA61}" dt="2025-03-30T23:17:52.428" v="50" actId="20577"/>
        <pc:sldMkLst>
          <pc:docMk/>
          <pc:sldMk cId="1257329383" sldId="2255"/>
        </pc:sldMkLst>
        <pc:spChg chg="mod">
          <ac:chgData name="Adriano  Contardi" userId="S::acontardi@luiss.it::04289b13-48c3-49d8-b0ff-94792b921d81" providerId="AD" clId="Web-{4C01B48B-1897-AF49-CFF5-3F270E8EDA61}" dt="2025-03-30T23:17:52.428" v="50" actId="20577"/>
          <ac:spMkLst>
            <pc:docMk/>
            <pc:sldMk cId="1257329383" sldId="2255"/>
            <ac:spMk id="2" creationId="{4B7D5DA2-6383-DF2D-9923-0C035DDAD211}"/>
          </ac:spMkLst>
        </pc:spChg>
        <pc:spChg chg="mod">
          <ac:chgData name="Adriano  Contardi" userId="S::acontardi@luiss.it::04289b13-48c3-49d8-b0ff-94792b921d81" providerId="AD" clId="Web-{4C01B48B-1897-AF49-CFF5-3F270E8EDA61}" dt="2025-03-30T23:16:40.174" v="49" actId="20577"/>
          <ac:spMkLst>
            <pc:docMk/>
            <pc:sldMk cId="1257329383" sldId="2255"/>
            <ac:spMk id="3" creationId="{E3AA51BD-71D8-58AF-FDAA-FB363DFD6362}"/>
          </ac:spMkLst>
        </pc:spChg>
      </pc:sldChg>
    </pc:docChg>
  </pc:docChgLst>
  <pc:docChgLst>
    <pc:chgData clId="Web-{48525F3C-D357-155A-E07B-534AD4DCFAAC}"/>
    <pc:docChg chg="modSld">
      <pc:chgData name="" userId="" providerId="" clId="Web-{48525F3C-D357-155A-E07B-534AD4DCFAAC}" dt="2025-03-18T08:20:05.925" v="14" actId="20577"/>
      <pc:docMkLst>
        <pc:docMk/>
      </pc:docMkLst>
      <pc:sldChg chg="modSp">
        <pc:chgData name="" userId="" providerId="" clId="Web-{48525F3C-D357-155A-E07B-534AD4DCFAAC}" dt="2025-03-18T08:20:05.925" v="14" actId="20577"/>
        <pc:sldMkLst>
          <pc:docMk/>
          <pc:sldMk cId="2049094543" sldId="494"/>
        </pc:sldMkLst>
        <pc:spChg chg="mod">
          <ac:chgData name="" userId="" providerId="" clId="Web-{48525F3C-D357-155A-E07B-534AD4DCFAAC}" dt="2025-03-18T08:20:05.925" v="14" actId="20577"/>
          <ac:spMkLst>
            <pc:docMk/>
            <pc:sldMk cId="2049094543" sldId="494"/>
            <ac:spMk id="2" creationId="{5E7D3803-E683-4367-BE59-9D3DFC4BFCEC}"/>
          </ac:spMkLst>
        </pc:spChg>
      </pc:sldChg>
    </pc:docChg>
  </pc:docChgLst>
  <pc:docChgLst>
    <pc:chgData name="Davide Testa" userId="S::dtesta@luiss.it::883a080b-aa6b-4558-964e-f211e2400805" providerId="AD" clId="Web-{AD44B868-31E5-946E-F3A0-0C14C001AD6D}"/>
    <pc:docChg chg="addSld delSld modSld">
      <pc:chgData name="Davide Testa" userId="S::dtesta@luiss.it::883a080b-aa6b-4558-964e-f211e2400805" providerId="AD" clId="Web-{AD44B868-31E5-946E-F3A0-0C14C001AD6D}" dt="2025-03-19T09:24:06.669" v="2829" actId="20577"/>
      <pc:docMkLst>
        <pc:docMk/>
      </pc:docMkLst>
      <pc:sldChg chg="modSp">
        <pc:chgData name="Davide Testa" userId="S::dtesta@luiss.it::883a080b-aa6b-4558-964e-f211e2400805" providerId="AD" clId="Web-{AD44B868-31E5-946E-F3A0-0C14C001AD6D}" dt="2025-03-19T09:24:06.669" v="2829" actId="20577"/>
        <pc:sldMkLst>
          <pc:docMk/>
          <pc:sldMk cId="2049094543" sldId="494"/>
        </pc:sldMkLst>
        <pc:spChg chg="mod">
          <ac:chgData name="Davide Testa" userId="S::dtesta@luiss.it::883a080b-aa6b-4558-964e-f211e2400805" providerId="AD" clId="Web-{AD44B868-31E5-946E-F3A0-0C14C001AD6D}" dt="2025-03-19T09:24:06.669" v="2829" actId="20577"/>
          <ac:spMkLst>
            <pc:docMk/>
            <pc:sldMk cId="2049094543" sldId="494"/>
            <ac:spMk id="2" creationId="{5E7D3803-E683-4367-BE59-9D3DFC4BFCEC}"/>
          </ac:spMkLst>
        </pc:spChg>
      </pc:sldChg>
      <pc:sldChg chg="modSp">
        <pc:chgData name="Davide Testa" userId="S::dtesta@luiss.it::883a080b-aa6b-4558-964e-f211e2400805" providerId="AD" clId="Web-{AD44B868-31E5-946E-F3A0-0C14C001AD6D}" dt="2025-03-19T07:52:39.795" v="179" actId="20577"/>
        <pc:sldMkLst>
          <pc:docMk/>
          <pc:sldMk cId="1337823293" sldId="2234"/>
        </pc:sldMkLst>
        <pc:spChg chg="mod">
          <ac:chgData name="Davide Testa" userId="S::dtesta@luiss.it::883a080b-aa6b-4558-964e-f211e2400805" providerId="AD" clId="Web-{AD44B868-31E5-946E-F3A0-0C14C001AD6D}" dt="2025-03-19T07:52:39.795" v="179" actId="20577"/>
          <ac:spMkLst>
            <pc:docMk/>
            <pc:sldMk cId="1337823293" sldId="2234"/>
            <ac:spMk id="3" creationId="{68AB7A19-5C4C-4423-C84A-8BF6E66CFE47}"/>
          </ac:spMkLst>
        </pc:spChg>
      </pc:sldChg>
      <pc:sldChg chg="modSp">
        <pc:chgData name="Davide Testa" userId="S::dtesta@luiss.it::883a080b-aa6b-4558-964e-f211e2400805" providerId="AD" clId="Web-{AD44B868-31E5-946E-F3A0-0C14C001AD6D}" dt="2025-03-19T07:58:28.606" v="272" actId="20577"/>
        <pc:sldMkLst>
          <pc:docMk/>
          <pc:sldMk cId="905675652" sldId="2235"/>
        </pc:sldMkLst>
        <pc:spChg chg="mod">
          <ac:chgData name="Davide Testa" userId="S::dtesta@luiss.it::883a080b-aa6b-4558-964e-f211e2400805" providerId="AD" clId="Web-{AD44B868-31E5-946E-F3A0-0C14C001AD6D}" dt="2025-03-19T07:58:28.606" v="272" actId="20577"/>
          <ac:spMkLst>
            <pc:docMk/>
            <pc:sldMk cId="905675652" sldId="2235"/>
            <ac:spMk id="3" creationId="{B868D818-B278-DD51-8C25-464E360B755A}"/>
          </ac:spMkLst>
        </pc:spChg>
      </pc:sldChg>
      <pc:sldChg chg="modSp">
        <pc:chgData name="Davide Testa" userId="S::dtesta@luiss.it::883a080b-aa6b-4558-964e-f211e2400805" providerId="AD" clId="Web-{AD44B868-31E5-946E-F3A0-0C14C001AD6D}" dt="2025-03-19T08:53:24.971" v="2018" actId="20577"/>
        <pc:sldMkLst>
          <pc:docMk/>
          <pc:sldMk cId="1561871481" sldId="2236"/>
        </pc:sldMkLst>
        <pc:spChg chg="mod">
          <ac:chgData name="Davide Testa" userId="S::dtesta@luiss.it::883a080b-aa6b-4558-964e-f211e2400805" providerId="AD" clId="Web-{AD44B868-31E5-946E-F3A0-0C14C001AD6D}" dt="2025-03-19T08:53:24.971" v="2018" actId="20577"/>
          <ac:spMkLst>
            <pc:docMk/>
            <pc:sldMk cId="1561871481" sldId="2236"/>
            <ac:spMk id="3" creationId="{5A3C8E24-06D0-9002-B4C2-A99A85DCEFE3}"/>
          </ac:spMkLst>
        </pc:spChg>
      </pc:sldChg>
      <pc:sldChg chg="delSp modSp">
        <pc:chgData name="Davide Testa" userId="S::dtesta@luiss.it::883a080b-aa6b-4558-964e-f211e2400805" providerId="AD" clId="Web-{AD44B868-31E5-946E-F3A0-0C14C001AD6D}" dt="2025-03-19T08:53:04.111" v="2014" actId="20577"/>
        <pc:sldMkLst>
          <pc:docMk/>
          <pc:sldMk cId="3835684074" sldId="2237"/>
        </pc:sldMkLst>
        <pc:spChg chg="mod">
          <ac:chgData name="Davide Testa" userId="S::dtesta@luiss.it::883a080b-aa6b-4558-964e-f211e2400805" providerId="AD" clId="Web-{AD44B868-31E5-946E-F3A0-0C14C001AD6D}" dt="2025-03-19T08:53:04.111" v="2014" actId="20577"/>
          <ac:spMkLst>
            <pc:docMk/>
            <pc:sldMk cId="3835684074" sldId="2237"/>
            <ac:spMk id="3" creationId="{5155BC20-9ECF-DC06-A9F4-0A77C36DEA2F}"/>
          </ac:spMkLst>
        </pc:spChg>
        <pc:spChg chg="del">
          <ac:chgData name="Davide Testa" userId="S::dtesta@luiss.it::883a080b-aa6b-4558-964e-f211e2400805" providerId="AD" clId="Web-{AD44B868-31E5-946E-F3A0-0C14C001AD6D}" dt="2025-03-19T07:50:12.289" v="44"/>
          <ac:spMkLst>
            <pc:docMk/>
            <pc:sldMk cId="3835684074" sldId="2237"/>
            <ac:spMk id="5" creationId="{26027EC1-5F2E-FE75-3B7E-562DF218FDAD}"/>
          </ac:spMkLst>
        </pc:spChg>
      </pc:sldChg>
      <pc:sldChg chg="modSp">
        <pc:chgData name="Davide Testa" userId="S::dtesta@luiss.it::883a080b-aa6b-4558-964e-f211e2400805" providerId="AD" clId="Web-{AD44B868-31E5-946E-F3A0-0C14C001AD6D}" dt="2025-03-19T07:59:08.435" v="275" actId="20577"/>
        <pc:sldMkLst>
          <pc:docMk/>
          <pc:sldMk cId="2035582236" sldId="2238"/>
        </pc:sldMkLst>
        <pc:spChg chg="mod">
          <ac:chgData name="Davide Testa" userId="S::dtesta@luiss.it::883a080b-aa6b-4558-964e-f211e2400805" providerId="AD" clId="Web-{AD44B868-31E5-946E-F3A0-0C14C001AD6D}" dt="2025-03-19T07:59:08.435" v="275" actId="20577"/>
          <ac:spMkLst>
            <pc:docMk/>
            <pc:sldMk cId="2035582236" sldId="2238"/>
            <ac:spMk id="3" creationId="{529C68B3-F0F0-23F8-1DF4-E5E712125758}"/>
          </ac:spMkLst>
        </pc:spChg>
      </pc:sldChg>
      <pc:sldChg chg="modSp">
        <pc:chgData name="Davide Testa" userId="S::dtesta@luiss.it::883a080b-aa6b-4558-964e-f211e2400805" providerId="AD" clId="Web-{AD44B868-31E5-946E-F3A0-0C14C001AD6D}" dt="2025-03-19T08:09:03.834" v="512" actId="20577"/>
        <pc:sldMkLst>
          <pc:docMk/>
          <pc:sldMk cId="2871094003" sldId="2239"/>
        </pc:sldMkLst>
        <pc:spChg chg="mod">
          <ac:chgData name="Davide Testa" userId="S::dtesta@luiss.it::883a080b-aa6b-4558-964e-f211e2400805" providerId="AD" clId="Web-{AD44B868-31E5-946E-F3A0-0C14C001AD6D}" dt="2025-03-19T08:09:03.834" v="512" actId="20577"/>
          <ac:spMkLst>
            <pc:docMk/>
            <pc:sldMk cId="2871094003" sldId="2239"/>
            <ac:spMk id="3" creationId="{56133D24-EE48-A83C-A1CA-DE6D0CB3A53F}"/>
          </ac:spMkLst>
        </pc:spChg>
      </pc:sldChg>
      <pc:sldChg chg="addSp delSp modSp">
        <pc:chgData name="Davide Testa" userId="S::dtesta@luiss.it::883a080b-aa6b-4558-964e-f211e2400805" providerId="AD" clId="Web-{AD44B868-31E5-946E-F3A0-0C14C001AD6D}" dt="2025-03-19T08:08:44.583" v="507" actId="20577"/>
        <pc:sldMkLst>
          <pc:docMk/>
          <pc:sldMk cId="4243097299" sldId="2240"/>
        </pc:sldMkLst>
        <pc:spChg chg="add del mod">
          <ac:chgData name="Davide Testa" userId="S::dtesta@luiss.it::883a080b-aa6b-4558-964e-f211e2400805" providerId="AD" clId="Web-{AD44B868-31E5-946E-F3A0-0C14C001AD6D}" dt="2025-03-19T08:08:44.583" v="507" actId="20577"/>
          <ac:spMkLst>
            <pc:docMk/>
            <pc:sldMk cId="4243097299" sldId="2240"/>
            <ac:spMk id="3" creationId="{C4186104-4D48-80B0-C4F4-BF0A3CEC9F27}"/>
          </ac:spMkLst>
        </pc:spChg>
        <pc:spChg chg="add del mod">
          <ac:chgData name="Davide Testa" userId="S::dtesta@luiss.it::883a080b-aa6b-4558-964e-f211e2400805" providerId="AD" clId="Web-{AD44B868-31E5-946E-F3A0-0C14C001AD6D}" dt="2025-03-19T08:08:08.238" v="504"/>
          <ac:spMkLst>
            <pc:docMk/>
            <pc:sldMk cId="4243097299" sldId="2240"/>
            <ac:spMk id="4" creationId="{4F1A45A0-F3F2-DCB8-557C-AA00E4875D31}"/>
          </ac:spMkLst>
        </pc:spChg>
      </pc:sldChg>
      <pc:sldChg chg="delSp modSp">
        <pc:chgData name="Davide Testa" userId="S::dtesta@luiss.it::883a080b-aa6b-4558-964e-f211e2400805" providerId="AD" clId="Web-{AD44B868-31E5-946E-F3A0-0C14C001AD6D}" dt="2025-03-19T09:02:58.525" v="2327" actId="1076"/>
        <pc:sldMkLst>
          <pc:docMk/>
          <pc:sldMk cId="436004392" sldId="2241"/>
        </pc:sldMkLst>
        <pc:spChg chg="mod">
          <ac:chgData name="Davide Testa" userId="S::dtesta@luiss.it::883a080b-aa6b-4558-964e-f211e2400805" providerId="AD" clId="Web-{AD44B868-31E5-946E-F3A0-0C14C001AD6D}" dt="2025-03-19T09:02:58.525" v="2327" actId="1076"/>
          <ac:spMkLst>
            <pc:docMk/>
            <pc:sldMk cId="436004392" sldId="2241"/>
            <ac:spMk id="3" creationId="{C72B7561-166A-4095-1E53-195EA8594D78}"/>
          </ac:spMkLst>
        </pc:spChg>
        <pc:spChg chg="del">
          <ac:chgData name="Davide Testa" userId="S::dtesta@luiss.it::883a080b-aa6b-4558-964e-f211e2400805" providerId="AD" clId="Web-{AD44B868-31E5-946E-F3A0-0C14C001AD6D}" dt="2025-03-19T07:50:48.603" v="49"/>
          <ac:spMkLst>
            <pc:docMk/>
            <pc:sldMk cId="436004392" sldId="2241"/>
            <ac:spMk id="5" creationId="{DCCA220D-2402-643D-59EE-24935EC3BDE5}"/>
          </ac:spMkLst>
        </pc:spChg>
      </pc:sldChg>
      <pc:sldChg chg="modSp">
        <pc:chgData name="Davide Testa" userId="S::dtesta@luiss.it::883a080b-aa6b-4558-964e-f211e2400805" providerId="AD" clId="Web-{AD44B868-31E5-946E-F3A0-0C14C001AD6D}" dt="2025-03-19T08:53:42.362" v="2021" actId="20577"/>
        <pc:sldMkLst>
          <pc:docMk/>
          <pc:sldMk cId="1126310876" sldId="2242"/>
        </pc:sldMkLst>
        <pc:spChg chg="mod">
          <ac:chgData name="Davide Testa" userId="S::dtesta@luiss.it::883a080b-aa6b-4558-964e-f211e2400805" providerId="AD" clId="Web-{AD44B868-31E5-946E-F3A0-0C14C001AD6D}" dt="2025-03-19T08:53:42.362" v="2021" actId="20577"/>
          <ac:spMkLst>
            <pc:docMk/>
            <pc:sldMk cId="1126310876" sldId="2242"/>
            <ac:spMk id="3" creationId="{5A0C8ABE-5C09-0E61-3D6E-3883568ADFE9}"/>
          </ac:spMkLst>
        </pc:spChg>
      </pc:sldChg>
      <pc:sldChg chg="addSp modSp">
        <pc:chgData name="Davide Testa" userId="S::dtesta@luiss.it::883a080b-aa6b-4558-964e-f211e2400805" providerId="AD" clId="Web-{AD44B868-31E5-946E-F3A0-0C14C001AD6D}" dt="2025-03-19T08:53:16.408" v="2017" actId="20577"/>
        <pc:sldMkLst>
          <pc:docMk/>
          <pc:sldMk cId="1335299283" sldId="2243"/>
        </pc:sldMkLst>
        <pc:spChg chg="add mod">
          <ac:chgData name="Davide Testa" userId="S::dtesta@luiss.it::883a080b-aa6b-4558-964e-f211e2400805" providerId="AD" clId="Web-{AD44B868-31E5-946E-F3A0-0C14C001AD6D}" dt="2025-03-19T08:30:22.119" v="1541" actId="1076"/>
          <ac:spMkLst>
            <pc:docMk/>
            <pc:sldMk cId="1335299283" sldId="2243"/>
            <ac:spMk id="2" creationId="{992DA7C2-D542-B078-A201-EF1E7961A8B0}"/>
          </ac:spMkLst>
        </pc:spChg>
        <pc:spChg chg="mod">
          <ac:chgData name="Davide Testa" userId="S::dtesta@luiss.it::883a080b-aa6b-4558-964e-f211e2400805" providerId="AD" clId="Web-{AD44B868-31E5-946E-F3A0-0C14C001AD6D}" dt="2025-03-19T08:53:16.408" v="2017" actId="20577"/>
          <ac:spMkLst>
            <pc:docMk/>
            <pc:sldMk cId="1335299283" sldId="2243"/>
            <ac:spMk id="3" creationId="{1F059C97-F6B9-5FF4-0CD4-54091C37350B}"/>
          </ac:spMkLst>
        </pc:spChg>
      </pc:sldChg>
      <pc:sldChg chg="modSp">
        <pc:chgData name="Davide Testa" userId="S::dtesta@luiss.it::883a080b-aa6b-4558-964e-f211e2400805" providerId="AD" clId="Web-{AD44B868-31E5-946E-F3A0-0C14C001AD6D}" dt="2025-03-19T07:58:05.933" v="270" actId="20577"/>
        <pc:sldMkLst>
          <pc:docMk/>
          <pc:sldMk cId="463885262" sldId="2244"/>
        </pc:sldMkLst>
        <pc:spChg chg="mod">
          <ac:chgData name="Davide Testa" userId="S::dtesta@luiss.it::883a080b-aa6b-4558-964e-f211e2400805" providerId="AD" clId="Web-{AD44B868-31E5-946E-F3A0-0C14C001AD6D}" dt="2025-03-19T07:58:05.933" v="270" actId="20577"/>
          <ac:spMkLst>
            <pc:docMk/>
            <pc:sldMk cId="463885262" sldId="2244"/>
            <ac:spMk id="3" creationId="{2A61EDB2-953B-D36C-881E-F42A8EC7084C}"/>
          </ac:spMkLst>
        </pc:spChg>
      </pc:sldChg>
      <pc:sldChg chg="modSp add replId">
        <pc:chgData name="Davide Testa" userId="S::dtesta@luiss.it::883a080b-aa6b-4558-964e-f211e2400805" providerId="AD" clId="Web-{AD44B868-31E5-946E-F3A0-0C14C001AD6D}" dt="2025-03-19T09:12:26.048" v="2610" actId="20577"/>
        <pc:sldMkLst>
          <pc:docMk/>
          <pc:sldMk cId="96836741" sldId="2245"/>
        </pc:sldMkLst>
        <pc:spChg chg="mod">
          <ac:chgData name="Davide Testa" userId="S::dtesta@luiss.it::883a080b-aa6b-4558-964e-f211e2400805" providerId="AD" clId="Web-{AD44B868-31E5-946E-F3A0-0C14C001AD6D}" dt="2025-03-19T09:12:26.048" v="2610" actId="20577"/>
          <ac:spMkLst>
            <pc:docMk/>
            <pc:sldMk cId="96836741" sldId="2245"/>
            <ac:spMk id="3" creationId="{6725EACF-658C-4DFD-7F22-517A6A656901}"/>
          </ac:spMkLst>
        </pc:spChg>
      </pc:sldChg>
      <pc:sldChg chg="add del replId">
        <pc:chgData name="Davide Testa" userId="S::dtesta@luiss.it::883a080b-aa6b-4558-964e-f211e2400805" providerId="AD" clId="Web-{AD44B868-31E5-946E-F3A0-0C14C001AD6D}" dt="2025-03-19T08:02:43.084" v="373"/>
        <pc:sldMkLst>
          <pc:docMk/>
          <pc:sldMk cId="2739481961" sldId="2245"/>
        </pc:sldMkLst>
      </pc:sldChg>
      <pc:sldChg chg="modSp add replId">
        <pc:chgData name="Davide Testa" userId="S::dtesta@luiss.it::883a080b-aa6b-4558-964e-f211e2400805" providerId="AD" clId="Web-{AD44B868-31E5-946E-F3A0-0C14C001AD6D}" dt="2025-03-19T09:22:01.024" v="2812" actId="20577"/>
        <pc:sldMkLst>
          <pc:docMk/>
          <pc:sldMk cId="2934193882" sldId="2246"/>
        </pc:sldMkLst>
        <pc:spChg chg="mod">
          <ac:chgData name="Davide Testa" userId="S::dtesta@luiss.it::883a080b-aa6b-4558-964e-f211e2400805" providerId="AD" clId="Web-{AD44B868-31E5-946E-F3A0-0C14C001AD6D}" dt="2025-03-19T09:22:01.024" v="2812" actId="20577"/>
          <ac:spMkLst>
            <pc:docMk/>
            <pc:sldMk cId="2934193882" sldId="2246"/>
            <ac:spMk id="3" creationId="{4CCEBE3C-284D-FE83-4FB7-6945E1E57EE0}"/>
          </ac:spMkLst>
        </pc:spChg>
      </pc:sldChg>
    </pc:docChg>
  </pc:docChgLst>
  <pc:docChgLst>
    <pc:chgData name="Adriano  Contardi" userId="S::acontardi@luiss.it::04289b13-48c3-49d8-b0ff-94792b921d81" providerId="AD" clId="Web-{C2C77A26-48BB-7EEA-2E31-3AA798C15988}"/>
    <pc:docChg chg="addSld delSld modSld sldOrd">
      <pc:chgData name="Adriano  Contardi" userId="S::acontardi@luiss.it::04289b13-48c3-49d8-b0ff-94792b921d81" providerId="AD" clId="Web-{C2C77A26-48BB-7EEA-2E31-3AA798C15988}" dt="2025-03-09T22:11:20.831" v="344" actId="20577"/>
      <pc:docMkLst>
        <pc:docMk/>
      </pc:docMkLst>
      <pc:sldChg chg="modSp">
        <pc:chgData name="Adriano  Contardi" userId="S::acontardi@luiss.it::04289b13-48c3-49d8-b0ff-94792b921d81" providerId="AD" clId="Web-{C2C77A26-48BB-7EEA-2E31-3AA798C15988}" dt="2025-03-09T22:07:20.125" v="322" actId="20577"/>
        <pc:sldMkLst>
          <pc:docMk/>
          <pc:sldMk cId="2431402884" sldId="2277"/>
        </pc:sldMkLst>
        <pc:spChg chg="mod">
          <ac:chgData name="Adriano  Contardi" userId="S::acontardi@luiss.it::04289b13-48c3-49d8-b0ff-94792b921d81" providerId="AD" clId="Web-{C2C77A26-48BB-7EEA-2E31-3AA798C15988}" dt="2025-03-09T22:07:20.125" v="322" actId="20577"/>
          <ac:spMkLst>
            <pc:docMk/>
            <pc:sldMk cId="2431402884" sldId="2277"/>
            <ac:spMk id="2" creationId="{C498573A-6943-79E2-B430-8582492ABF61}"/>
          </ac:spMkLst>
        </pc:spChg>
        <pc:spChg chg="mod">
          <ac:chgData name="Adriano  Contardi" userId="S::acontardi@luiss.it::04289b13-48c3-49d8-b0ff-94792b921d81" providerId="AD" clId="Web-{C2C77A26-48BB-7EEA-2E31-3AA798C15988}" dt="2025-03-09T22:04:34.676" v="286" actId="20577"/>
          <ac:spMkLst>
            <pc:docMk/>
            <pc:sldMk cId="2431402884" sldId="2277"/>
            <ac:spMk id="3" creationId="{0D266599-3E94-1511-20CB-AFBD488A1F27}"/>
          </ac:spMkLst>
        </pc:spChg>
      </pc:sldChg>
      <pc:sldChg chg="modSp">
        <pc:chgData name="Adriano  Contardi" userId="S::acontardi@luiss.it::04289b13-48c3-49d8-b0ff-94792b921d81" providerId="AD" clId="Web-{C2C77A26-48BB-7EEA-2E31-3AA798C15988}" dt="2025-03-09T22:03:19.842" v="268" actId="1076"/>
        <pc:sldMkLst>
          <pc:docMk/>
          <pc:sldMk cId="1148856669" sldId="2278"/>
        </pc:sldMkLst>
        <pc:spChg chg="mod">
          <ac:chgData name="Adriano  Contardi" userId="S::acontardi@luiss.it::04289b13-48c3-49d8-b0ff-94792b921d81" providerId="AD" clId="Web-{C2C77A26-48BB-7EEA-2E31-3AA798C15988}" dt="2025-03-09T22:03:19.842" v="268" actId="1076"/>
          <ac:spMkLst>
            <pc:docMk/>
            <pc:sldMk cId="1148856669" sldId="2278"/>
            <ac:spMk id="3" creationId="{8A98987C-78EC-142C-5AAA-6AD683056393}"/>
          </ac:spMkLst>
        </pc:spChg>
      </pc:sldChg>
      <pc:sldChg chg="modSp">
        <pc:chgData name="Adriano  Contardi" userId="S::acontardi@luiss.it::04289b13-48c3-49d8-b0ff-94792b921d81" providerId="AD" clId="Web-{C2C77A26-48BB-7EEA-2E31-3AA798C15988}" dt="2025-03-09T21:58:13.725" v="186" actId="20577"/>
        <pc:sldMkLst>
          <pc:docMk/>
          <pc:sldMk cId="987165293" sldId="2280"/>
        </pc:sldMkLst>
        <pc:spChg chg="mod">
          <ac:chgData name="Adriano  Contardi" userId="S::acontardi@luiss.it::04289b13-48c3-49d8-b0ff-94792b921d81" providerId="AD" clId="Web-{C2C77A26-48BB-7EEA-2E31-3AA798C15988}" dt="2025-03-09T21:58:13.725" v="186" actId="20577"/>
          <ac:spMkLst>
            <pc:docMk/>
            <pc:sldMk cId="987165293" sldId="2280"/>
            <ac:spMk id="3" creationId="{D1CF888E-18F7-384A-45E9-7566DCF7E3F2}"/>
          </ac:spMkLst>
        </pc:spChg>
      </pc:sldChg>
      <pc:sldChg chg="addSp delSp modSp del">
        <pc:chgData name="Adriano  Contardi" userId="S::acontardi@luiss.it::04289b13-48c3-49d8-b0ff-94792b921d81" providerId="AD" clId="Web-{C2C77A26-48BB-7EEA-2E31-3AA798C15988}" dt="2025-03-09T21:59:19.121" v="194"/>
        <pc:sldMkLst>
          <pc:docMk/>
          <pc:sldMk cId="982830457" sldId="2282"/>
        </pc:sldMkLst>
        <pc:spChg chg="del">
          <ac:chgData name="Adriano  Contardi" userId="S::acontardi@luiss.it::04289b13-48c3-49d8-b0ff-94792b921d81" providerId="AD" clId="Web-{C2C77A26-48BB-7EEA-2E31-3AA798C15988}" dt="2025-03-09T21:59:17.918" v="193"/>
          <ac:spMkLst>
            <pc:docMk/>
            <pc:sldMk cId="982830457" sldId="2282"/>
            <ac:spMk id="2" creationId="{F5E0B20D-CA74-10F9-A915-B2E0E1DE9839}"/>
          </ac:spMkLst>
        </pc:spChg>
        <pc:spChg chg="add mod">
          <ac:chgData name="Adriano  Contardi" userId="S::acontardi@luiss.it::04289b13-48c3-49d8-b0ff-94792b921d81" providerId="AD" clId="Web-{C2C77A26-48BB-7EEA-2E31-3AA798C15988}" dt="2025-03-09T21:59:17.918" v="193"/>
          <ac:spMkLst>
            <pc:docMk/>
            <pc:sldMk cId="982830457" sldId="2282"/>
            <ac:spMk id="4" creationId="{E51C8BF5-D927-A677-A617-A03128C859BA}"/>
          </ac:spMkLst>
        </pc:spChg>
      </pc:sldChg>
      <pc:sldChg chg="modSp">
        <pc:chgData name="Adriano  Contardi" userId="S::acontardi@luiss.it::04289b13-48c3-49d8-b0ff-94792b921d81" providerId="AD" clId="Web-{C2C77A26-48BB-7EEA-2E31-3AA798C15988}" dt="2025-03-09T22:02:31.323" v="238" actId="20577"/>
        <pc:sldMkLst>
          <pc:docMk/>
          <pc:sldMk cId="1452702744" sldId="2283"/>
        </pc:sldMkLst>
        <pc:spChg chg="mod">
          <ac:chgData name="Adriano  Contardi" userId="S::acontardi@luiss.it::04289b13-48c3-49d8-b0ff-94792b921d81" providerId="AD" clId="Web-{C2C77A26-48BB-7EEA-2E31-3AA798C15988}" dt="2025-03-09T22:02:31.323" v="238" actId="20577"/>
          <ac:spMkLst>
            <pc:docMk/>
            <pc:sldMk cId="1452702744" sldId="2283"/>
            <ac:spMk id="3" creationId="{D674BAA3-A991-71F1-1253-DC8DE82C6CAD}"/>
          </ac:spMkLst>
        </pc:spChg>
      </pc:sldChg>
      <pc:sldChg chg="modSp new">
        <pc:chgData name="Adriano  Contardi" userId="S::acontardi@luiss.it::04289b13-48c3-49d8-b0ff-94792b921d81" providerId="AD" clId="Web-{C2C77A26-48BB-7EEA-2E31-3AA798C15988}" dt="2025-03-09T22:11:20.831" v="344" actId="20577"/>
        <pc:sldMkLst>
          <pc:docMk/>
          <pc:sldMk cId="1282779427" sldId="2284"/>
        </pc:sldMkLst>
        <pc:spChg chg="mod">
          <ac:chgData name="Adriano  Contardi" userId="S::acontardi@luiss.it::04289b13-48c3-49d8-b0ff-94792b921d81" providerId="AD" clId="Web-{C2C77A26-48BB-7EEA-2E31-3AA798C15988}" dt="2025-03-09T22:11:20.831" v="344" actId="20577"/>
          <ac:spMkLst>
            <pc:docMk/>
            <pc:sldMk cId="1282779427" sldId="2284"/>
            <ac:spMk id="2" creationId="{CC1B5328-01C7-69AA-1AE9-79D6083B0334}"/>
          </ac:spMkLst>
        </pc:spChg>
        <pc:spChg chg="mod">
          <ac:chgData name="Adriano  Contardi" userId="S::acontardi@luiss.it::04289b13-48c3-49d8-b0ff-94792b921d81" providerId="AD" clId="Web-{C2C77A26-48BB-7EEA-2E31-3AA798C15988}" dt="2025-03-09T22:08:18.317" v="328" actId="1076"/>
          <ac:spMkLst>
            <pc:docMk/>
            <pc:sldMk cId="1282779427" sldId="2284"/>
            <ac:spMk id="3" creationId="{76C98104-992C-64B0-20AF-3F002774D4DE}"/>
          </ac:spMkLst>
        </pc:spChg>
      </pc:sldChg>
      <pc:sldChg chg="modSp add del replId">
        <pc:chgData name="Adriano  Contardi" userId="S::acontardi@luiss.it::04289b13-48c3-49d8-b0ff-94792b921d81" providerId="AD" clId="Web-{C2C77A26-48BB-7EEA-2E31-3AA798C15988}" dt="2025-03-09T21:50:38.160" v="93"/>
        <pc:sldMkLst>
          <pc:docMk/>
          <pc:sldMk cId="3017317625" sldId="2285"/>
        </pc:sldMkLst>
        <pc:spChg chg="mod">
          <ac:chgData name="Adriano  Contardi" userId="S::acontardi@luiss.it::04289b13-48c3-49d8-b0ff-94792b921d81" providerId="AD" clId="Web-{C2C77A26-48BB-7EEA-2E31-3AA798C15988}" dt="2025-03-09T21:40:12.020" v="83" actId="20577"/>
          <ac:spMkLst>
            <pc:docMk/>
            <pc:sldMk cId="3017317625" sldId="2285"/>
            <ac:spMk id="3" creationId="{3A08AC16-7E22-7376-AD16-341631B69C0A}"/>
          </ac:spMkLst>
        </pc:spChg>
      </pc:sldChg>
      <pc:sldChg chg="modSp add replId">
        <pc:chgData name="Adriano  Contardi" userId="S::acontardi@luiss.it::04289b13-48c3-49d8-b0ff-94792b921d81" providerId="AD" clId="Web-{C2C77A26-48BB-7EEA-2E31-3AA798C15988}" dt="2025-03-09T22:07:48.253" v="325" actId="20577"/>
        <pc:sldMkLst>
          <pc:docMk/>
          <pc:sldMk cId="3276427196" sldId="2285"/>
        </pc:sldMkLst>
        <pc:spChg chg="mod">
          <ac:chgData name="Adriano  Contardi" userId="S::acontardi@luiss.it::04289b13-48c3-49d8-b0ff-94792b921d81" providerId="AD" clId="Web-{C2C77A26-48BB-7EEA-2E31-3AA798C15988}" dt="2025-03-09T22:07:48.253" v="325" actId="20577"/>
          <ac:spMkLst>
            <pc:docMk/>
            <pc:sldMk cId="3276427196" sldId="2285"/>
            <ac:spMk id="3" creationId="{D4069D7D-5CC6-3E67-CD6D-622EA16C4B9A}"/>
          </ac:spMkLst>
        </pc:spChg>
      </pc:sldChg>
      <pc:sldChg chg="modSp add del ord replId">
        <pc:chgData name="Adriano  Contardi" userId="S::acontardi@luiss.it::04289b13-48c3-49d8-b0ff-94792b921d81" providerId="AD" clId="Web-{C2C77A26-48BB-7EEA-2E31-3AA798C15988}" dt="2025-03-09T21:50:39.067" v="94"/>
        <pc:sldMkLst>
          <pc:docMk/>
          <pc:sldMk cId="3642677842" sldId="2286"/>
        </pc:sldMkLst>
        <pc:spChg chg="mod">
          <ac:chgData name="Adriano  Contardi" userId="S::acontardi@luiss.it::04289b13-48c3-49d8-b0ff-94792b921d81" providerId="AD" clId="Web-{C2C77A26-48BB-7EEA-2E31-3AA798C15988}" dt="2025-03-09T21:43:25.675" v="89" actId="20577"/>
          <ac:spMkLst>
            <pc:docMk/>
            <pc:sldMk cId="3642677842" sldId="2286"/>
            <ac:spMk id="3" creationId="{0881130F-42DF-2E54-017A-C45F468390B2}"/>
          </ac:spMkLst>
        </pc:spChg>
      </pc:sldChg>
      <pc:sldChg chg="modSp add replId">
        <pc:chgData name="Adriano  Contardi" userId="S::acontardi@luiss.it::04289b13-48c3-49d8-b0ff-94792b921d81" providerId="AD" clId="Web-{C2C77A26-48BB-7EEA-2E31-3AA798C15988}" dt="2025-03-09T22:08:13.223" v="327" actId="20577"/>
        <pc:sldMkLst>
          <pc:docMk/>
          <pc:sldMk cId="4026477224" sldId="2286"/>
        </pc:sldMkLst>
        <pc:spChg chg="mod">
          <ac:chgData name="Adriano  Contardi" userId="S::acontardi@luiss.it::04289b13-48c3-49d8-b0ff-94792b921d81" providerId="AD" clId="Web-{C2C77A26-48BB-7EEA-2E31-3AA798C15988}" dt="2025-03-09T22:08:13.223" v="327" actId="20577"/>
          <ac:spMkLst>
            <pc:docMk/>
            <pc:sldMk cId="4026477224" sldId="2286"/>
            <ac:spMk id="3" creationId="{D4E67369-68E6-DAD0-3543-F31AD8A7880E}"/>
          </ac:spMkLst>
        </pc:spChg>
      </pc:sldChg>
      <pc:sldChg chg="modSp add del replId">
        <pc:chgData name="Adriano  Contardi" userId="S::acontardi@luiss.it::04289b13-48c3-49d8-b0ff-94792b921d81" providerId="AD" clId="Web-{C2C77A26-48BB-7EEA-2E31-3AA798C15988}" dt="2025-03-09T21:50:39.614" v="95"/>
        <pc:sldMkLst>
          <pc:docMk/>
          <pc:sldMk cId="2703592364" sldId="2287"/>
        </pc:sldMkLst>
        <pc:spChg chg="mod">
          <ac:chgData name="Adriano  Contardi" userId="S::acontardi@luiss.it::04289b13-48c3-49d8-b0ff-94792b921d81" providerId="AD" clId="Web-{C2C77A26-48BB-7EEA-2E31-3AA798C15988}" dt="2025-03-09T21:43:30.785" v="92" actId="20577"/>
          <ac:spMkLst>
            <pc:docMk/>
            <pc:sldMk cId="2703592364" sldId="2287"/>
            <ac:spMk id="3" creationId="{6895AFB2-EEC1-58B4-DE45-62B9539F831E}"/>
          </ac:spMkLst>
        </pc:spChg>
      </pc:sldChg>
    </pc:docChg>
  </pc:docChgLst>
  <pc:docChgLst>
    <pc:chgData name="Adriano  Contardi" userId="S::acontardi@luiss.it::04289b13-48c3-49d8-b0ff-94792b921d81" providerId="AD" clId="Web-{4FA4377E-4DEB-9B90-1134-5AED900C805D}"/>
    <pc:docChg chg="modSld">
      <pc:chgData name="Adriano  Contardi" userId="S::acontardi@luiss.it::04289b13-48c3-49d8-b0ff-94792b921d81" providerId="AD" clId="Web-{4FA4377E-4DEB-9B90-1134-5AED900C805D}" dt="2025-03-10T14:52:36.497" v="11" actId="20577"/>
      <pc:docMkLst>
        <pc:docMk/>
      </pc:docMkLst>
      <pc:sldChg chg="modSp">
        <pc:chgData name="Adriano  Contardi" userId="S::acontardi@luiss.it::04289b13-48c3-49d8-b0ff-94792b921d81" providerId="AD" clId="Web-{4FA4377E-4DEB-9B90-1134-5AED900C805D}" dt="2025-03-10T14:52:36.497" v="11" actId="20577"/>
        <pc:sldMkLst>
          <pc:docMk/>
          <pc:sldMk cId="2049094543" sldId="494"/>
        </pc:sldMkLst>
        <pc:spChg chg="mod">
          <ac:chgData name="Adriano  Contardi" userId="S::acontardi@luiss.it::04289b13-48c3-49d8-b0ff-94792b921d81" providerId="AD" clId="Web-{4FA4377E-4DEB-9B90-1134-5AED900C805D}" dt="2025-03-10T14:52:36.497" v="11" actId="20577"/>
          <ac:spMkLst>
            <pc:docMk/>
            <pc:sldMk cId="2049094543" sldId="494"/>
            <ac:spMk id="2" creationId="{5E7D3803-E683-4367-BE59-9D3DFC4BFCEC}"/>
          </ac:spMkLst>
        </pc:spChg>
      </pc:sldChg>
    </pc:docChg>
  </pc:docChgLst>
  <pc:docChgLst>
    <pc:chgData name="Adriano  Contardi" userId="S::acontardi@luiss.it::04289b13-48c3-49d8-b0ff-94792b921d81" providerId="AD" clId="Web-{D0071AC7-A789-D4EB-2769-5FAA888633CB}"/>
    <pc:docChg chg="modSld">
      <pc:chgData name="Adriano  Contardi" userId="S::acontardi@luiss.it::04289b13-48c3-49d8-b0ff-94792b921d81" providerId="AD" clId="Web-{D0071AC7-A789-D4EB-2769-5FAA888633CB}" dt="2025-03-07T09:32:47.337" v="313" actId="20577"/>
      <pc:docMkLst>
        <pc:docMk/>
      </pc:docMkLst>
      <pc:sldChg chg="modSp">
        <pc:chgData name="Adriano  Contardi" userId="S::acontardi@luiss.it::04289b13-48c3-49d8-b0ff-94792b921d81" providerId="AD" clId="Web-{D0071AC7-A789-D4EB-2769-5FAA888633CB}" dt="2025-03-07T09:32:47.337" v="313" actId="20577"/>
        <pc:sldMkLst>
          <pc:docMk/>
          <pc:sldMk cId="1452702744" sldId="2283"/>
        </pc:sldMkLst>
        <pc:spChg chg="mod">
          <ac:chgData name="Adriano  Contardi" userId="S::acontardi@luiss.it::04289b13-48c3-49d8-b0ff-94792b921d81" providerId="AD" clId="Web-{D0071AC7-A789-D4EB-2769-5FAA888633CB}" dt="2025-03-07T09:32:47.337" v="313" actId="20577"/>
          <ac:spMkLst>
            <pc:docMk/>
            <pc:sldMk cId="1452702744" sldId="2283"/>
            <ac:spMk id="3" creationId="{D674BAA3-A991-71F1-1253-DC8DE82C6CAD}"/>
          </ac:spMkLst>
        </pc:spChg>
      </pc:sldChg>
    </pc:docChg>
  </pc:docChgLst>
  <pc:docChgLst>
    <pc:chgData name="Davide Testa" userId="S::dtesta@luiss.it::883a080b-aa6b-4558-964e-f211e2400805" providerId="AD" clId="Web-{D3582102-3008-F61B-441C-4E8A096D2F11}"/>
    <pc:docChg chg="addSld modSld sldOrd">
      <pc:chgData name="Davide Testa" userId="S::dtesta@luiss.it::883a080b-aa6b-4558-964e-f211e2400805" providerId="AD" clId="Web-{D3582102-3008-F61B-441C-4E8A096D2F11}" dt="2025-03-04T16:31:43.375" v="471" actId="20577"/>
      <pc:docMkLst>
        <pc:docMk/>
      </pc:docMkLst>
      <pc:sldChg chg="modSp">
        <pc:chgData name="Davide Testa" userId="S::dtesta@luiss.it::883a080b-aa6b-4558-964e-f211e2400805" providerId="AD" clId="Web-{D3582102-3008-F61B-441C-4E8A096D2F11}" dt="2025-03-04T15:48:49.539" v="79" actId="20577"/>
        <pc:sldMkLst>
          <pc:docMk/>
          <pc:sldMk cId="3106867867" sldId="2233"/>
        </pc:sldMkLst>
        <pc:spChg chg="mod">
          <ac:chgData name="Davide Testa" userId="S::dtesta@luiss.it::883a080b-aa6b-4558-964e-f211e2400805" providerId="AD" clId="Web-{D3582102-3008-F61B-441C-4E8A096D2F11}" dt="2025-03-04T15:41:18.129" v="24" actId="20577"/>
          <ac:spMkLst>
            <pc:docMk/>
            <pc:sldMk cId="3106867867" sldId="2233"/>
            <ac:spMk id="2" creationId="{3F99BB11-BEC2-4111-89AC-20BD3FF3DFE7}"/>
          </ac:spMkLst>
        </pc:spChg>
        <pc:spChg chg="mod">
          <ac:chgData name="Davide Testa" userId="S::dtesta@luiss.it::883a080b-aa6b-4558-964e-f211e2400805" providerId="AD" clId="Web-{D3582102-3008-F61B-441C-4E8A096D2F11}" dt="2025-03-04T15:48:49.539" v="79" actId="20577"/>
          <ac:spMkLst>
            <pc:docMk/>
            <pc:sldMk cId="3106867867" sldId="2233"/>
            <ac:spMk id="3" creationId="{11B46FA8-46A2-C731-D1BA-395181FBB8E1}"/>
          </ac:spMkLst>
        </pc:spChg>
      </pc:sldChg>
      <pc:sldChg chg="modSp add replId">
        <pc:chgData name="Davide Testa" userId="S::dtesta@luiss.it::883a080b-aa6b-4558-964e-f211e2400805" providerId="AD" clId="Web-{D3582102-3008-F61B-441C-4E8A096D2F11}" dt="2025-03-04T16:18:08.070" v="334" actId="20577"/>
        <pc:sldMkLst>
          <pc:docMk/>
          <pc:sldMk cId="3197112378" sldId="2255"/>
        </pc:sldMkLst>
        <pc:spChg chg="mod">
          <ac:chgData name="Davide Testa" userId="S::dtesta@luiss.it::883a080b-aa6b-4558-964e-f211e2400805" providerId="AD" clId="Web-{D3582102-3008-F61B-441C-4E8A096D2F11}" dt="2025-03-04T16:18:08.070" v="334" actId="20577"/>
          <ac:spMkLst>
            <pc:docMk/>
            <pc:sldMk cId="3197112378" sldId="2255"/>
            <ac:spMk id="3" creationId="{76256657-0824-715D-1B51-F6FC6DD26E81}"/>
          </ac:spMkLst>
        </pc:spChg>
      </pc:sldChg>
      <pc:sldChg chg="modSp add replId">
        <pc:chgData name="Davide Testa" userId="S::dtesta@luiss.it::883a080b-aa6b-4558-964e-f211e2400805" providerId="AD" clId="Web-{D3582102-3008-F61B-441C-4E8A096D2F11}" dt="2025-03-04T15:46:13.319" v="72" actId="20577"/>
        <pc:sldMkLst>
          <pc:docMk/>
          <pc:sldMk cId="1460662682" sldId="2256"/>
        </pc:sldMkLst>
        <pc:spChg chg="mod">
          <ac:chgData name="Davide Testa" userId="S::dtesta@luiss.it::883a080b-aa6b-4558-964e-f211e2400805" providerId="AD" clId="Web-{D3582102-3008-F61B-441C-4E8A096D2F11}" dt="2025-03-04T15:46:13.319" v="72" actId="20577"/>
          <ac:spMkLst>
            <pc:docMk/>
            <pc:sldMk cId="1460662682" sldId="2256"/>
            <ac:spMk id="3" creationId="{BCFD2348-ED11-0E4B-8414-5382553B40BE}"/>
          </ac:spMkLst>
        </pc:spChg>
      </pc:sldChg>
      <pc:sldChg chg="addSp modSp add ord replId">
        <pc:chgData name="Davide Testa" userId="S::dtesta@luiss.it::883a080b-aa6b-4558-964e-f211e2400805" providerId="AD" clId="Web-{D3582102-3008-F61B-441C-4E8A096D2F11}" dt="2025-03-04T16:21:31.540" v="359" actId="20577"/>
        <pc:sldMkLst>
          <pc:docMk/>
          <pc:sldMk cId="3766598630" sldId="2257"/>
        </pc:sldMkLst>
        <pc:spChg chg="mod">
          <ac:chgData name="Davide Testa" userId="S::dtesta@luiss.it::883a080b-aa6b-4558-964e-f211e2400805" providerId="AD" clId="Web-{D3582102-3008-F61B-441C-4E8A096D2F11}" dt="2025-03-04T15:46:19.226" v="74" actId="20577"/>
          <ac:spMkLst>
            <pc:docMk/>
            <pc:sldMk cId="3766598630" sldId="2257"/>
            <ac:spMk id="3" creationId="{52095345-CFE8-F152-83F4-9314324272CF}"/>
          </ac:spMkLst>
        </pc:spChg>
        <pc:spChg chg="add mod">
          <ac:chgData name="Davide Testa" userId="S::dtesta@luiss.it::883a080b-aa6b-4558-964e-f211e2400805" providerId="AD" clId="Web-{D3582102-3008-F61B-441C-4E8A096D2F11}" dt="2025-03-04T16:21:31.540" v="359" actId="20577"/>
          <ac:spMkLst>
            <pc:docMk/>
            <pc:sldMk cId="3766598630" sldId="2257"/>
            <ac:spMk id="4" creationId="{7838E821-DEE3-81F1-2890-C4E03BD2577A}"/>
          </ac:spMkLst>
        </pc:spChg>
      </pc:sldChg>
      <pc:sldChg chg="modSp add replId">
        <pc:chgData name="Davide Testa" userId="S::dtesta@luiss.it::883a080b-aa6b-4558-964e-f211e2400805" providerId="AD" clId="Web-{D3582102-3008-F61B-441C-4E8A096D2F11}" dt="2025-03-04T15:49:36.337" v="83" actId="20577"/>
        <pc:sldMkLst>
          <pc:docMk/>
          <pc:sldMk cId="3098395891" sldId="2258"/>
        </pc:sldMkLst>
        <pc:spChg chg="mod">
          <ac:chgData name="Davide Testa" userId="S::dtesta@luiss.it::883a080b-aa6b-4558-964e-f211e2400805" providerId="AD" clId="Web-{D3582102-3008-F61B-441C-4E8A096D2F11}" dt="2025-03-04T15:49:36.337" v="83" actId="20577"/>
          <ac:spMkLst>
            <pc:docMk/>
            <pc:sldMk cId="3098395891" sldId="2258"/>
            <ac:spMk id="3" creationId="{9ED9A7A8-E2FC-1512-C66F-92A94A257F1A}"/>
          </ac:spMkLst>
        </pc:spChg>
      </pc:sldChg>
      <pc:sldChg chg="modSp add replId">
        <pc:chgData name="Davide Testa" userId="S::dtesta@luiss.it::883a080b-aa6b-4558-964e-f211e2400805" providerId="AD" clId="Web-{D3582102-3008-F61B-441C-4E8A096D2F11}" dt="2025-03-04T15:49:52.696" v="89" actId="20577"/>
        <pc:sldMkLst>
          <pc:docMk/>
          <pc:sldMk cId="2732782721" sldId="2259"/>
        </pc:sldMkLst>
        <pc:spChg chg="mod">
          <ac:chgData name="Davide Testa" userId="S::dtesta@luiss.it::883a080b-aa6b-4558-964e-f211e2400805" providerId="AD" clId="Web-{D3582102-3008-F61B-441C-4E8A096D2F11}" dt="2025-03-04T15:49:52.696" v="89" actId="20577"/>
          <ac:spMkLst>
            <pc:docMk/>
            <pc:sldMk cId="2732782721" sldId="2259"/>
            <ac:spMk id="3" creationId="{78898DC7-0D64-B71F-080D-7396F53B81BE}"/>
          </ac:spMkLst>
        </pc:spChg>
      </pc:sldChg>
      <pc:sldChg chg="modSp add replId">
        <pc:chgData name="Davide Testa" userId="S::dtesta@luiss.it::883a080b-aa6b-4558-964e-f211e2400805" providerId="AD" clId="Web-{D3582102-3008-F61B-441C-4E8A096D2F11}" dt="2025-03-04T15:52:26.401" v="105" actId="20577"/>
        <pc:sldMkLst>
          <pc:docMk/>
          <pc:sldMk cId="1970209844" sldId="2260"/>
        </pc:sldMkLst>
        <pc:spChg chg="mod">
          <ac:chgData name="Davide Testa" userId="S::dtesta@luiss.it::883a080b-aa6b-4558-964e-f211e2400805" providerId="AD" clId="Web-{D3582102-3008-F61B-441C-4E8A096D2F11}" dt="2025-03-04T15:52:26.401" v="105" actId="20577"/>
          <ac:spMkLst>
            <pc:docMk/>
            <pc:sldMk cId="1970209844" sldId="2260"/>
            <ac:spMk id="3" creationId="{1B131BED-682C-B0E2-C246-93883EF4BA27}"/>
          </ac:spMkLst>
        </pc:spChg>
      </pc:sldChg>
      <pc:sldChg chg="modSp add replId">
        <pc:chgData name="Davide Testa" userId="S::dtesta@luiss.it::883a080b-aa6b-4558-964e-f211e2400805" providerId="AD" clId="Web-{D3582102-3008-F61B-441C-4E8A096D2F11}" dt="2025-03-04T15:52:20.744" v="101" actId="20577"/>
        <pc:sldMkLst>
          <pc:docMk/>
          <pc:sldMk cId="3734178150" sldId="2261"/>
        </pc:sldMkLst>
        <pc:spChg chg="mod">
          <ac:chgData name="Davide Testa" userId="S::dtesta@luiss.it::883a080b-aa6b-4558-964e-f211e2400805" providerId="AD" clId="Web-{D3582102-3008-F61B-441C-4E8A096D2F11}" dt="2025-03-04T15:52:20.744" v="101" actId="20577"/>
          <ac:spMkLst>
            <pc:docMk/>
            <pc:sldMk cId="3734178150" sldId="2261"/>
            <ac:spMk id="3" creationId="{3FA170F3-E402-E7D5-142A-509D3F1BA69D}"/>
          </ac:spMkLst>
        </pc:spChg>
      </pc:sldChg>
      <pc:sldChg chg="modSp add replId">
        <pc:chgData name="Davide Testa" userId="S::dtesta@luiss.it::883a080b-aa6b-4558-964e-f211e2400805" providerId="AD" clId="Web-{D3582102-3008-F61B-441C-4E8A096D2F11}" dt="2025-03-04T15:55:36.355" v="126" actId="20577"/>
        <pc:sldMkLst>
          <pc:docMk/>
          <pc:sldMk cId="2943648817" sldId="2262"/>
        </pc:sldMkLst>
        <pc:spChg chg="mod">
          <ac:chgData name="Davide Testa" userId="S::dtesta@luiss.it::883a080b-aa6b-4558-964e-f211e2400805" providerId="AD" clId="Web-{D3582102-3008-F61B-441C-4E8A096D2F11}" dt="2025-03-04T15:55:36.355" v="126" actId="20577"/>
          <ac:spMkLst>
            <pc:docMk/>
            <pc:sldMk cId="2943648817" sldId="2262"/>
            <ac:spMk id="3" creationId="{F27CE78A-7678-4350-547B-743B71EC7340}"/>
          </ac:spMkLst>
        </pc:spChg>
      </pc:sldChg>
      <pc:sldChg chg="modSp add replId">
        <pc:chgData name="Davide Testa" userId="S::dtesta@luiss.it::883a080b-aa6b-4558-964e-f211e2400805" providerId="AD" clId="Web-{D3582102-3008-F61B-441C-4E8A096D2F11}" dt="2025-03-04T15:59:21.904" v="184" actId="20577"/>
        <pc:sldMkLst>
          <pc:docMk/>
          <pc:sldMk cId="4025013862" sldId="2263"/>
        </pc:sldMkLst>
        <pc:spChg chg="mod">
          <ac:chgData name="Davide Testa" userId="S::dtesta@luiss.it::883a080b-aa6b-4558-964e-f211e2400805" providerId="AD" clId="Web-{D3582102-3008-F61B-441C-4E8A096D2F11}" dt="2025-03-04T15:59:21.904" v="184" actId="20577"/>
          <ac:spMkLst>
            <pc:docMk/>
            <pc:sldMk cId="4025013862" sldId="2263"/>
            <ac:spMk id="3" creationId="{FF0B922B-BBAF-BE2C-ADED-FCFB163E28B1}"/>
          </ac:spMkLst>
        </pc:spChg>
      </pc:sldChg>
      <pc:sldChg chg="modSp add replId">
        <pc:chgData name="Davide Testa" userId="S::dtesta@luiss.it::883a080b-aa6b-4558-964e-f211e2400805" providerId="AD" clId="Web-{D3582102-3008-F61B-441C-4E8A096D2F11}" dt="2025-03-04T16:01:38.733" v="194" actId="20577"/>
        <pc:sldMkLst>
          <pc:docMk/>
          <pc:sldMk cId="2704022844" sldId="2264"/>
        </pc:sldMkLst>
        <pc:spChg chg="mod">
          <ac:chgData name="Davide Testa" userId="S::dtesta@luiss.it::883a080b-aa6b-4558-964e-f211e2400805" providerId="AD" clId="Web-{D3582102-3008-F61B-441C-4E8A096D2F11}" dt="2025-03-04T16:01:38.733" v="194" actId="20577"/>
          <ac:spMkLst>
            <pc:docMk/>
            <pc:sldMk cId="2704022844" sldId="2264"/>
            <ac:spMk id="3" creationId="{0507CDB8-A1EF-4DCE-F7D9-D135F0A191F6}"/>
          </ac:spMkLst>
        </pc:spChg>
      </pc:sldChg>
      <pc:sldChg chg="modSp add replId">
        <pc:chgData name="Davide Testa" userId="S::dtesta@luiss.it::883a080b-aa6b-4558-964e-f211e2400805" providerId="AD" clId="Web-{D3582102-3008-F61B-441C-4E8A096D2F11}" dt="2025-03-04T16:09:12.690" v="286" actId="20577"/>
        <pc:sldMkLst>
          <pc:docMk/>
          <pc:sldMk cId="2545873762" sldId="2265"/>
        </pc:sldMkLst>
        <pc:spChg chg="mod">
          <ac:chgData name="Davide Testa" userId="S::dtesta@luiss.it::883a080b-aa6b-4558-964e-f211e2400805" providerId="AD" clId="Web-{D3582102-3008-F61B-441C-4E8A096D2F11}" dt="2025-03-04T16:09:12.690" v="286" actId="20577"/>
          <ac:spMkLst>
            <pc:docMk/>
            <pc:sldMk cId="2545873762" sldId="2265"/>
            <ac:spMk id="3" creationId="{0AC2EDF1-D87A-6D20-2CC6-B2D0835D93EA}"/>
          </ac:spMkLst>
        </pc:spChg>
      </pc:sldChg>
      <pc:sldChg chg="modSp add replId">
        <pc:chgData name="Davide Testa" userId="S::dtesta@luiss.it::883a080b-aa6b-4558-964e-f211e2400805" providerId="AD" clId="Web-{D3582102-3008-F61B-441C-4E8A096D2F11}" dt="2025-03-04T16:04:01.531" v="264" actId="20577"/>
        <pc:sldMkLst>
          <pc:docMk/>
          <pc:sldMk cId="198622947" sldId="2266"/>
        </pc:sldMkLst>
        <pc:spChg chg="mod">
          <ac:chgData name="Davide Testa" userId="S::dtesta@luiss.it::883a080b-aa6b-4558-964e-f211e2400805" providerId="AD" clId="Web-{D3582102-3008-F61B-441C-4E8A096D2F11}" dt="2025-03-04T16:04:01.531" v="264" actId="20577"/>
          <ac:spMkLst>
            <pc:docMk/>
            <pc:sldMk cId="198622947" sldId="2266"/>
            <ac:spMk id="3" creationId="{811CB85B-EF5A-8A17-E5D4-92FE07DF3D73}"/>
          </ac:spMkLst>
        </pc:spChg>
      </pc:sldChg>
      <pc:sldChg chg="modSp add replId">
        <pc:chgData name="Davide Testa" userId="S::dtesta@luiss.it::883a080b-aa6b-4558-964e-f211e2400805" providerId="AD" clId="Web-{D3582102-3008-F61B-441C-4E8A096D2F11}" dt="2025-03-04T16:05:23.798" v="273" actId="20577"/>
        <pc:sldMkLst>
          <pc:docMk/>
          <pc:sldMk cId="2638479338" sldId="2267"/>
        </pc:sldMkLst>
        <pc:spChg chg="mod">
          <ac:chgData name="Davide Testa" userId="S::dtesta@luiss.it::883a080b-aa6b-4558-964e-f211e2400805" providerId="AD" clId="Web-{D3582102-3008-F61B-441C-4E8A096D2F11}" dt="2025-03-04T16:05:23.798" v="273" actId="20577"/>
          <ac:spMkLst>
            <pc:docMk/>
            <pc:sldMk cId="2638479338" sldId="2267"/>
            <ac:spMk id="3" creationId="{EA63CED7-E713-2951-EDC7-6565CD912A43}"/>
          </ac:spMkLst>
        </pc:spChg>
      </pc:sldChg>
      <pc:sldChg chg="modSp add replId">
        <pc:chgData name="Davide Testa" userId="S::dtesta@luiss.it::883a080b-aa6b-4558-964e-f211e2400805" providerId="AD" clId="Web-{D3582102-3008-F61B-441C-4E8A096D2F11}" dt="2025-03-04T16:07:54.627" v="281" actId="20577"/>
        <pc:sldMkLst>
          <pc:docMk/>
          <pc:sldMk cId="2177387495" sldId="2268"/>
        </pc:sldMkLst>
        <pc:spChg chg="mod">
          <ac:chgData name="Davide Testa" userId="S::dtesta@luiss.it::883a080b-aa6b-4558-964e-f211e2400805" providerId="AD" clId="Web-{D3582102-3008-F61B-441C-4E8A096D2F11}" dt="2025-03-04T16:07:54.627" v="281" actId="20577"/>
          <ac:spMkLst>
            <pc:docMk/>
            <pc:sldMk cId="2177387495" sldId="2268"/>
            <ac:spMk id="3" creationId="{E91ABA00-6F19-93AB-8DEE-A2B452CE094C}"/>
          </ac:spMkLst>
        </pc:spChg>
      </pc:sldChg>
      <pc:sldChg chg="modSp add replId">
        <pc:chgData name="Davide Testa" userId="S::dtesta@luiss.it::883a080b-aa6b-4558-964e-f211e2400805" providerId="AD" clId="Web-{D3582102-3008-F61B-441C-4E8A096D2F11}" dt="2025-03-04T16:13:42.567" v="316" actId="20577"/>
        <pc:sldMkLst>
          <pc:docMk/>
          <pc:sldMk cId="3008671024" sldId="2269"/>
        </pc:sldMkLst>
        <pc:spChg chg="mod">
          <ac:chgData name="Davide Testa" userId="S::dtesta@luiss.it::883a080b-aa6b-4558-964e-f211e2400805" providerId="AD" clId="Web-{D3582102-3008-F61B-441C-4E8A096D2F11}" dt="2025-03-04T16:13:42.567" v="316" actId="20577"/>
          <ac:spMkLst>
            <pc:docMk/>
            <pc:sldMk cId="3008671024" sldId="2269"/>
            <ac:spMk id="3" creationId="{83387F1D-E9BC-2EB8-93A8-5FCDA031D9A6}"/>
          </ac:spMkLst>
        </pc:spChg>
      </pc:sldChg>
      <pc:sldChg chg="modSp add replId">
        <pc:chgData name="Davide Testa" userId="S::dtesta@luiss.it::883a080b-aa6b-4558-964e-f211e2400805" providerId="AD" clId="Web-{D3582102-3008-F61B-441C-4E8A096D2F11}" dt="2025-03-04T16:16:59.631" v="323" actId="20577"/>
        <pc:sldMkLst>
          <pc:docMk/>
          <pc:sldMk cId="3067367194" sldId="2270"/>
        </pc:sldMkLst>
        <pc:spChg chg="mod">
          <ac:chgData name="Davide Testa" userId="S::dtesta@luiss.it::883a080b-aa6b-4558-964e-f211e2400805" providerId="AD" clId="Web-{D3582102-3008-F61B-441C-4E8A096D2F11}" dt="2025-03-04T16:16:59.631" v="323" actId="20577"/>
          <ac:spMkLst>
            <pc:docMk/>
            <pc:sldMk cId="3067367194" sldId="2270"/>
            <ac:spMk id="3" creationId="{777CB4A1-47C7-6D95-7F8D-9FD5FF3BA8DB}"/>
          </ac:spMkLst>
        </pc:spChg>
      </pc:sldChg>
      <pc:sldChg chg="modSp add replId">
        <pc:chgData name="Davide Testa" userId="S::dtesta@luiss.it::883a080b-aa6b-4558-964e-f211e2400805" providerId="AD" clId="Web-{D3582102-3008-F61B-441C-4E8A096D2F11}" dt="2025-03-04T16:24:56.229" v="411" actId="20577"/>
        <pc:sldMkLst>
          <pc:docMk/>
          <pc:sldMk cId="377244403" sldId="2271"/>
        </pc:sldMkLst>
        <pc:spChg chg="mod">
          <ac:chgData name="Davide Testa" userId="S::dtesta@luiss.it::883a080b-aa6b-4558-964e-f211e2400805" providerId="AD" clId="Web-{D3582102-3008-F61B-441C-4E8A096D2F11}" dt="2025-03-04T16:24:56.229" v="411" actId="20577"/>
          <ac:spMkLst>
            <pc:docMk/>
            <pc:sldMk cId="377244403" sldId="2271"/>
            <ac:spMk id="4" creationId="{6B4C5463-53F4-AD34-490E-39699E68BD01}"/>
          </ac:spMkLst>
        </pc:spChg>
      </pc:sldChg>
      <pc:sldChg chg="modSp add replId">
        <pc:chgData name="Davide Testa" userId="S::dtesta@luiss.it::883a080b-aa6b-4558-964e-f211e2400805" providerId="AD" clId="Web-{D3582102-3008-F61B-441C-4E8A096D2F11}" dt="2025-03-04T16:31:43.375" v="471" actId="20577"/>
        <pc:sldMkLst>
          <pc:docMk/>
          <pc:sldMk cId="2638162997" sldId="2272"/>
        </pc:sldMkLst>
        <pc:spChg chg="mod">
          <ac:chgData name="Davide Testa" userId="S::dtesta@luiss.it::883a080b-aa6b-4558-964e-f211e2400805" providerId="AD" clId="Web-{D3582102-3008-F61B-441C-4E8A096D2F11}" dt="2025-03-04T16:31:43.375" v="471" actId="20577"/>
          <ac:spMkLst>
            <pc:docMk/>
            <pc:sldMk cId="2638162997" sldId="2272"/>
            <ac:spMk id="4" creationId="{D4657B8D-A9AC-7CFA-E895-EA261BED3F4C}"/>
          </ac:spMkLst>
        </pc:spChg>
      </pc:sldChg>
    </pc:docChg>
  </pc:docChgLst>
  <pc:docChgLst>
    <pc:chgData name="Davide Testa" userId="S::dtesta@luiss.it::883a080b-aa6b-4558-964e-f211e2400805" providerId="AD" clId="Web-{85093F71-8B2B-5507-0A50-142BE7D6DC21}"/>
    <pc:docChg chg="addSld delSld modSld">
      <pc:chgData name="Davide Testa" userId="S::dtesta@luiss.it::883a080b-aa6b-4558-964e-f211e2400805" providerId="AD" clId="Web-{85093F71-8B2B-5507-0A50-142BE7D6DC21}" dt="2025-03-28T23:45:48.337" v="1622" actId="20577"/>
      <pc:docMkLst>
        <pc:docMk/>
      </pc:docMkLst>
      <pc:sldChg chg="addSp modSp">
        <pc:chgData name="Davide Testa" userId="S::dtesta@luiss.it::883a080b-aa6b-4558-964e-f211e2400805" providerId="AD" clId="Web-{85093F71-8B2B-5507-0A50-142BE7D6DC21}" dt="2025-03-28T23:15:08.503" v="192"/>
        <pc:sldMkLst>
          <pc:docMk/>
          <pc:sldMk cId="2035582236" sldId="2238"/>
        </pc:sldMkLst>
        <pc:spChg chg="add">
          <ac:chgData name="Davide Testa" userId="S::dtesta@luiss.it::883a080b-aa6b-4558-964e-f211e2400805" providerId="AD" clId="Web-{85093F71-8B2B-5507-0A50-142BE7D6DC21}" dt="2025-03-28T23:15:08.503" v="192"/>
          <ac:spMkLst>
            <pc:docMk/>
            <pc:sldMk cId="2035582236" sldId="2238"/>
            <ac:spMk id="2" creationId="{FA1A5A3C-09E6-0621-F268-1AD47CDF58F5}"/>
          </ac:spMkLst>
        </pc:spChg>
        <pc:spChg chg="mod">
          <ac:chgData name="Davide Testa" userId="S::dtesta@luiss.it::883a080b-aa6b-4558-964e-f211e2400805" providerId="AD" clId="Web-{85093F71-8B2B-5507-0A50-142BE7D6DC21}" dt="2025-03-28T23:15:08.346" v="191" actId="20577"/>
          <ac:spMkLst>
            <pc:docMk/>
            <pc:sldMk cId="2035582236" sldId="2238"/>
            <ac:spMk id="3" creationId="{529C68B3-F0F0-23F8-1DF4-E5E712125758}"/>
          </ac:spMkLst>
        </pc:spChg>
      </pc:sldChg>
      <pc:sldChg chg="del">
        <pc:chgData name="Davide Testa" userId="S::dtesta@luiss.it::883a080b-aa6b-4558-964e-f211e2400805" providerId="AD" clId="Web-{85093F71-8B2B-5507-0A50-142BE7D6DC21}" dt="2025-03-28T23:19:13.340" v="261"/>
        <pc:sldMkLst>
          <pc:docMk/>
          <pc:sldMk cId="1207169324" sldId="2239"/>
        </pc:sldMkLst>
      </pc:sldChg>
      <pc:sldChg chg="delSp modSp add replId">
        <pc:chgData name="Davide Testa" userId="S::dtesta@luiss.it::883a080b-aa6b-4558-964e-f211e2400805" providerId="AD" clId="Web-{85093F71-8B2B-5507-0A50-142BE7D6DC21}" dt="2025-03-28T23:21:46.644" v="312" actId="20577"/>
        <pc:sldMkLst>
          <pc:docMk/>
          <pc:sldMk cId="750891563" sldId="2240"/>
        </pc:sldMkLst>
        <pc:spChg chg="del">
          <ac:chgData name="Davide Testa" userId="S::dtesta@luiss.it::883a080b-aa6b-4558-964e-f211e2400805" providerId="AD" clId="Web-{85093F71-8B2B-5507-0A50-142BE7D6DC21}" dt="2025-03-28T23:17:43.056" v="246"/>
          <ac:spMkLst>
            <pc:docMk/>
            <pc:sldMk cId="750891563" sldId="2240"/>
            <ac:spMk id="2" creationId="{472EAAAC-1FC3-69D2-C5FB-E19AA5A970D0}"/>
          </ac:spMkLst>
        </pc:spChg>
        <pc:spChg chg="mod">
          <ac:chgData name="Davide Testa" userId="S::dtesta@luiss.it::883a080b-aa6b-4558-964e-f211e2400805" providerId="AD" clId="Web-{85093F71-8B2B-5507-0A50-142BE7D6DC21}" dt="2025-03-28T23:21:46.644" v="312" actId="20577"/>
          <ac:spMkLst>
            <pc:docMk/>
            <pc:sldMk cId="750891563" sldId="2240"/>
            <ac:spMk id="3" creationId="{6C52E64E-4259-C0A9-31AA-C34942B98FD0}"/>
          </ac:spMkLst>
        </pc:spChg>
      </pc:sldChg>
      <pc:sldChg chg="modSp add replId">
        <pc:chgData name="Davide Testa" userId="S::dtesta@luiss.it::883a080b-aa6b-4558-964e-f211e2400805" providerId="AD" clId="Web-{85093F71-8B2B-5507-0A50-142BE7D6DC21}" dt="2025-03-28T23:27:32.657" v="554" actId="20577"/>
        <pc:sldMkLst>
          <pc:docMk/>
          <pc:sldMk cId="1328268694" sldId="2241"/>
        </pc:sldMkLst>
        <pc:spChg chg="mod">
          <ac:chgData name="Davide Testa" userId="S::dtesta@luiss.it::883a080b-aa6b-4558-964e-f211e2400805" providerId="AD" clId="Web-{85093F71-8B2B-5507-0A50-142BE7D6DC21}" dt="2025-03-28T23:27:32.657" v="554" actId="20577"/>
          <ac:spMkLst>
            <pc:docMk/>
            <pc:sldMk cId="1328268694" sldId="2241"/>
            <ac:spMk id="3" creationId="{E0D7B2BF-56E2-80E3-19AD-68B3A902315E}"/>
          </ac:spMkLst>
        </pc:spChg>
      </pc:sldChg>
      <pc:sldChg chg="modSp add replId">
        <pc:chgData name="Davide Testa" userId="S::dtesta@luiss.it::883a080b-aa6b-4558-964e-f211e2400805" providerId="AD" clId="Web-{85093F71-8B2B-5507-0A50-142BE7D6DC21}" dt="2025-03-28T23:36:26.521" v="942" actId="20577"/>
        <pc:sldMkLst>
          <pc:docMk/>
          <pc:sldMk cId="1140924016" sldId="2242"/>
        </pc:sldMkLst>
        <pc:spChg chg="mod">
          <ac:chgData name="Davide Testa" userId="S::dtesta@luiss.it::883a080b-aa6b-4558-964e-f211e2400805" providerId="AD" clId="Web-{85093F71-8B2B-5507-0A50-142BE7D6DC21}" dt="2025-03-28T23:36:26.521" v="942" actId="20577"/>
          <ac:spMkLst>
            <pc:docMk/>
            <pc:sldMk cId="1140924016" sldId="2242"/>
            <ac:spMk id="3" creationId="{0720F94D-8C99-AC88-3627-DA9FD5E26B7C}"/>
          </ac:spMkLst>
        </pc:spChg>
      </pc:sldChg>
      <pc:sldChg chg="modSp add replId">
        <pc:chgData name="Davide Testa" userId="S::dtesta@luiss.it::883a080b-aa6b-4558-964e-f211e2400805" providerId="AD" clId="Web-{85093F71-8B2B-5507-0A50-142BE7D6DC21}" dt="2025-03-28T23:38:08.477" v="1012" actId="20577"/>
        <pc:sldMkLst>
          <pc:docMk/>
          <pc:sldMk cId="2196164684" sldId="2243"/>
        </pc:sldMkLst>
        <pc:spChg chg="mod">
          <ac:chgData name="Davide Testa" userId="S::dtesta@luiss.it::883a080b-aa6b-4558-964e-f211e2400805" providerId="AD" clId="Web-{85093F71-8B2B-5507-0A50-142BE7D6DC21}" dt="2025-03-28T23:38:08.477" v="1012" actId="20577"/>
          <ac:spMkLst>
            <pc:docMk/>
            <pc:sldMk cId="2196164684" sldId="2243"/>
            <ac:spMk id="3" creationId="{63A892C1-8A6E-1818-2CF6-81657F427366}"/>
          </ac:spMkLst>
        </pc:spChg>
      </pc:sldChg>
      <pc:sldChg chg="modSp add replId">
        <pc:chgData name="Davide Testa" userId="S::dtesta@luiss.it::883a080b-aa6b-4558-964e-f211e2400805" providerId="AD" clId="Web-{85093F71-8B2B-5507-0A50-142BE7D6DC21}" dt="2025-03-28T23:41:30.031" v="1281" actId="20577"/>
        <pc:sldMkLst>
          <pc:docMk/>
          <pc:sldMk cId="644408095" sldId="2244"/>
        </pc:sldMkLst>
        <pc:spChg chg="mod">
          <ac:chgData name="Davide Testa" userId="S::dtesta@luiss.it::883a080b-aa6b-4558-964e-f211e2400805" providerId="AD" clId="Web-{85093F71-8B2B-5507-0A50-142BE7D6DC21}" dt="2025-03-28T23:41:30.031" v="1281" actId="20577"/>
          <ac:spMkLst>
            <pc:docMk/>
            <pc:sldMk cId="644408095" sldId="2244"/>
            <ac:spMk id="3" creationId="{38C984DC-4DCB-46BF-A790-4E62BF32954A}"/>
          </ac:spMkLst>
        </pc:spChg>
      </pc:sldChg>
      <pc:sldChg chg="modSp add replId">
        <pc:chgData name="Davide Testa" userId="S::dtesta@luiss.it::883a080b-aa6b-4558-964e-f211e2400805" providerId="AD" clId="Web-{85093F71-8B2B-5507-0A50-142BE7D6DC21}" dt="2025-03-28T23:42:05.767" v="1305" actId="20577"/>
        <pc:sldMkLst>
          <pc:docMk/>
          <pc:sldMk cId="2805418409" sldId="2245"/>
        </pc:sldMkLst>
        <pc:spChg chg="mod">
          <ac:chgData name="Davide Testa" userId="S::dtesta@luiss.it::883a080b-aa6b-4558-964e-f211e2400805" providerId="AD" clId="Web-{85093F71-8B2B-5507-0A50-142BE7D6DC21}" dt="2025-03-28T23:42:05.767" v="1305" actId="20577"/>
          <ac:spMkLst>
            <pc:docMk/>
            <pc:sldMk cId="2805418409" sldId="2245"/>
            <ac:spMk id="3" creationId="{76D1748C-F422-678D-9614-DB0308DF126F}"/>
          </ac:spMkLst>
        </pc:spChg>
      </pc:sldChg>
      <pc:sldChg chg="modSp add replId">
        <pc:chgData name="Davide Testa" userId="S::dtesta@luiss.it::883a080b-aa6b-4558-964e-f211e2400805" providerId="AD" clId="Web-{85093F71-8B2B-5507-0A50-142BE7D6DC21}" dt="2025-03-28T23:42:20.002" v="1314" actId="20577"/>
        <pc:sldMkLst>
          <pc:docMk/>
          <pc:sldMk cId="3008767307" sldId="2246"/>
        </pc:sldMkLst>
        <pc:spChg chg="mod">
          <ac:chgData name="Davide Testa" userId="S::dtesta@luiss.it::883a080b-aa6b-4558-964e-f211e2400805" providerId="AD" clId="Web-{85093F71-8B2B-5507-0A50-142BE7D6DC21}" dt="2025-03-28T23:42:20.002" v="1314" actId="20577"/>
          <ac:spMkLst>
            <pc:docMk/>
            <pc:sldMk cId="3008767307" sldId="2246"/>
            <ac:spMk id="3" creationId="{2872047F-513C-E003-E598-5EA006B6D698}"/>
          </ac:spMkLst>
        </pc:spChg>
      </pc:sldChg>
      <pc:sldChg chg="modSp add replId">
        <pc:chgData name="Davide Testa" userId="S::dtesta@luiss.it::883a080b-aa6b-4558-964e-f211e2400805" providerId="AD" clId="Web-{85093F71-8B2B-5507-0A50-142BE7D6DC21}" dt="2025-03-28T23:42:47.409" v="1336" actId="20577"/>
        <pc:sldMkLst>
          <pc:docMk/>
          <pc:sldMk cId="1348295127" sldId="2247"/>
        </pc:sldMkLst>
        <pc:spChg chg="mod">
          <ac:chgData name="Davide Testa" userId="S::dtesta@luiss.it::883a080b-aa6b-4558-964e-f211e2400805" providerId="AD" clId="Web-{85093F71-8B2B-5507-0A50-142BE7D6DC21}" dt="2025-03-28T23:42:47.409" v="1336" actId="20577"/>
          <ac:spMkLst>
            <pc:docMk/>
            <pc:sldMk cId="1348295127" sldId="2247"/>
            <ac:spMk id="3" creationId="{C8ADED3A-57B9-773F-02DD-95E6573EED73}"/>
          </ac:spMkLst>
        </pc:spChg>
      </pc:sldChg>
      <pc:sldChg chg="modSp add replId">
        <pc:chgData name="Davide Testa" userId="S::dtesta@luiss.it::883a080b-aa6b-4558-964e-f211e2400805" providerId="AD" clId="Web-{85093F71-8B2B-5507-0A50-142BE7D6DC21}" dt="2025-03-28T23:42:58.097" v="1344" actId="20577"/>
        <pc:sldMkLst>
          <pc:docMk/>
          <pc:sldMk cId="1135429619" sldId="2248"/>
        </pc:sldMkLst>
        <pc:spChg chg="mod">
          <ac:chgData name="Davide Testa" userId="S::dtesta@luiss.it::883a080b-aa6b-4558-964e-f211e2400805" providerId="AD" clId="Web-{85093F71-8B2B-5507-0A50-142BE7D6DC21}" dt="2025-03-28T23:42:58.097" v="1344" actId="20577"/>
          <ac:spMkLst>
            <pc:docMk/>
            <pc:sldMk cId="1135429619" sldId="2248"/>
            <ac:spMk id="3" creationId="{E4B9EC56-AD20-CA01-3585-F90A5AA97E6F}"/>
          </ac:spMkLst>
        </pc:spChg>
      </pc:sldChg>
      <pc:sldChg chg="modSp add replId">
        <pc:chgData name="Davide Testa" userId="S::dtesta@luiss.it::883a080b-aa6b-4558-964e-f211e2400805" providerId="AD" clId="Web-{85093F71-8B2B-5507-0A50-142BE7D6DC21}" dt="2025-03-28T23:45:48.337" v="1622" actId="20577"/>
        <pc:sldMkLst>
          <pc:docMk/>
          <pc:sldMk cId="1650783177" sldId="2249"/>
        </pc:sldMkLst>
        <pc:spChg chg="mod">
          <ac:chgData name="Davide Testa" userId="S::dtesta@luiss.it::883a080b-aa6b-4558-964e-f211e2400805" providerId="AD" clId="Web-{85093F71-8B2B-5507-0A50-142BE7D6DC21}" dt="2025-03-28T23:45:48.337" v="1622" actId="20577"/>
          <ac:spMkLst>
            <pc:docMk/>
            <pc:sldMk cId="1650783177" sldId="2249"/>
            <ac:spMk id="3" creationId="{1A262820-3173-C5AF-9770-520CAB9F8D34}"/>
          </ac:spMkLst>
        </pc:spChg>
      </pc:sldChg>
    </pc:docChg>
  </pc:docChgLst>
  <pc:docChgLst>
    <pc:chgData name="Adriano  Contardi" userId="S::acontardi@luiss.it::04289b13-48c3-49d8-b0ff-94792b921d81" providerId="AD" clId="Web-{D01436A6-A05E-86AE-081F-C6D636C64D2F}"/>
    <pc:docChg chg="modSld">
      <pc:chgData name="Adriano  Contardi" userId="S::acontardi@luiss.it::04289b13-48c3-49d8-b0ff-94792b921d81" providerId="AD" clId="Web-{D01436A6-A05E-86AE-081F-C6D636C64D2F}" dt="2025-03-06T17:48:28.085" v="9" actId="20577"/>
      <pc:docMkLst>
        <pc:docMk/>
      </pc:docMkLst>
      <pc:sldChg chg="modSp">
        <pc:chgData name="Adriano  Contardi" userId="S::acontardi@luiss.it::04289b13-48c3-49d8-b0ff-94792b921d81" providerId="AD" clId="Web-{D01436A6-A05E-86AE-081F-C6D636C64D2F}" dt="2025-03-06T17:48:28.085" v="9" actId="20577"/>
        <pc:sldMkLst>
          <pc:docMk/>
          <pc:sldMk cId="1452702744" sldId="2283"/>
        </pc:sldMkLst>
        <pc:spChg chg="mod">
          <ac:chgData name="Adriano  Contardi" userId="S::acontardi@luiss.it::04289b13-48c3-49d8-b0ff-94792b921d81" providerId="AD" clId="Web-{D01436A6-A05E-86AE-081F-C6D636C64D2F}" dt="2025-03-06T17:48:28.085" v="9" actId="20577"/>
          <ac:spMkLst>
            <pc:docMk/>
            <pc:sldMk cId="1452702744" sldId="2283"/>
            <ac:spMk id="3" creationId="{D674BAA3-A991-71F1-1253-DC8DE82C6CAD}"/>
          </ac:spMkLst>
        </pc:spChg>
      </pc:sldChg>
    </pc:docChg>
  </pc:docChgLst>
  <pc:docChgLst>
    <pc:chgData name="Davide Testa" userId="S::dtesta@luiss.it::883a080b-aa6b-4558-964e-f211e2400805" providerId="AD" clId="Web-{8EA522F7-0982-2493-3B3D-FF7CF45CB283}"/>
    <pc:docChg chg="addSld delSld modSld sldOrd">
      <pc:chgData name="Davide Testa" userId="S::dtesta@luiss.it::883a080b-aa6b-4558-964e-f211e2400805" providerId="AD" clId="Web-{8EA522F7-0982-2493-3B3D-FF7CF45CB283}" dt="2025-03-05T11:00:19.928" v="2203" actId="20577"/>
      <pc:docMkLst>
        <pc:docMk/>
      </pc:docMkLst>
      <pc:sldChg chg="ord">
        <pc:chgData name="Davide Testa" userId="S::dtesta@luiss.it::883a080b-aa6b-4558-964e-f211e2400805" providerId="AD" clId="Web-{8EA522F7-0982-2493-3B3D-FF7CF45CB283}" dt="2025-03-05T08:51:04.052" v="0"/>
        <pc:sldMkLst>
          <pc:docMk/>
          <pc:sldMk cId="143571975" sldId="2187"/>
        </pc:sldMkLst>
      </pc:sldChg>
      <pc:sldChg chg="addSp delSp modSp">
        <pc:chgData name="Davide Testa" userId="S::dtesta@luiss.it::883a080b-aa6b-4558-964e-f211e2400805" providerId="AD" clId="Web-{8EA522F7-0982-2493-3B3D-FF7CF45CB283}" dt="2025-03-05T08:59:51.149" v="175" actId="20577"/>
        <pc:sldMkLst>
          <pc:docMk/>
          <pc:sldMk cId="3106867867" sldId="2233"/>
        </pc:sldMkLst>
        <pc:spChg chg="mod">
          <ac:chgData name="Davide Testa" userId="S::dtesta@luiss.it::883a080b-aa6b-4558-964e-f211e2400805" providerId="AD" clId="Web-{8EA522F7-0982-2493-3B3D-FF7CF45CB283}" dt="2025-03-05T08:59:51.149" v="175" actId="20577"/>
          <ac:spMkLst>
            <pc:docMk/>
            <pc:sldMk cId="3106867867" sldId="2233"/>
            <ac:spMk id="3" creationId="{11B46FA8-46A2-C731-D1BA-395181FBB8E1}"/>
          </ac:spMkLst>
        </pc:spChg>
        <pc:spChg chg="add del mod">
          <ac:chgData name="Davide Testa" userId="S::dtesta@luiss.it::883a080b-aa6b-4558-964e-f211e2400805" providerId="AD" clId="Web-{8EA522F7-0982-2493-3B3D-FF7CF45CB283}" dt="2025-03-05T08:55:30.936" v="100"/>
          <ac:spMkLst>
            <pc:docMk/>
            <pc:sldMk cId="3106867867" sldId="2233"/>
            <ac:spMk id="4" creationId="{9BEA3A41-3029-59A6-8548-D16E1E7DFB81}"/>
          </ac:spMkLst>
        </pc:spChg>
      </pc:sldChg>
      <pc:sldChg chg="modSp">
        <pc:chgData name="Davide Testa" userId="S::dtesta@luiss.it::883a080b-aa6b-4558-964e-f211e2400805" providerId="AD" clId="Web-{8EA522F7-0982-2493-3B3D-FF7CF45CB283}" dt="2025-03-05T09:50:47.884" v="1177" actId="20577"/>
        <pc:sldMkLst>
          <pc:docMk/>
          <pc:sldMk cId="3197112378" sldId="2255"/>
        </pc:sldMkLst>
        <pc:spChg chg="mod">
          <ac:chgData name="Davide Testa" userId="S::dtesta@luiss.it::883a080b-aa6b-4558-964e-f211e2400805" providerId="AD" clId="Web-{8EA522F7-0982-2493-3B3D-FF7CF45CB283}" dt="2025-03-05T08:53:31.135" v="56" actId="20577"/>
          <ac:spMkLst>
            <pc:docMk/>
            <pc:sldMk cId="3197112378" sldId="2255"/>
            <ac:spMk id="2" creationId="{308DF20C-E888-5AD7-0697-00D0F633E87E}"/>
          </ac:spMkLst>
        </pc:spChg>
        <pc:spChg chg="mod">
          <ac:chgData name="Davide Testa" userId="S::dtesta@luiss.it::883a080b-aa6b-4558-964e-f211e2400805" providerId="AD" clId="Web-{8EA522F7-0982-2493-3B3D-FF7CF45CB283}" dt="2025-03-05T09:50:47.884" v="1177" actId="20577"/>
          <ac:spMkLst>
            <pc:docMk/>
            <pc:sldMk cId="3197112378" sldId="2255"/>
            <ac:spMk id="3" creationId="{76256657-0824-715D-1B51-F6FC6DD26E81}"/>
          </ac:spMkLst>
        </pc:spChg>
      </pc:sldChg>
      <pc:sldChg chg="modSp">
        <pc:chgData name="Davide Testa" userId="S::dtesta@luiss.it::883a080b-aa6b-4558-964e-f211e2400805" providerId="AD" clId="Web-{8EA522F7-0982-2493-3B3D-FF7CF45CB283}" dt="2025-03-05T09:01:16.527" v="203" actId="20577"/>
        <pc:sldMkLst>
          <pc:docMk/>
          <pc:sldMk cId="1460662682" sldId="2256"/>
        </pc:sldMkLst>
        <pc:spChg chg="mod">
          <ac:chgData name="Davide Testa" userId="S::dtesta@luiss.it::883a080b-aa6b-4558-964e-f211e2400805" providerId="AD" clId="Web-{8EA522F7-0982-2493-3B3D-FF7CF45CB283}" dt="2025-03-05T09:01:16.527" v="203" actId="20577"/>
          <ac:spMkLst>
            <pc:docMk/>
            <pc:sldMk cId="1460662682" sldId="2256"/>
            <ac:spMk id="3" creationId="{BCFD2348-ED11-0E4B-8414-5382553B40BE}"/>
          </ac:spMkLst>
        </pc:spChg>
      </pc:sldChg>
      <pc:sldChg chg="addSp modSp">
        <pc:chgData name="Davide Testa" userId="S::dtesta@luiss.it::883a080b-aa6b-4558-964e-f211e2400805" providerId="AD" clId="Web-{8EA522F7-0982-2493-3B3D-FF7CF45CB283}" dt="2025-03-05T10:29:41.313" v="1782" actId="20577"/>
        <pc:sldMkLst>
          <pc:docMk/>
          <pc:sldMk cId="3766598630" sldId="2257"/>
        </pc:sldMkLst>
        <pc:spChg chg="mod">
          <ac:chgData name="Davide Testa" userId="S::dtesta@luiss.it::883a080b-aa6b-4558-964e-f211e2400805" providerId="AD" clId="Web-{8EA522F7-0982-2493-3B3D-FF7CF45CB283}" dt="2025-03-05T08:53:47.151" v="66" actId="20577"/>
          <ac:spMkLst>
            <pc:docMk/>
            <pc:sldMk cId="3766598630" sldId="2257"/>
            <ac:spMk id="2" creationId="{C3FE3397-294E-1EFE-F8BB-1BD995B3AD23}"/>
          </ac:spMkLst>
        </pc:spChg>
        <pc:spChg chg="mod">
          <ac:chgData name="Davide Testa" userId="S::dtesta@luiss.it::883a080b-aa6b-4558-964e-f211e2400805" providerId="AD" clId="Web-{8EA522F7-0982-2493-3B3D-FF7CF45CB283}" dt="2025-03-05T10:29:41.313" v="1782" actId="20577"/>
          <ac:spMkLst>
            <pc:docMk/>
            <pc:sldMk cId="3766598630" sldId="2257"/>
            <ac:spMk id="4" creationId="{7838E821-DEE3-81F1-2890-C4E03BD2577A}"/>
          </ac:spMkLst>
        </pc:spChg>
        <pc:spChg chg="add mod">
          <ac:chgData name="Davide Testa" userId="S::dtesta@luiss.it::883a080b-aa6b-4558-964e-f211e2400805" providerId="AD" clId="Web-{8EA522F7-0982-2493-3B3D-FF7CF45CB283}" dt="2025-03-05T10:22:54.251" v="1726" actId="688"/>
          <ac:spMkLst>
            <pc:docMk/>
            <pc:sldMk cId="3766598630" sldId="2257"/>
            <ac:spMk id="5" creationId="{964816DD-C3E5-4FD8-F11F-8D6F3979F613}"/>
          </ac:spMkLst>
        </pc:spChg>
      </pc:sldChg>
      <pc:sldChg chg="modSp">
        <pc:chgData name="Davide Testa" userId="S::dtesta@luiss.it::883a080b-aa6b-4558-964e-f211e2400805" providerId="AD" clId="Web-{8EA522F7-0982-2493-3B3D-FF7CF45CB283}" dt="2025-03-05T09:05:22.520" v="291" actId="1076"/>
        <pc:sldMkLst>
          <pc:docMk/>
          <pc:sldMk cId="3098395891" sldId="2258"/>
        </pc:sldMkLst>
        <pc:spChg chg="mod">
          <ac:chgData name="Davide Testa" userId="S::dtesta@luiss.it::883a080b-aa6b-4558-964e-f211e2400805" providerId="AD" clId="Web-{8EA522F7-0982-2493-3B3D-FF7CF45CB283}" dt="2025-03-05T09:05:22.520" v="291" actId="1076"/>
          <ac:spMkLst>
            <pc:docMk/>
            <pc:sldMk cId="3098395891" sldId="2258"/>
            <ac:spMk id="3" creationId="{9ED9A7A8-E2FC-1512-C66F-92A94A257F1A}"/>
          </ac:spMkLst>
        </pc:spChg>
      </pc:sldChg>
      <pc:sldChg chg="modSp del">
        <pc:chgData name="Davide Testa" userId="S::dtesta@luiss.it::883a080b-aa6b-4558-964e-f211e2400805" providerId="AD" clId="Web-{8EA522F7-0982-2493-3B3D-FF7CF45CB283}" dt="2025-03-05T09:05:25.380" v="292"/>
        <pc:sldMkLst>
          <pc:docMk/>
          <pc:sldMk cId="2732782721" sldId="2259"/>
        </pc:sldMkLst>
        <pc:spChg chg="mod">
          <ac:chgData name="Davide Testa" userId="S::dtesta@luiss.it::883a080b-aa6b-4558-964e-f211e2400805" providerId="AD" clId="Web-{8EA522F7-0982-2493-3B3D-FF7CF45CB283}" dt="2025-03-05T09:01:40.434" v="204" actId="20577"/>
          <ac:spMkLst>
            <pc:docMk/>
            <pc:sldMk cId="2732782721" sldId="2259"/>
            <ac:spMk id="3" creationId="{78898DC7-0D64-B71F-080D-7396F53B81BE}"/>
          </ac:spMkLst>
        </pc:spChg>
      </pc:sldChg>
      <pc:sldChg chg="modSp">
        <pc:chgData name="Davide Testa" userId="S::dtesta@luiss.it::883a080b-aa6b-4558-964e-f211e2400805" providerId="AD" clId="Web-{8EA522F7-0982-2493-3B3D-FF7CF45CB283}" dt="2025-03-05T09:15:34.855" v="487" actId="20577"/>
        <pc:sldMkLst>
          <pc:docMk/>
          <pc:sldMk cId="1970209844" sldId="2260"/>
        </pc:sldMkLst>
        <pc:spChg chg="mod">
          <ac:chgData name="Davide Testa" userId="S::dtesta@luiss.it::883a080b-aa6b-4558-964e-f211e2400805" providerId="AD" clId="Web-{8EA522F7-0982-2493-3B3D-FF7CF45CB283}" dt="2025-03-05T09:15:34.855" v="487" actId="20577"/>
          <ac:spMkLst>
            <pc:docMk/>
            <pc:sldMk cId="1970209844" sldId="2260"/>
            <ac:spMk id="3" creationId="{1B131BED-682C-B0E2-C246-93883EF4BA27}"/>
          </ac:spMkLst>
        </pc:spChg>
      </pc:sldChg>
      <pc:sldChg chg="modSp del">
        <pc:chgData name="Davide Testa" userId="S::dtesta@luiss.it::883a080b-aa6b-4558-964e-f211e2400805" providerId="AD" clId="Web-{8EA522F7-0982-2493-3B3D-FF7CF45CB283}" dt="2025-03-05T09:15:37.870" v="488"/>
        <pc:sldMkLst>
          <pc:docMk/>
          <pc:sldMk cId="3734178150" sldId="2261"/>
        </pc:sldMkLst>
        <pc:spChg chg="mod">
          <ac:chgData name="Davide Testa" userId="S::dtesta@luiss.it::883a080b-aa6b-4558-964e-f211e2400805" providerId="AD" clId="Web-{8EA522F7-0982-2493-3B3D-FF7CF45CB283}" dt="2025-03-05T09:09:20.029" v="371" actId="20577"/>
          <ac:spMkLst>
            <pc:docMk/>
            <pc:sldMk cId="3734178150" sldId="2261"/>
            <ac:spMk id="3" creationId="{3FA170F3-E402-E7D5-142A-509D3F1BA69D}"/>
          </ac:spMkLst>
        </pc:spChg>
      </pc:sldChg>
      <pc:sldChg chg="modSp">
        <pc:chgData name="Davide Testa" userId="S::dtesta@luiss.it::883a080b-aa6b-4558-964e-f211e2400805" providerId="AD" clId="Web-{8EA522F7-0982-2493-3B3D-FF7CF45CB283}" dt="2025-03-05T09:24:48.422" v="752" actId="20577"/>
        <pc:sldMkLst>
          <pc:docMk/>
          <pc:sldMk cId="2943648817" sldId="2262"/>
        </pc:sldMkLst>
        <pc:spChg chg="mod">
          <ac:chgData name="Davide Testa" userId="S::dtesta@luiss.it::883a080b-aa6b-4558-964e-f211e2400805" providerId="AD" clId="Web-{8EA522F7-0982-2493-3B3D-FF7CF45CB283}" dt="2025-03-05T08:51:35.084" v="8" actId="20577"/>
          <ac:spMkLst>
            <pc:docMk/>
            <pc:sldMk cId="2943648817" sldId="2262"/>
            <ac:spMk id="2" creationId="{0B90F583-B197-695C-372C-053696641506}"/>
          </ac:spMkLst>
        </pc:spChg>
        <pc:spChg chg="mod">
          <ac:chgData name="Davide Testa" userId="S::dtesta@luiss.it::883a080b-aa6b-4558-964e-f211e2400805" providerId="AD" clId="Web-{8EA522F7-0982-2493-3B3D-FF7CF45CB283}" dt="2025-03-05T09:24:48.422" v="752" actId="20577"/>
          <ac:spMkLst>
            <pc:docMk/>
            <pc:sldMk cId="2943648817" sldId="2262"/>
            <ac:spMk id="3" creationId="{F27CE78A-7678-4350-547B-743B71EC7340}"/>
          </ac:spMkLst>
        </pc:spChg>
      </pc:sldChg>
      <pc:sldChg chg="modSp del">
        <pc:chgData name="Davide Testa" userId="S::dtesta@luiss.it::883a080b-aa6b-4558-964e-f211e2400805" providerId="AD" clId="Web-{8EA522F7-0982-2493-3B3D-FF7CF45CB283}" dt="2025-03-05T09:24:49.953" v="753"/>
        <pc:sldMkLst>
          <pc:docMk/>
          <pc:sldMk cId="4025013862" sldId="2263"/>
        </pc:sldMkLst>
        <pc:spChg chg="mod">
          <ac:chgData name="Davide Testa" userId="S::dtesta@luiss.it::883a080b-aa6b-4558-964e-f211e2400805" providerId="AD" clId="Web-{8EA522F7-0982-2493-3B3D-FF7CF45CB283}" dt="2025-03-05T08:51:56.132" v="15" actId="20577"/>
          <ac:spMkLst>
            <pc:docMk/>
            <pc:sldMk cId="4025013862" sldId="2263"/>
            <ac:spMk id="2" creationId="{25201566-7512-FF11-F2F2-2D7CE47C7190}"/>
          </ac:spMkLst>
        </pc:spChg>
        <pc:spChg chg="mod">
          <ac:chgData name="Davide Testa" userId="S::dtesta@luiss.it::883a080b-aa6b-4558-964e-f211e2400805" providerId="AD" clId="Web-{8EA522F7-0982-2493-3B3D-FF7CF45CB283}" dt="2025-03-05T09:22:46.839" v="693" actId="20577"/>
          <ac:spMkLst>
            <pc:docMk/>
            <pc:sldMk cId="4025013862" sldId="2263"/>
            <ac:spMk id="3" creationId="{FF0B922B-BBAF-BE2C-ADED-FCFB163E28B1}"/>
          </ac:spMkLst>
        </pc:spChg>
      </pc:sldChg>
      <pc:sldChg chg="modSp del">
        <pc:chgData name="Davide Testa" userId="S::dtesta@luiss.it::883a080b-aa6b-4558-964e-f211e2400805" providerId="AD" clId="Web-{8EA522F7-0982-2493-3B3D-FF7CF45CB283}" dt="2025-03-05T09:16:27.528" v="494"/>
        <pc:sldMkLst>
          <pc:docMk/>
          <pc:sldMk cId="2704022844" sldId="2264"/>
        </pc:sldMkLst>
        <pc:spChg chg="mod">
          <ac:chgData name="Davide Testa" userId="S::dtesta@luiss.it::883a080b-aa6b-4558-964e-f211e2400805" providerId="AD" clId="Web-{8EA522F7-0982-2493-3B3D-FF7CF45CB283}" dt="2025-03-05T08:52:08.038" v="17" actId="20577"/>
          <ac:spMkLst>
            <pc:docMk/>
            <pc:sldMk cId="2704022844" sldId="2264"/>
            <ac:spMk id="2" creationId="{B6036CB6-1C1C-14C8-4DBC-D4DD3B8532BA}"/>
          </ac:spMkLst>
        </pc:spChg>
        <pc:spChg chg="mod">
          <ac:chgData name="Davide Testa" userId="S::dtesta@luiss.it::883a080b-aa6b-4558-964e-f211e2400805" providerId="AD" clId="Web-{8EA522F7-0982-2493-3B3D-FF7CF45CB283}" dt="2025-03-05T08:52:03.647" v="16" actId="1076"/>
          <ac:spMkLst>
            <pc:docMk/>
            <pc:sldMk cId="2704022844" sldId="2264"/>
            <ac:spMk id="3" creationId="{0507CDB8-A1EF-4DCE-F7D9-D135F0A191F6}"/>
          </ac:spMkLst>
        </pc:spChg>
      </pc:sldChg>
      <pc:sldChg chg="modSp">
        <pc:chgData name="Davide Testa" userId="S::dtesta@luiss.it::883a080b-aa6b-4558-964e-f211e2400805" providerId="AD" clId="Web-{8EA522F7-0982-2493-3B3D-FF7CF45CB283}" dt="2025-03-05T09:30:22.137" v="829" actId="1076"/>
        <pc:sldMkLst>
          <pc:docMk/>
          <pc:sldMk cId="2545873762" sldId="2265"/>
        </pc:sldMkLst>
        <pc:spChg chg="mod">
          <ac:chgData name="Davide Testa" userId="S::dtesta@luiss.it::883a080b-aa6b-4558-964e-f211e2400805" providerId="AD" clId="Web-{8EA522F7-0982-2493-3B3D-FF7CF45CB283}" dt="2025-03-05T08:52:18.289" v="19" actId="20577"/>
          <ac:spMkLst>
            <pc:docMk/>
            <pc:sldMk cId="2545873762" sldId="2265"/>
            <ac:spMk id="2" creationId="{DF90053F-78E4-BB63-A8C5-14524C2D50F3}"/>
          </ac:spMkLst>
        </pc:spChg>
        <pc:spChg chg="mod">
          <ac:chgData name="Davide Testa" userId="S::dtesta@luiss.it::883a080b-aa6b-4558-964e-f211e2400805" providerId="AD" clId="Web-{8EA522F7-0982-2493-3B3D-FF7CF45CB283}" dt="2025-03-05T09:30:22.137" v="829" actId="1076"/>
          <ac:spMkLst>
            <pc:docMk/>
            <pc:sldMk cId="2545873762" sldId="2265"/>
            <ac:spMk id="3" creationId="{0AC2EDF1-D87A-6D20-2CC6-B2D0835D93EA}"/>
          </ac:spMkLst>
        </pc:spChg>
      </pc:sldChg>
      <pc:sldChg chg="modSp del">
        <pc:chgData name="Davide Testa" userId="S::dtesta@luiss.it::883a080b-aa6b-4558-964e-f211e2400805" providerId="AD" clId="Web-{8EA522F7-0982-2493-3B3D-FF7CF45CB283}" dt="2025-03-05T09:42:09.631" v="1068"/>
        <pc:sldMkLst>
          <pc:docMk/>
          <pc:sldMk cId="198622947" sldId="2266"/>
        </pc:sldMkLst>
        <pc:spChg chg="mod">
          <ac:chgData name="Davide Testa" userId="S::dtesta@luiss.it::883a080b-aa6b-4558-964e-f211e2400805" providerId="AD" clId="Web-{8EA522F7-0982-2493-3B3D-FF7CF45CB283}" dt="2025-03-05T08:52:39.774" v="25" actId="20577"/>
          <ac:spMkLst>
            <pc:docMk/>
            <pc:sldMk cId="198622947" sldId="2266"/>
            <ac:spMk id="2" creationId="{A82B2FAC-C7DE-228E-F49D-166F544B63E1}"/>
          </ac:spMkLst>
        </pc:spChg>
        <pc:spChg chg="mod">
          <ac:chgData name="Davide Testa" userId="S::dtesta@luiss.it::883a080b-aa6b-4558-964e-f211e2400805" providerId="AD" clId="Web-{8EA522F7-0982-2493-3B3D-FF7CF45CB283}" dt="2025-03-05T09:40:09.783" v="1044" actId="20577"/>
          <ac:spMkLst>
            <pc:docMk/>
            <pc:sldMk cId="198622947" sldId="2266"/>
            <ac:spMk id="3" creationId="{811CB85B-EF5A-8A17-E5D4-92FE07DF3D73}"/>
          </ac:spMkLst>
        </pc:spChg>
      </pc:sldChg>
      <pc:sldChg chg="modSp">
        <pc:chgData name="Davide Testa" userId="S::dtesta@luiss.it::883a080b-aa6b-4558-964e-f211e2400805" providerId="AD" clId="Web-{8EA522F7-0982-2493-3B3D-FF7CF45CB283}" dt="2025-03-05T09:49:03.771" v="1147" actId="20577"/>
        <pc:sldMkLst>
          <pc:docMk/>
          <pc:sldMk cId="2638479338" sldId="2267"/>
        </pc:sldMkLst>
        <pc:spChg chg="mod">
          <ac:chgData name="Davide Testa" userId="S::dtesta@luiss.it::883a080b-aa6b-4558-964e-f211e2400805" providerId="AD" clId="Web-{8EA522F7-0982-2493-3B3D-FF7CF45CB283}" dt="2025-03-05T08:53:07.790" v="48" actId="20577"/>
          <ac:spMkLst>
            <pc:docMk/>
            <pc:sldMk cId="2638479338" sldId="2267"/>
            <ac:spMk id="2" creationId="{869C281B-F816-9548-5C54-13575B578A3E}"/>
          </ac:spMkLst>
        </pc:spChg>
        <pc:spChg chg="mod">
          <ac:chgData name="Davide Testa" userId="S::dtesta@luiss.it::883a080b-aa6b-4558-964e-f211e2400805" providerId="AD" clId="Web-{8EA522F7-0982-2493-3B3D-FF7CF45CB283}" dt="2025-03-05T09:49:03.771" v="1147" actId="20577"/>
          <ac:spMkLst>
            <pc:docMk/>
            <pc:sldMk cId="2638479338" sldId="2267"/>
            <ac:spMk id="3" creationId="{EA63CED7-E713-2951-EDC7-6565CD912A43}"/>
          </ac:spMkLst>
        </pc:spChg>
      </pc:sldChg>
      <pc:sldChg chg="modSp del">
        <pc:chgData name="Davide Testa" userId="S::dtesta@luiss.it::883a080b-aa6b-4558-964e-f211e2400805" providerId="AD" clId="Web-{8EA522F7-0982-2493-3B3D-FF7CF45CB283}" dt="2025-03-05T09:48:29.114" v="1145"/>
        <pc:sldMkLst>
          <pc:docMk/>
          <pc:sldMk cId="2177387495" sldId="2268"/>
        </pc:sldMkLst>
        <pc:spChg chg="mod">
          <ac:chgData name="Davide Testa" userId="S::dtesta@luiss.it::883a080b-aa6b-4558-964e-f211e2400805" providerId="AD" clId="Web-{8EA522F7-0982-2493-3B3D-FF7CF45CB283}" dt="2025-03-05T08:53:13.103" v="49" actId="20577"/>
          <ac:spMkLst>
            <pc:docMk/>
            <pc:sldMk cId="2177387495" sldId="2268"/>
            <ac:spMk id="2" creationId="{C9E648AC-FE4E-21D5-936D-3899BA48BC8C}"/>
          </ac:spMkLst>
        </pc:spChg>
        <pc:spChg chg="mod">
          <ac:chgData name="Davide Testa" userId="S::dtesta@luiss.it::883a080b-aa6b-4558-964e-f211e2400805" providerId="AD" clId="Web-{8EA522F7-0982-2493-3B3D-FF7CF45CB283}" dt="2025-03-05T09:47:06.033" v="1111" actId="20577"/>
          <ac:spMkLst>
            <pc:docMk/>
            <pc:sldMk cId="2177387495" sldId="2268"/>
            <ac:spMk id="3" creationId="{E91ABA00-6F19-93AB-8DEE-A2B452CE094C}"/>
          </ac:spMkLst>
        </pc:spChg>
      </pc:sldChg>
      <pc:sldChg chg="modSp">
        <pc:chgData name="Davide Testa" userId="S::dtesta@luiss.it::883a080b-aa6b-4558-964e-f211e2400805" providerId="AD" clId="Web-{8EA522F7-0982-2493-3B3D-FF7CF45CB283}" dt="2025-03-05T10:08:44.408" v="1414" actId="20577"/>
        <pc:sldMkLst>
          <pc:docMk/>
          <pc:sldMk cId="3008671024" sldId="2269"/>
        </pc:sldMkLst>
        <pc:spChg chg="mod">
          <ac:chgData name="Davide Testa" userId="S::dtesta@luiss.it::883a080b-aa6b-4558-964e-f211e2400805" providerId="AD" clId="Web-{8EA522F7-0982-2493-3B3D-FF7CF45CB283}" dt="2025-03-05T08:52:29.242" v="22" actId="20577"/>
          <ac:spMkLst>
            <pc:docMk/>
            <pc:sldMk cId="3008671024" sldId="2269"/>
            <ac:spMk id="2" creationId="{AA235C09-03C9-B1B7-FF84-2E98979678B5}"/>
          </ac:spMkLst>
        </pc:spChg>
        <pc:spChg chg="mod">
          <ac:chgData name="Davide Testa" userId="S::dtesta@luiss.it::883a080b-aa6b-4558-964e-f211e2400805" providerId="AD" clId="Web-{8EA522F7-0982-2493-3B3D-FF7CF45CB283}" dt="2025-03-05T10:08:44.408" v="1414" actId="20577"/>
          <ac:spMkLst>
            <pc:docMk/>
            <pc:sldMk cId="3008671024" sldId="2269"/>
            <ac:spMk id="3" creationId="{83387F1D-E9BC-2EB8-93A8-5FCDA031D9A6}"/>
          </ac:spMkLst>
        </pc:spChg>
      </pc:sldChg>
      <pc:sldChg chg="modSp">
        <pc:chgData name="Davide Testa" userId="S::dtesta@luiss.it::883a080b-aa6b-4558-964e-f211e2400805" providerId="AD" clId="Web-{8EA522F7-0982-2493-3B3D-FF7CF45CB283}" dt="2025-03-05T09:42:01.412" v="1067" actId="20577"/>
        <pc:sldMkLst>
          <pc:docMk/>
          <pc:sldMk cId="3067367194" sldId="2270"/>
        </pc:sldMkLst>
        <pc:spChg chg="mod">
          <ac:chgData name="Davide Testa" userId="S::dtesta@luiss.it::883a080b-aa6b-4558-964e-f211e2400805" providerId="AD" clId="Web-{8EA522F7-0982-2493-3B3D-FF7CF45CB283}" dt="2025-03-05T08:52:32.945" v="23" actId="20577"/>
          <ac:spMkLst>
            <pc:docMk/>
            <pc:sldMk cId="3067367194" sldId="2270"/>
            <ac:spMk id="2" creationId="{EA314034-F5E3-B378-C24D-339CBE7A25D8}"/>
          </ac:spMkLst>
        </pc:spChg>
        <pc:spChg chg="mod">
          <ac:chgData name="Davide Testa" userId="S::dtesta@luiss.it::883a080b-aa6b-4558-964e-f211e2400805" providerId="AD" clId="Web-{8EA522F7-0982-2493-3B3D-FF7CF45CB283}" dt="2025-03-05T09:42:01.412" v="1067" actId="20577"/>
          <ac:spMkLst>
            <pc:docMk/>
            <pc:sldMk cId="3067367194" sldId="2270"/>
            <ac:spMk id="3" creationId="{777CB4A1-47C7-6D95-7F8D-9FD5FF3BA8DB}"/>
          </ac:spMkLst>
        </pc:spChg>
      </pc:sldChg>
      <pc:sldChg chg="modSp">
        <pc:chgData name="Davide Testa" userId="S::dtesta@luiss.it::883a080b-aa6b-4558-964e-f211e2400805" providerId="AD" clId="Web-{8EA522F7-0982-2493-3B3D-FF7CF45CB283}" dt="2025-03-05T11:00:19.928" v="2203" actId="20577"/>
        <pc:sldMkLst>
          <pc:docMk/>
          <pc:sldMk cId="377244403" sldId="2271"/>
        </pc:sldMkLst>
        <pc:spChg chg="mod">
          <ac:chgData name="Davide Testa" userId="S::dtesta@luiss.it::883a080b-aa6b-4558-964e-f211e2400805" providerId="AD" clId="Web-{8EA522F7-0982-2493-3B3D-FF7CF45CB283}" dt="2025-03-05T08:53:52.089" v="68" actId="20577"/>
          <ac:spMkLst>
            <pc:docMk/>
            <pc:sldMk cId="377244403" sldId="2271"/>
            <ac:spMk id="2" creationId="{70855939-64DB-546F-DC53-DC401002DEAF}"/>
          </ac:spMkLst>
        </pc:spChg>
        <pc:spChg chg="mod">
          <ac:chgData name="Davide Testa" userId="S::dtesta@luiss.it::883a080b-aa6b-4558-964e-f211e2400805" providerId="AD" clId="Web-{8EA522F7-0982-2493-3B3D-FF7CF45CB283}" dt="2025-03-05T11:00:19.928" v="2203" actId="20577"/>
          <ac:spMkLst>
            <pc:docMk/>
            <pc:sldMk cId="377244403" sldId="2271"/>
            <ac:spMk id="4" creationId="{6B4C5463-53F4-AD34-490E-39699E68BD01}"/>
          </ac:spMkLst>
        </pc:spChg>
      </pc:sldChg>
      <pc:sldChg chg="delSp modSp del">
        <pc:chgData name="Davide Testa" userId="S::dtesta@luiss.it::883a080b-aa6b-4558-964e-f211e2400805" providerId="AD" clId="Web-{8EA522F7-0982-2493-3B3D-FF7CF45CB283}" dt="2025-03-05T10:57:57.735" v="2136"/>
        <pc:sldMkLst>
          <pc:docMk/>
          <pc:sldMk cId="2638162997" sldId="2272"/>
        </pc:sldMkLst>
        <pc:spChg chg="mod">
          <ac:chgData name="Davide Testa" userId="S::dtesta@luiss.it::883a080b-aa6b-4558-964e-f211e2400805" providerId="AD" clId="Web-{8EA522F7-0982-2493-3B3D-FF7CF45CB283}" dt="2025-03-05T08:53:56.198" v="70" actId="20577"/>
          <ac:spMkLst>
            <pc:docMk/>
            <pc:sldMk cId="2638162997" sldId="2272"/>
            <ac:spMk id="2" creationId="{51CEEE8C-75D9-21BB-BC5B-48D89CBA02BD}"/>
          </ac:spMkLst>
        </pc:spChg>
        <pc:spChg chg="del mod">
          <ac:chgData name="Davide Testa" userId="S::dtesta@luiss.it::883a080b-aa6b-4558-964e-f211e2400805" providerId="AD" clId="Web-{8EA522F7-0982-2493-3B3D-FF7CF45CB283}" dt="2025-03-05T10:57:37.172" v="2127"/>
          <ac:spMkLst>
            <pc:docMk/>
            <pc:sldMk cId="2638162997" sldId="2272"/>
            <ac:spMk id="4" creationId="{D4657B8D-A9AC-7CFA-E895-EA261BED3F4C}"/>
          </ac:spMkLst>
        </pc:spChg>
      </pc:sldChg>
      <pc:sldChg chg="modSp add replId">
        <pc:chgData name="Davide Testa" userId="S::dtesta@luiss.it::883a080b-aa6b-4558-964e-f211e2400805" providerId="AD" clId="Web-{8EA522F7-0982-2493-3B3D-FF7CF45CB283}" dt="2025-03-05T10:55:10.994" v="2056" actId="20577"/>
        <pc:sldMkLst>
          <pc:docMk/>
          <pc:sldMk cId="1246490275" sldId="2273"/>
        </pc:sldMkLst>
        <pc:spChg chg="mod">
          <ac:chgData name="Davide Testa" userId="S::dtesta@luiss.it::883a080b-aa6b-4558-964e-f211e2400805" providerId="AD" clId="Web-{8EA522F7-0982-2493-3B3D-FF7CF45CB283}" dt="2025-03-05T10:55:10.994" v="2056" actId="20577"/>
          <ac:spMkLst>
            <pc:docMk/>
            <pc:sldMk cId="1246490275" sldId="2273"/>
            <ac:spMk id="4" creationId="{76CC2287-2B23-78D4-D23D-DC58C604B286}"/>
          </ac:spMkLst>
        </pc:spChg>
      </pc:sldChg>
    </pc:docChg>
  </pc:docChgLst>
  <pc:docChgLst>
    <pc:chgData name="Davide Testa" userId="S::dtesta@luiss.it::883a080b-aa6b-4558-964e-f211e2400805" providerId="AD" clId="Web-{48525F3C-D357-155A-E07B-534AD4DCFAAC}"/>
    <pc:docChg chg="addSld delSld modSld sldOrd">
      <pc:chgData name="Davide Testa" userId="S::dtesta@luiss.it::883a080b-aa6b-4558-964e-f211e2400805" providerId="AD" clId="Web-{48525F3C-D357-155A-E07B-534AD4DCFAAC}" dt="2025-03-18T15:00:05.595" v="2563"/>
      <pc:docMkLst>
        <pc:docMk/>
      </pc:docMkLst>
      <pc:sldChg chg="modSp">
        <pc:chgData name="Davide Testa" userId="S::dtesta@luiss.it::883a080b-aa6b-4558-964e-f211e2400805" providerId="AD" clId="Web-{48525F3C-D357-155A-E07B-534AD4DCFAAC}" dt="2025-03-18T08:20:14.144" v="1" actId="20577"/>
        <pc:sldMkLst>
          <pc:docMk/>
          <pc:sldMk cId="2049094543" sldId="494"/>
        </pc:sldMkLst>
        <pc:spChg chg="mod">
          <ac:chgData name="Davide Testa" userId="S::dtesta@luiss.it::883a080b-aa6b-4558-964e-f211e2400805" providerId="AD" clId="Web-{48525F3C-D357-155A-E07B-534AD4DCFAAC}" dt="2025-03-18T08:20:14.144" v="1" actId="20577"/>
          <ac:spMkLst>
            <pc:docMk/>
            <pc:sldMk cId="2049094543" sldId="494"/>
            <ac:spMk id="2" creationId="{5E7D3803-E683-4367-BE59-9D3DFC4BFCEC}"/>
          </ac:spMkLst>
        </pc:spChg>
      </pc:sldChg>
      <pc:sldChg chg="addSp modSp">
        <pc:chgData name="Davide Testa" userId="S::dtesta@luiss.it::883a080b-aa6b-4558-964e-f211e2400805" providerId="AD" clId="Web-{48525F3C-D357-155A-E07B-534AD4DCFAAC}" dt="2025-03-18T12:30:55.578" v="1611" actId="20577"/>
        <pc:sldMkLst>
          <pc:docMk/>
          <pc:sldMk cId="3106867867" sldId="2233"/>
        </pc:sldMkLst>
        <pc:spChg chg="mod">
          <ac:chgData name="Davide Testa" userId="S::dtesta@luiss.it::883a080b-aa6b-4558-964e-f211e2400805" providerId="AD" clId="Web-{48525F3C-D357-155A-E07B-534AD4DCFAAC}" dt="2025-03-18T08:22:13.195" v="46" actId="20577"/>
          <ac:spMkLst>
            <pc:docMk/>
            <pc:sldMk cId="3106867867" sldId="2233"/>
            <ac:spMk id="2" creationId="{3F99BB11-BEC2-4111-89AC-20BD3FF3DFE7}"/>
          </ac:spMkLst>
        </pc:spChg>
        <pc:spChg chg="mod">
          <ac:chgData name="Davide Testa" userId="S::dtesta@luiss.it::883a080b-aa6b-4558-964e-f211e2400805" providerId="AD" clId="Web-{48525F3C-D357-155A-E07B-534AD4DCFAAC}" dt="2025-03-18T12:30:55.578" v="1611" actId="20577"/>
          <ac:spMkLst>
            <pc:docMk/>
            <pc:sldMk cId="3106867867" sldId="2233"/>
            <ac:spMk id="3" creationId="{11B46FA8-46A2-C731-D1BA-395181FBB8E1}"/>
          </ac:spMkLst>
        </pc:spChg>
        <pc:spChg chg="add mod">
          <ac:chgData name="Davide Testa" userId="S::dtesta@luiss.it::883a080b-aa6b-4558-964e-f211e2400805" providerId="AD" clId="Web-{48525F3C-D357-155A-E07B-534AD4DCFAAC}" dt="2025-03-18T12:25:50.756" v="1489" actId="1076"/>
          <ac:spMkLst>
            <pc:docMk/>
            <pc:sldMk cId="3106867867" sldId="2233"/>
            <ac:spMk id="4" creationId="{493FF763-06AF-6BC4-482F-A66C008DC346}"/>
          </ac:spMkLst>
        </pc:spChg>
      </pc:sldChg>
      <pc:sldChg chg="addSp delSp modSp add replId">
        <pc:chgData name="Davide Testa" userId="S::dtesta@luiss.it::883a080b-aa6b-4558-964e-f211e2400805" providerId="AD" clId="Web-{48525F3C-D357-155A-E07B-534AD4DCFAAC}" dt="2025-03-18T12:50:18.163" v="1993"/>
        <pc:sldMkLst>
          <pc:docMk/>
          <pc:sldMk cId="1337823293" sldId="2234"/>
        </pc:sldMkLst>
        <pc:spChg chg="del">
          <ac:chgData name="Davide Testa" userId="S::dtesta@luiss.it::883a080b-aa6b-4558-964e-f211e2400805" providerId="AD" clId="Web-{48525F3C-D357-155A-E07B-534AD4DCFAAC}" dt="2025-03-18T12:50:09.272" v="1991"/>
          <ac:spMkLst>
            <pc:docMk/>
            <pc:sldMk cId="1337823293" sldId="2234"/>
            <ac:spMk id="2" creationId="{A315C555-F7BB-CFCD-9EDD-386FC7618BD2}"/>
          </ac:spMkLst>
        </pc:spChg>
        <pc:spChg chg="mod">
          <ac:chgData name="Davide Testa" userId="S::dtesta@luiss.it::883a080b-aa6b-4558-964e-f211e2400805" providerId="AD" clId="Web-{48525F3C-D357-155A-E07B-534AD4DCFAAC}" dt="2025-03-18T09:35:26.101" v="385" actId="20577"/>
          <ac:spMkLst>
            <pc:docMk/>
            <pc:sldMk cId="1337823293" sldId="2234"/>
            <ac:spMk id="3" creationId="{68AB7A19-5C4C-4423-C84A-8BF6E66CFE47}"/>
          </ac:spMkLst>
        </pc:spChg>
        <pc:spChg chg="add del mod">
          <ac:chgData name="Davide Testa" userId="S::dtesta@luiss.it::883a080b-aa6b-4558-964e-f211e2400805" providerId="AD" clId="Web-{48525F3C-D357-155A-E07B-534AD4DCFAAC}" dt="2025-03-18T12:50:18.163" v="1993"/>
          <ac:spMkLst>
            <pc:docMk/>
            <pc:sldMk cId="1337823293" sldId="2234"/>
            <ac:spMk id="5" creationId="{793B2C03-BCB2-CBAE-5E20-491B027ECFD2}"/>
          </ac:spMkLst>
        </pc:spChg>
      </pc:sldChg>
      <pc:sldChg chg="addSp delSp modSp add replId">
        <pc:chgData name="Davide Testa" userId="S::dtesta@luiss.it::883a080b-aa6b-4558-964e-f211e2400805" providerId="AD" clId="Web-{48525F3C-D357-155A-E07B-534AD4DCFAAC}" dt="2025-03-18T12:51:30.415" v="2007" actId="1076"/>
        <pc:sldMkLst>
          <pc:docMk/>
          <pc:sldMk cId="905675652" sldId="2235"/>
        </pc:sldMkLst>
        <pc:spChg chg="del">
          <ac:chgData name="Davide Testa" userId="S::dtesta@luiss.it::883a080b-aa6b-4558-964e-f211e2400805" providerId="AD" clId="Web-{48525F3C-D357-155A-E07B-534AD4DCFAAC}" dt="2025-03-18T12:50:21.944" v="1994"/>
          <ac:spMkLst>
            <pc:docMk/>
            <pc:sldMk cId="905675652" sldId="2235"/>
            <ac:spMk id="2" creationId="{784D07AB-CA95-9A22-558E-4767C474C5EF}"/>
          </ac:spMkLst>
        </pc:spChg>
        <pc:spChg chg="mod">
          <ac:chgData name="Davide Testa" userId="S::dtesta@luiss.it::883a080b-aa6b-4558-964e-f211e2400805" providerId="AD" clId="Web-{48525F3C-D357-155A-E07B-534AD4DCFAAC}" dt="2025-03-18T12:51:30.415" v="2007" actId="1076"/>
          <ac:spMkLst>
            <pc:docMk/>
            <pc:sldMk cId="905675652" sldId="2235"/>
            <ac:spMk id="3" creationId="{B868D818-B278-DD51-8C25-464E360B755A}"/>
          </ac:spMkLst>
        </pc:spChg>
        <pc:spChg chg="add del mod">
          <ac:chgData name="Davide Testa" userId="S::dtesta@luiss.it::883a080b-aa6b-4558-964e-f211e2400805" providerId="AD" clId="Web-{48525F3C-D357-155A-E07B-534AD4DCFAAC}" dt="2025-03-18T12:51:27.386" v="2006"/>
          <ac:spMkLst>
            <pc:docMk/>
            <pc:sldMk cId="905675652" sldId="2235"/>
            <ac:spMk id="5" creationId="{2C6C6BEE-463B-8A26-838E-D8B140153E2B}"/>
          </ac:spMkLst>
        </pc:spChg>
      </pc:sldChg>
      <pc:sldChg chg="addSp delSp modSp add ord replId">
        <pc:chgData name="Davide Testa" userId="S::dtesta@luiss.it::883a080b-aa6b-4558-964e-f211e2400805" providerId="AD" clId="Web-{48525F3C-D357-155A-E07B-534AD4DCFAAC}" dt="2025-03-18T12:51:03.383" v="2004"/>
        <pc:sldMkLst>
          <pc:docMk/>
          <pc:sldMk cId="1561871481" sldId="2236"/>
        </pc:sldMkLst>
        <pc:spChg chg="del">
          <ac:chgData name="Davide Testa" userId="S::dtesta@luiss.it::883a080b-aa6b-4558-964e-f211e2400805" providerId="AD" clId="Web-{48525F3C-D357-155A-E07B-534AD4DCFAAC}" dt="2025-03-18T12:50:42.586" v="1999"/>
          <ac:spMkLst>
            <pc:docMk/>
            <pc:sldMk cId="1561871481" sldId="2236"/>
            <ac:spMk id="2" creationId="{EFD017B0-CBCD-AEC3-41E0-BB4EF78A68D6}"/>
          </ac:spMkLst>
        </pc:spChg>
        <pc:spChg chg="mod">
          <ac:chgData name="Davide Testa" userId="S::dtesta@luiss.it::883a080b-aa6b-4558-964e-f211e2400805" providerId="AD" clId="Web-{48525F3C-D357-155A-E07B-534AD4DCFAAC}" dt="2025-03-18T09:46:41.899" v="800" actId="20577"/>
          <ac:spMkLst>
            <pc:docMk/>
            <pc:sldMk cId="1561871481" sldId="2236"/>
            <ac:spMk id="3" creationId="{5A3C8E24-06D0-9002-B4C2-A99A85DCEFE3}"/>
          </ac:spMkLst>
        </pc:spChg>
        <pc:spChg chg="add del mod">
          <ac:chgData name="Davide Testa" userId="S::dtesta@luiss.it::883a080b-aa6b-4558-964e-f211e2400805" providerId="AD" clId="Web-{48525F3C-D357-155A-E07B-534AD4DCFAAC}" dt="2025-03-18T12:51:03.383" v="2004"/>
          <ac:spMkLst>
            <pc:docMk/>
            <pc:sldMk cId="1561871481" sldId="2236"/>
            <ac:spMk id="5" creationId="{B1025E6E-AF45-F067-2CD0-508BA058EDF6}"/>
          </ac:spMkLst>
        </pc:spChg>
      </pc:sldChg>
      <pc:sldChg chg="addSp delSp modSp add replId">
        <pc:chgData name="Davide Testa" userId="S::dtesta@luiss.it::883a080b-aa6b-4558-964e-f211e2400805" providerId="AD" clId="Web-{48525F3C-D357-155A-E07B-534AD4DCFAAC}" dt="2025-03-18T12:50:50.195" v="2001"/>
        <pc:sldMkLst>
          <pc:docMk/>
          <pc:sldMk cId="3835684074" sldId="2237"/>
        </pc:sldMkLst>
        <pc:spChg chg="del">
          <ac:chgData name="Davide Testa" userId="S::dtesta@luiss.it::883a080b-aa6b-4558-964e-f211e2400805" providerId="AD" clId="Web-{48525F3C-D357-155A-E07B-534AD4DCFAAC}" dt="2025-03-18T12:50:50.195" v="2001"/>
          <ac:spMkLst>
            <pc:docMk/>
            <pc:sldMk cId="3835684074" sldId="2237"/>
            <ac:spMk id="2" creationId="{36DBFC19-C595-4358-5B50-8BF02FD62014}"/>
          </ac:spMkLst>
        </pc:spChg>
        <pc:spChg chg="mod">
          <ac:chgData name="Davide Testa" userId="S::dtesta@luiss.it::883a080b-aa6b-4558-964e-f211e2400805" providerId="AD" clId="Web-{48525F3C-D357-155A-E07B-534AD4DCFAAC}" dt="2025-03-18T09:47:13.558" v="852" actId="20577"/>
          <ac:spMkLst>
            <pc:docMk/>
            <pc:sldMk cId="3835684074" sldId="2237"/>
            <ac:spMk id="3" creationId="{5155BC20-9ECF-DC06-A9F4-0A77C36DEA2F}"/>
          </ac:spMkLst>
        </pc:spChg>
        <pc:spChg chg="add mod">
          <ac:chgData name="Davide Testa" userId="S::dtesta@luiss.it::883a080b-aa6b-4558-964e-f211e2400805" providerId="AD" clId="Web-{48525F3C-D357-155A-E07B-534AD4DCFAAC}" dt="2025-03-18T12:50:50.195" v="2001"/>
          <ac:spMkLst>
            <pc:docMk/>
            <pc:sldMk cId="3835684074" sldId="2237"/>
            <ac:spMk id="5" creationId="{26027EC1-5F2E-FE75-3B7E-562DF218FDAD}"/>
          </ac:spMkLst>
        </pc:spChg>
      </pc:sldChg>
      <pc:sldChg chg="addSp delSp modSp add replId">
        <pc:chgData name="Davide Testa" userId="S::dtesta@luiss.it::883a080b-aa6b-4558-964e-f211e2400805" providerId="AD" clId="Web-{48525F3C-D357-155A-E07B-534AD4DCFAAC}" dt="2025-03-18T12:52:28.136" v="2019" actId="20577"/>
        <pc:sldMkLst>
          <pc:docMk/>
          <pc:sldMk cId="2035582236" sldId="2238"/>
        </pc:sldMkLst>
        <pc:spChg chg="del">
          <ac:chgData name="Davide Testa" userId="S::dtesta@luiss.it::883a080b-aa6b-4558-964e-f211e2400805" providerId="AD" clId="Web-{48525F3C-D357-155A-E07B-534AD4DCFAAC}" dt="2025-03-18T12:50:27.132" v="1995"/>
          <ac:spMkLst>
            <pc:docMk/>
            <pc:sldMk cId="2035582236" sldId="2238"/>
            <ac:spMk id="2" creationId="{CF02975E-8E0F-2F9C-45DC-4A1079A7BD2E}"/>
          </ac:spMkLst>
        </pc:spChg>
        <pc:spChg chg="mod">
          <ac:chgData name="Davide Testa" userId="S::dtesta@luiss.it::883a080b-aa6b-4558-964e-f211e2400805" providerId="AD" clId="Web-{48525F3C-D357-155A-E07B-534AD4DCFAAC}" dt="2025-03-18T12:52:28.136" v="2019" actId="20577"/>
          <ac:spMkLst>
            <pc:docMk/>
            <pc:sldMk cId="2035582236" sldId="2238"/>
            <ac:spMk id="3" creationId="{529C68B3-F0F0-23F8-1DF4-E5E712125758}"/>
          </ac:spMkLst>
        </pc:spChg>
        <pc:spChg chg="add del mod">
          <ac:chgData name="Davide Testa" userId="S::dtesta@luiss.it::883a080b-aa6b-4558-964e-f211e2400805" providerId="AD" clId="Web-{48525F3C-D357-155A-E07B-534AD4DCFAAC}" dt="2025-03-18T12:51:35.134" v="2008"/>
          <ac:spMkLst>
            <pc:docMk/>
            <pc:sldMk cId="2035582236" sldId="2238"/>
            <ac:spMk id="5" creationId="{8F398E88-96FE-7C84-1FC9-6FEE1CC8467A}"/>
          </ac:spMkLst>
        </pc:spChg>
      </pc:sldChg>
      <pc:sldChg chg="addSp delSp modSp add ord replId">
        <pc:chgData name="Davide Testa" userId="S::dtesta@luiss.it::883a080b-aa6b-4558-964e-f211e2400805" providerId="AD" clId="Web-{48525F3C-D357-155A-E07B-534AD4DCFAAC}" dt="2025-03-18T14:55:16.069" v="2275" actId="20577"/>
        <pc:sldMkLst>
          <pc:docMk/>
          <pc:sldMk cId="2871094003" sldId="2239"/>
        </pc:sldMkLst>
        <pc:spChg chg="del">
          <ac:chgData name="Davide Testa" userId="S::dtesta@luiss.it::883a080b-aa6b-4558-964e-f211e2400805" providerId="AD" clId="Web-{48525F3C-D357-155A-E07B-534AD4DCFAAC}" dt="2025-03-18T12:50:30.226" v="1996"/>
          <ac:spMkLst>
            <pc:docMk/>
            <pc:sldMk cId="2871094003" sldId="2239"/>
            <ac:spMk id="2" creationId="{DCD54934-B240-32C1-E7F6-213BBD64550A}"/>
          </ac:spMkLst>
        </pc:spChg>
        <pc:spChg chg="mod">
          <ac:chgData name="Davide Testa" userId="S::dtesta@luiss.it::883a080b-aa6b-4558-964e-f211e2400805" providerId="AD" clId="Web-{48525F3C-D357-155A-E07B-534AD4DCFAAC}" dt="2025-03-18T14:55:16.069" v="2275" actId="20577"/>
          <ac:spMkLst>
            <pc:docMk/>
            <pc:sldMk cId="2871094003" sldId="2239"/>
            <ac:spMk id="3" creationId="{56133D24-EE48-A83C-A1CA-DE6D0CB3A53F}"/>
          </ac:spMkLst>
        </pc:spChg>
        <pc:spChg chg="add del mod">
          <ac:chgData name="Davide Testa" userId="S::dtesta@luiss.it::883a080b-aa6b-4558-964e-f211e2400805" providerId="AD" clId="Web-{48525F3C-D357-155A-E07B-534AD4DCFAAC}" dt="2025-03-18T12:52:36.511" v="2020"/>
          <ac:spMkLst>
            <pc:docMk/>
            <pc:sldMk cId="2871094003" sldId="2239"/>
            <ac:spMk id="5" creationId="{BA6121E3-1B33-D96C-6E0C-4A35FE2C9D73}"/>
          </ac:spMkLst>
        </pc:spChg>
      </pc:sldChg>
      <pc:sldChg chg="addSp delSp modSp add ord replId">
        <pc:chgData name="Davide Testa" userId="S::dtesta@luiss.it::883a080b-aa6b-4558-964e-f211e2400805" providerId="AD" clId="Web-{48525F3C-D357-155A-E07B-534AD4DCFAAC}" dt="2025-03-18T15:00:00.251" v="2562" actId="20577"/>
        <pc:sldMkLst>
          <pc:docMk/>
          <pc:sldMk cId="4243097299" sldId="2240"/>
        </pc:sldMkLst>
        <pc:spChg chg="del">
          <ac:chgData name="Davide Testa" userId="S::dtesta@luiss.it::883a080b-aa6b-4558-964e-f211e2400805" providerId="AD" clId="Web-{48525F3C-D357-155A-E07B-534AD4DCFAAC}" dt="2025-03-18T12:50:33.773" v="1997"/>
          <ac:spMkLst>
            <pc:docMk/>
            <pc:sldMk cId="4243097299" sldId="2240"/>
            <ac:spMk id="2" creationId="{36312BD4-1C05-CE21-7549-B5A3CBB77AF1}"/>
          </ac:spMkLst>
        </pc:spChg>
        <pc:spChg chg="mod">
          <ac:chgData name="Davide Testa" userId="S::dtesta@luiss.it::883a080b-aa6b-4558-964e-f211e2400805" providerId="AD" clId="Web-{48525F3C-D357-155A-E07B-534AD4DCFAAC}" dt="2025-03-18T15:00:00.251" v="2562" actId="20577"/>
          <ac:spMkLst>
            <pc:docMk/>
            <pc:sldMk cId="4243097299" sldId="2240"/>
            <ac:spMk id="3" creationId="{C4186104-4D48-80B0-C4F4-BF0A3CEC9F27}"/>
          </ac:spMkLst>
        </pc:spChg>
        <pc:spChg chg="add del mod">
          <ac:chgData name="Davide Testa" userId="S::dtesta@luiss.it::883a080b-aa6b-4558-964e-f211e2400805" providerId="AD" clId="Web-{48525F3C-D357-155A-E07B-534AD4DCFAAC}" dt="2025-03-18T14:53:14.564" v="2270"/>
          <ac:spMkLst>
            <pc:docMk/>
            <pc:sldMk cId="4243097299" sldId="2240"/>
            <ac:spMk id="5" creationId="{57AD6B62-4F1E-02DB-A6D1-8065AD84B6C3}"/>
          </ac:spMkLst>
        </pc:spChg>
      </pc:sldChg>
      <pc:sldChg chg="addSp delSp modSp add replId">
        <pc:chgData name="Davide Testa" userId="S::dtesta@luiss.it::883a080b-aa6b-4558-964e-f211e2400805" providerId="AD" clId="Web-{48525F3C-D357-155A-E07B-534AD4DCFAAC}" dt="2025-03-18T12:50:56.352" v="2003"/>
        <pc:sldMkLst>
          <pc:docMk/>
          <pc:sldMk cId="436004392" sldId="2241"/>
        </pc:sldMkLst>
        <pc:spChg chg="del mod">
          <ac:chgData name="Davide Testa" userId="S::dtesta@luiss.it::883a080b-aa6b-4558-964e-f211e2400805" providerId="AD" clId="Web-{48525F3C-D357-155A-E07B-534AD4DCFAAC}" dt="2025-03-18T12:50:56.352" v="2003"/>
          <ac:spMkLst>
            <pc:docMk/>
            <pc:sldMk cId="436004392" sldId="2241"/>
            <ac:spMk id="2" creationId="{20D3E871-7DD1-B956-933C-29521D2C43D9}"/>
          </ac:spMkLst>
        </pc:spChg>
        <pc:spChg chg="mod">
          <ac:chgData name="Davide Testa" userId="S::dtesta@luiss.it::883a080b-aa6b-4558-964e-f211e2400805" providerId="AD" clId="Web-{48525F3C-D357-155A-E07B-534AD4DCFAAC}" dt="2025-03-18T09:55:31.217" v="1268" actId="20577"/>
          <ac:spMkLst>
            <pc:docMk/>
            <pc:sldMk cId="436004392" sldId="2241"/>
            <ac:spMk id="3" creationId="{C72B7561-166A-4095-1E53-195EA8594D78}"/>
          </ac:spMkLst>
        </pc:spChg>
        <pc:spChg chg="add mod">
          <ac:chgData name="Davide Testa" userId="S::dtesta@luiss.it::883a080b-aa6b-4558-964e-f211e2400805" providerId="AD" clId="Web-{48525F3C-D357-155A-E07B-534AD4DCFAAC}" dt="2025-03-18T12:50:56.352" v="2003"/>
          <ac:spMkLst>
            <pc:docMk/>
            <pc:sldMk cId="436004392" sldId="2241"/>
            <ac:spMk id="5" creationId="{DCCA220D-2402-643D-59EE-24935EC3BDE5}"/>
          </ac:spMkLst>
        </pc:spChg>
      </pc:sldChg>
      <pc:sldChg chg="addSp delSp modSp add replId">
        <pc:chgData name="Davide Testa" userId="S::dtesta@luiss.it::883a080b-aa6b-4558-964e-f211e2400805" providerId="AD" clId="Web-{48525F3C-D357-155A-E07B-534AD4DCFAAC}" dt="2025-03-18T15:00:05.595" v="2563"/>
        <pc:sldMkLst>
          <pc:docMk/>
          <pc:sldMk cId="1126310876" sldId="2242"/>
        </pc:sldMkLst>
        <pc:spChg chg="del">
          <ac:chgData name="Davide Testa" userId="S::dtesta@luiss.it::883a080b-aa6b-4558-964e-f211e2400805" providerId="AD" clId="Web-{48525F3C-D357-155A-E07B-534AD4DCFAAC}" dt="2025-03-18T12:50:37.976" v="1998"/>
          <ac:spMkLst>
            <pc:docMk/>
            <pc:sldMk cId="1126310876" sldId="2242"/>
            <ac:spMk id="2" creationId="{3392FBC9-CAF5-14D1-5CC4-139436DBA3EA}"/>
          </ac:spMkLst>
        </pc:spChg>
        <pc:spChg chg="mod">
          <ac:chgData name="Davide Testa" userId="S::dtesta@luiss.it::883a080b-aa6b-4558-964e-f211e2400805" providerId="AD" clId="Web-{48525F3C-D357-155A-E07B-534AD4DCFAAC}" dt="2025-03-18T12:44:11.948" v="1803" actId="20577"/>
          <ac:spMkLst>
            <pc:docMk/>
            <pc:sldMk cId="1126310876" sldId="2242"/>
            <ac:spMk id="3" creationId="{5A0C8ABE-5C09-0E61-3D6E-3883568ADFE9}"/>
          </ac:spMkLst>
        </pc:spChg>
        <pc:spChg chg="add del mod">
          <ac:chgData name="Davide Testa" userId="S::dtesta@luiss.it::883a080b-aa6b-4558-964e-f211e2400805" providerId="AD" clId="Web-{48525F3C-D357-155A-E07B-534AD4DCFAAC}" dt="2025-03-18T15:00:05.595" v="2563"/>
          <ac:spMkLst>
            <pc:docMk/>
            <pc:sldMk cId="1126310876" sldId="2242"/>
            <ac:spMk id="5" creationId="{C458CE56-CFE5-7AEB-9931-A7051FEA479D}"/>
          </ac:spMkLst>
        </pc:spChg>
      </pc:sldChg>
      <pc:sldChg chg="addSp delSp modSp add replId">
        <pc:chgData name="Davide Testa" userId="S::dtesta@luiss.it::883a080b-aa6b-4558-964e-f211e2400805" providerId="AD" clId="Web-{48525F3C-D357-155A-E07B-534AD4DCFAAC}" dt="2025-03-18T12:51:10.477" v="2005"/>
        <pc:sldMkLst>
          <pc:docMk/>
          <pc:sldMk cId="1335299283" sldId="2243"/>
        </pc:sldMkLst>
        <pc:spChg chg="del">
          <ac:chgData name="Davide Testa" userId="S::dtesta@luiss.it::883a080b-aa6b-4558-964e-f211e2400805" providerId="AD" clId="Web-{48525F3C-D357-155A-E07B-534AD4DCFAAC}" dt="2025-03-18T12:50:46.555" v="2000"/>
          <ac:spMkLst>
            <pc:docMk/>
            <pc:sldMk cId="1335299283" sldId="2243"/>
            <ac:spMk id="2" creationId="{D91F1E95-5699-7A7E-8BEE-E6BB95C61932}"/>
          </ac:spMkLst>
        </pc:spChg>
        <pc:spChg chg="mod">
          <ac:chgData name="Davide Testa" userId="S::dtesta@luiss.it::883a080b-aa6b-4558-964e-f211e2400805" providerId="AD" clId="Web-{48525F3C-D357-155A-E07B-534AD4DCFAAC}" dt="2025-03-18T10:00:51.755" v="1393" actId="20577"/>
          <ac:spMkLst>
            <pc:docMk/>
            <pc:sldMk cId="1335299283" sldId="2243"/>
            <ac:spMk id="3" creationId="{1F059C97-F6B9-5FF4-0CD4-54091C37350B}"/>
          </ac:spMkLst>
        </pc:spChg>
        <pc:spChg chg="add del mod">
          <ac:chgData name="Davide Testa" userId="S::dtesta@luiss.it::883a080b-aa6b-4558-964e-f211e2400805" providerId="AD" clId="Web-{48525F3C-D357-155A-E07B-534AD4DCFAAC}" dt="2025-03-18T12:51:10.477" v="2005"/>
          <ac:spMkLst>
            <pc:docMk/>
            <pc:sldMk cId="1335299283" sldId="2243"/>
            <ac:spMk id="5" creationId="{832993C7-BC14-B732-61B7-E1B1991E0542}"/>
          </ac:spMkLst>
        </pc:spChg>
      </pc:sldChg>
      <pc:sldChg chg="delSp modSp add replId">
        <pc:chgData name="Davide Testa" userId="S::dtesta@luiss.it::883a080b-aa6b-4558-964e-f211e2400805" providerId="AD" clId="Web-{48525F3C-D357-155A-E07B-534AD4DCFAAC}" dt="2025-03-18T12:50:12.054" v="1992"/>
        <pc:sldMkLst>
          <pc:docMk/>
          <pc:sldMk cId="463885262" sldId="2244"/>
        </pc:sldMkLst>
        <pc:spChg chg="del mod">
          <ac:chgData name="Davide Testa" userId="S::dtesta@luiss.it::883a080b-aa6b-4558-964e-f211e2400805" providerId="AD" clId="Web-{48525F3C-D357-155A-E07B-534AD4DCFAAC}" dt="2025-03-18T12:50:12.054" v="1992"/>
          <ac:spMkLst>
            <pc:docMk/>
            <pc:sldMk cId="463885262" sldId="2244"/>
            <ac:spMk id="2" creationId="{0C8F8A9D-1506-334A-EB1D-40205F289600}"/>
          </ac:spMkLst>
        </pc:spChg>
        <pc:spChg chg="mod">
          <ac:chgData name="Davide Testa" userId="S::dtesta@luiss.it::883a080b-aa6b-4558-964e-f211e2400805" providerId="AD" clId="Web-{48525F3C-D357-155A-E07B-534AD4DCFAAC}" dt="2025-03-18T12:31:53.689" v="1666" actId="20577"/>
          <ac:spMkLst>
            <pc:docMk/>
            <pc:sldMk cId="463885262" sldId="2244"/>
            <ac:spMk id="3" creationId="{2A61EDB2-953B-D36C-881E-F42A8EC7084C}"/>
          </ac:spMkLst>
        </pc:spChg>
        <pc:spChg chg="del">
          <ac:chgData name="Davide Testa" userId="S::dtesta@luiss.it::883a080b-aa6b-4558-964e-f211e2400805" providerId="AD" clId="Web-{48525F3C-D357-155A-E07B-534AD4DCFAAC}" dt="2025-03-18T12:25:34.396" v="1486"/>
          <ac:spMkLst>
            <pc:docMk/>
            <pc:sldMk cId="463885262" sldId="2244"/>
            <ac:spMk id="4" creationId="{CE96DBBC-AC91-02ED-58B9-069D8D10FAB3}"/>
          </ac:spMkLst>
        </pc:spChg>
      </pc:sldChg>
      <pc:sldChg chg="del">
        <pc:chgData name="Davide Testa" userId="S::dtesta@luiss.it::883a080b-aa6b-4558-964e-f211e2400805" providerId="AD" clId="Web-{48525F3C-D357-155A-E07B-534AD4DCFAAC}" dt="2025-03-18T08:20:35.145" v="10"/>
        <pc:sldMkLst>
          <pc:docMk/>
          <pc:sldMk cId="3197112378" sldId="2255"/>
        </pc:sldMkLst>
      </pc:sldChg>
      <pc:sldChg chg="del">
        <pc:chgData name="Davide Testa" userId="S::dtesta@luiss.it::883a080b-aa6b-4558-964e-f211e2400805" providerId="AD" clId="Web-{48525F3C-D357-155A-E07B-534AD4DCFAAC}" dt="2025-03-18T08:20:20.316" v="2"/>
        <pc:sldMkLst>
          <pc:docMk/>
          <pc:sldMk cId="1460662682" sldId="2256"/>
        </pc:sldMkLst>
      </pc:sldChg>
      <pc:sldChg chg="del">
        <pc:chgData name="Davide Testa" userId="S::dtesta@luiss.it::883a080b-aa6b-4558-964e-f211e2400805" providerId="AD" clId="Web-{48525F3C-D357-155A-E07B-534AD4DCFAAC}" dt="2025-03-18T08:20:35.145" v="9"/>
        <pc:sldMkLst>
          <pc:docMk/>
          <pc:sldMk cId="3766598630" sldId="2257"/>
        </pc:sldMkLst>
      </pc:sldChg>
      <pc:sldChg chg="del">
        <pc:chgData name="Davide Testa" userId="S::dtesta@luiss.it::883a080b-aa6b-4558-964e-f211e2400805" providerId="AD" clId="Web-{48525F3C-D357-155A-E07B-534AD4DCFAAC}" dt="2025-03-18T08:20:20.316" v="3"/>
        <pc:sldMkLst>
          <pc:docMk/>
          <pc:sldMk cId="3098395891" sldId="2258"/>
        </pc:sldMkLst>
      </pc:sldChg>
      <pc:sldChg chg="del">
        <pc:chgData name="Davide Testa" userId="S::dtesta@luiss.it::883a080b-aa6b-4558-964e-f211e2400805" providerId="AD" clId="Web-{48525F3C-D357-155A-E07B-534AD4DCFAAC}" dt="2025-03-18T08:20:26.910" v="4"/>
        <pc:sldMkLst>
          <pc:docMk/>
          <pc:sldMk cId="1970209844" sldId="2260"/>
        </pc:sldMkLst>
      </pc:sldChg>
      <pc:sldChg chg="del">
        <pc:chgData name="Davide Testa" userId="S::dtesta@luiss.it::883a080b-aa6b-4558-964e-f211e2400805" providerId="AD" clId="Web-{48525F3C-D357-155A-E07B-534AD4DCFAAC}" dt="2025-03-18T08:20:35.160" v="15"/>
        <pc:sldMkLst>
          <pc:docMk/>
          <pc:sldMk cId="2943648817" sldId="2262"/>
        </pc:sldMkLst>
      </pc:sldChg>
      <pc:sldChg chg="del">
        <pc:chgData name="Davide Testa" userId="S::dtesta@luiss.it::883a080b-aa6b-4558-964e-f211e2400805" providerId="AD" clId="Web-{48525F3C-D357-155A-E07B-534AD4DCFAAC}" dt="2025-03-18T08:20:35.160" v="14"/>
        <pc:sldMkLst>
          <pc:docMk/>
          <pc:sldMk cId="2545873762" sldId="2265"/>
        </pc:sldMkLst>
      </pc:sldChg>
      <pc:sldChg chg="del">
        <pc:chgData name="Davide Testa" userId="S::dtesta@luiss.it::883a080b-aa6b-4558-964e-f211e2400805" providerId="AD" clId="Web-{48525F3C-D357-155A-E07B-534AD4DCFAAC}" dt="2025-03-18T08:20:35.145" v="11"/>
        <pc:sldMkLst>
          <pc:docMk/>
          <pc:sldMk cId="2638479338" sldId="2267"/>
        </pc:sldMkLst>
      </pc:sldChg>
      <pc:sldChg chg="del">
        <pc:chgData name="Davide Testa" userId="S::dtesta@luiss.it::883a080b-aa6b-4558-964e-f211e2400805" providerId="AD" clId="Web-{48525F3C-D357-155A-E07B-534AD4DCFAAC}" dt="2025-03-18T08:20:35.145" v="13"/>
        <pc:sldMkLst>
          <pc:docMk/>
          <pc:sldMk cId="3008671024" sldId="2269"/>
        </pc:sldMkLst>
      </pc:sldChg>
      <pc:sldChg chg="del">
        <pc:chgData name="Davide Testa" userId="S::dtesta@luiss.it::883a080b-aa6b-4558-964e-f211e2400805" providerId="AD" clId="Web-{48525F3C-D357-155A-E07B-534AD4DCFAAC}" dt="2025-03-18T08:20:35.145" v="12"/>
        <pc:sldMkLst>
          <pc:docMk/>
          <pc:sldMk cId="3067367194" sldId="2270"/>
        </pc:sldMkLst>
      </pc:sldChg>
      <pc:sldChg chg="del">
        <pc:chgData name="Davide Testa" userId="S::dtesta@luiss.it::883a080b-aa6b-4558-964e-f211e2400805" providerId="AD" clId="Web-{48525F3C-D357-155A-E07B-534AD4DCFAAC}" dt="2025-03-18T08:20:35.145" v="7"/>
        <pc:sldMkLst>
          <pc:docMk/>
          <pc:sldMk cId="377244403" sldId="2271"/>
        </pc:sldMkLst>
      </pc:sldChg>
      <pc:sldChg chg="del">
        <pc:chgData name="Davide Testa" userId="S::dtesta@luiss.it::883a080b-aa6b-4558-964e-f211e2400805" providerId="AD" clId="Web-{48525F3C-D357-155A-E07B-534AD4DCFAAC}" dt="2025-03-18T08:20:35.145" v="8"/>
        <pc:sldMkLst>
          <pc:docMk/>
          <pc:sldMk cId="1246490275" sldId="2273"/>
        </pc:sldMkLst>
      </pc:sldChg>
      <pc:sldChg chg="del">
        <pc:chgData name="Davide Testa" userId="S::dtesta@luiss.it::883a080b-aa6b-4558-964e-f211e2400805" providerId="AD" clId="Web-{48525F3C-D357-155A-E07B-534AD4DCFAAC}" dt="2025-03-18T08:20:35.145" v="6"/>
        <pc:sldMkLst>
          <pc:docMk/>
          <pc:sldMk cId="3696582641" sldId="2274"/>
        </pc:sldMkLst>
      </pc:sldChg>
      <pc:sldChg chg="del">
        <pc:chgData name="Davide Testa" userId="S::dtesta@luiss.it::883a080b-aa6b-4558-964e-f211e2400805" providerId="AD" clId="Web-{48525F3C-D357-155A-E07B-534AD4DCFAAC}" dt="2025-03-18T08:20:35.145" v="5"/>
        <pc:sldMkLst>
          <pc:docMk/>
          <pc:sldMk cId="123104253" sldId="2275"/>
        </pc:sldMkLst>
      </pc:sldChg>
      <pc:sldChg chg="del">
        <pc:chgData name="Davide Testa" userId="S::dtesta@luiss.it::883a080b-aa6b-4558-964e-f211e2400805" providerId="AD" clId="Web-{48525F3C-D357-155A-E07B-534AD4DCFAAC}" dt="2025-03-18T08:21:20.787" v="17"/>
        <pc:sldMkLst>
          <pc:docMk/>
          <pc:sldMk cId="3975592537" sldId="2276"/>
        </pc:sldMkLst>
      </pc:sldChg>
      <pc:sldChg chg="del">
        <pc:chgData name="Davide Testa" userId="S::dtesta@luiss.it::883a080b-aa6b-4558-964e-f211e2400805" providerId="AD" clId="Web-{48525F3C-D357-155A-E07B-534AD4DCFAAC}" dt="2025-03-18T08:21:20.818" v="19"/>
        <pc:sldMkLst>
          <pc:docMk/>
          <pc:sldMk cId="2431402884" sldId="2277"/>
        </pc:sldMkLst>
      </pc:sldChg>
      <pc:sldChg chg="del">
        <pc:chgData name="Davide Testa" userId="S::dtesta@luiss.it::883a080b-aa6b-4558-964e-f211e2400805" providerId="AD" clId="Web-{48525F3C-D357-155A-E07B-534AD4DCFAAC}" dt="2025-03-18T08:21:20.818" v="20"/>
        <pc:sldMkLst>
          <pc:docMk/>
          <pc:sldMk cId="1148856669" sldId="2278"/>
        </pc:sldMkLst>
      </pc:sldChg>
      <pc:sldChg chg="del">
        <pc:chgData name="Davide Testa" userId="S::dtesta@luiss.it::883a080b-aa6b-4558-964e-f211e2400805" providerId="AD" clId="Web-{48525F3C-D357-155A-E07B-534AD4DCFAAC}" dt="2025-03-18T08:21:20.834" v="21"/>
        <pc:sldMkLst>
          <pc:docMk/>
          <pc:sldMk cId="987165293" sldId="2280"/>
        </pc:sldMkLst>
      </pc:sldChg>
      <pc:sldChg chg="del">
        <pc:chgData name="Davide Testa" userId="S::dtesta@luiss.it::883a080b-aa6b-4558-964e-f211e2400805" providerId="AD" clId="Web-{48525F3C-D357-155A-E07B-534AD4DCFAAC}" dt="2025-03-18T08:21:20.802" v="18"/>
        <pc:sldMkLst>
          <pc:docMk/>
          <pc:sldMk cId="1452702744" sldId="2283"/>
        </pc:sldMkLst>
      </pc:sldChg>
      <pc:sldChg chg="del">
        <pc:chgData name="Davide Testa" userId="S::dtesta@luiss.it::883a080b-aa6b-4558-964e-f211e2400805" providerId="AD" clId="Web-{48525F3C-D357-155A-E07B-534AD4DCFAAC}" dt="2025-03-18T08:21:29.490" v="22"/>
        <pc:sldMkLst>
          <pc:docMk/>
          <pc:sldMk cId="1282779427" sldId="2284"/>
        </pc:sldMkLst>
      </pc:sldChg>
      <pc:sldChg chg="add del">
        <pc:chgData name="Davide Testa" userId="S::dtesta@luiss.it::883a080b-aa6b-4558-964e-f211e2400805" providerId="AD" clId="Web-{48525F3C-D357-155A-E07B-534AD4DCFAAC}" dt="2025-03-18T08:22:56.275" v="56"/>
        <pc:sldMkLst>
          <pc:docMk/>
          <pc:sldMk cId="3276427196" sldId="2285"/>
        </pc:sldMkLst>
      </pc:sldChg>
      <pc:sldChg chg="add del">
        <pc:chgData name="Davide Testa" userId="S::dtesta@luiss.it::883a080b-aa6b-4558-964e-f211e2400805" providerId="AD" clId="Web-{48525F3C-D357-155A-E07B-534AD4DCFAAC}" dt="2025-03-18T08:22:54.728" v="55"/>
        <pc:sldMkLst>
          <pc:docMk/>
          <pc:sldMk cId="4026477224" sldId="2286"/>
        </pc:sldMkLst>
      </pc:sldChg>
    </pc:docChg>
  </pc:docChgLst>
  <pc:docChgLst>
    <pc:chgData name="Adriano  Contardi" userId="S::acontardi@luiss.it::04289b13-48c3-49d8-b0ff-94792b921d81" providerId="AD" clId="Web-{67C8D4FA-9DCD-29A6-C861-EEAF0D59F9D1}"/>
    <pc:docChg chg="addSld delSld modSld sldOrd">
      <pc:chgData name="Adriano  Contardi" userId="S::acontardi@luiss.it::04289b13-48c3-49d8-b0ff-94792b921d81" providerId="AD" clId="Web-{67C8D4FA-9DCD-29A6-C861-EEAF0D59F9D1}" dt="2025-03-06T17:46:54.454" v="472" actId="20577"/>
      <pc:docMkLst>
        <pc:docMk/>
      </pc:docMkLst>
      <pc:sldChg chg="modSp add del ord">
        <pc:chgData name="Adriano  Contardi" userId="S::acontardi@luiss.it::04289b13-48c3-49d8-b0ff-94792b921d81" providerId="AD" clId="Web-{67C8D4FA-9DCD-29A6-C861-EEAF0D59F9D1}" dt="2025-03-06T17:39:58.001" v="409" actId="20577"/>
        <pc:sldMkLst>
          <pc:docMk/>
          <pc:sldMk cId="3696582641" sldId="2274"/>
        </pc:sldMkLst>
        <pc:spChg chg="mod">
          <ac:chgData name="Adriano  Contardi" userId="S::acontardi@luiss.it::04289b13-48c3-49d8-b0ff-94792b921d81" providerId="AD" clId="Web-{67C8D4FA-9DCD-29A6-C861-EEAF0D59F9D1}" dt="2025-03-06T15:05:58.464" v="1" actId="20577"/>
          <ac:spMkLst>
            <pc:docMk/>
            <pc:sldMk cId="3696582641" sldId="2274"/>
            <ac:spMk id="2" creationId="{61002B7E-6D62-954C-17B8-E5DB58FC6E9B}"/>
          </ac:spMkLst>
        </pc:spChg>
        <pc:spChg chg="mod">
          <ac:chgData name="Adriano  Contardi" userId="S::acontardi@luiss.it::04289b13-48c3-49d8-b0ff-94792b921d81" providerId="AD" clId="Web-{67C8D4FA-9DCD-29A6-C861-EEAF0D59F9D1}" dt="2025-03-06T17:39:58.001" v="409" actId="20577"/>
          <ac:spMkLst>
            <pc:docMk/>
            <pc:sldMk cId="3696582641" sldId="2274"/>
            <ac:spMk id="3" creationId="{B10E4486-B877-EC0E-5A93-B34FC44B020F}"/>
          </ac:spMkLst>
        </pc:spChg>
      </pc:sldChg>
      <pc:sldChg chg="modSp add del">
        <pc:chgData name="Adriano  Contardi" userId="S::acontardi@luiss.it::04289b13-48c3-49d8-b0ff-94792b921d81" providerId="AD" clId="Web-{67C8D4FA-9DCD-29A6-C861-EEAF0D59F9D1}" dt="2025-03-06T17:40:37.956" v="411" actId="20577"/>
        <pc:sldMkLst>
          <pc:docMk/>
          <pc:sldMk cId="123104253" sldId="2275"/>
        </pc:sldMkLst>
        <pc:spChg chg="mod">
          <ac:chgData name="Adriano  Contardi" userId="S::acontardi@luiss.it::04289b13-48c3-49d8-b0ff-94792b921d81" providerId="AD" clId="Web-{67C8D4FA-9DCD-29A6-C861-EEAF0D59F9D1}" dt="2025-03-06T17:31:19.059" v="397" actId="20577"/>
          <ac:spMkLst>
            <pc:docMk/>
            <pc:sldMk cId="123104253" sldId="2275"/>
            <ac:spMk id="2" creationId="{F4E17E4E-DB79-BF06-09BB-9608C73D8099}"/>
          </ac:spMkLst>
        </pc:spChg>
        <pc:spChg chg="mod">
          <ac:chgData name="Adriano  Contardi" userId="S::acontardi@luiss.it::04289b13-48c3-49d8-b0ff-94792b921d81" providerId="AD" clId="Web-{67C8D4FA-9DCD-29A6-C861-EEAF0D59F9D1}" dt="2025-03-06T17:40:37.956" v="411" actId="20577"/>
          <ac:spMkLst>
            <pc:docMk/>
            <pc:sldMk cId="123104253" sldId="2275"/>
            <ac:spMk id="3" creationId="{6736B774-F5E0-5BC3-90D9-45395B1A3764}"/>
          </ac:spMkLst>
        </pc:spChg>
      </pc:sldChg>
      <pc:sldChg chg="modSp add del">
        <pc:chgData name="Adriano  Contardi" userId="S::acontardi@luiss.it::04289b13-48c3-49d8-b0ff-94792b921d81" providerId="AD" clId="Web-{67C8D4FA-9DCD-29A6-C861-EEAF0D59F9D1}" dt="2025-03-06T17:41:25.895" v="414" actId="20577"/>
        <pc:sldMkLst>
          <pc:docMk/>
          <pc:sldMk cId="3975592537" sldId="2276"/>
        </pc:sldMkLst>
        <pc:spChg chg="mod">
          <ac:chgData name="Adriano  Contardi" userId="S::acontardi@luiss.it::04289b13-48c3-49d8-b0ff-94792b921d81" providerId="AD" clId="Web-{67C8D4FA-9DCD-29A6-C861-EEAF0D59F9D1}" dt="2025-03-06T17:31:25.684" v="399" actId="20577"/>
          <ac:spMkLst>
            <pc:docMk/>
            <pc:sldMk cId="3975592537" sldId="2276"/>
            <ac:spMk id="2" creationId="{5373CE3D-DFE8-956C-F54D-1AC13E8AA7CE}"/>
          </ac:spMkLst>
        </pc:spChg>
        <pc:spChg chg="mod">
          <ac:chgData name="Adriano  Contardi" userId="S::acontardi@luiss.it::04289b13-48c3-49d8-b0ff-94792b921d81" providerId="AD" clId="Web-{67C8D4FA-9DCD-29A6-C861-EEAF0D59F9D1}" dt="2025-03-06T17:41:25.895" v="414" actId="20577"/>
          <ac:spMkLst>
            <pc:docMk/>
            <pc:sldMk cId="3975592537" sldId="2276"/>
            <ac:spMk id="3" creationId="{C8EF1598-634F-D5DD-8EB8-E3CBAF8F46CD}"/>
          </ac:spMkLst>
        </pc:spChg>
      </pc:sldChg>
      <pc:sldChg chg="modSp new">
        <pc:chgData name="Adriano  Contardi" userId="S::acontardi@luiss.it::04289b13-48c3-49d8-b0ff-94792b921d81" providerId="AD" clId="Web-{67C8D4FA-9DCD-29A6-C861-EEAF0D59F9D1}" dt="2025-03-06T15:56:21.446" v="184" actId="20577"/>
        <pc:sldMkLst>
          <pc:docMk/>
          <pc:sldMk cId="2431402884" sldId="2277"/>
        </pc:sldMkLst>
        <pc:spChg chg="mod">
          <ac:chgData name="Adriano  Contardi" userId="S::acontardi@luiss.it::04289b13-48c3-49d8-b0ff-94792b921d81" providerId="AD" clId="Web-{67C8D4FA-9DCD-29A6-C861-EEAF0D59F9D1}" dt="2025-03-06T15:27:09.842" v="37" actId="20577"/>
          <ac:spMkLst>
            <pc:docMk/>
            <pc:sldMk cId="2431402884" sldId="2277"/>
            <ac:spMk id="2" creationId="{C498573A-6943-79E2-B430-8582492ABF61}"/>
          </ac:spMkLst>
        </pc:spChg>
        <pc:spChg chg="mod">
          <ac:chgData name="Adriano  Contardi" userId="S::acontardi@luiss.it::04289b13-48c3-49d8-b0ff-94792b921d81" providerId="AD" clId="Web-{67C8D4FA-9DCD-29A6-C861-EEAF0D59F9D1}" dt="2025-03-06T15:56:21.446" v="184" actId="20577"/>
          <ac:spMkLst>
            <pc:docMk/>
            <pc:sldMk cId="2431402884" sldId="2277"/>
            <ac:spMk id="3" creationId="{0D266599-3E94-1511-20CB-AFBD488A1F27}"/>
          </ac:spMkLst>
        </pc:spChg>
      </pc:sldChg>
      <pc:sldChg chg="new del">
        <pc:chgData name="Adriano  Contardi" userId="S::acontardi@luiss.it::04289b13-48c3-49d8-b0ff-94792b921d81" providerId="AD" clId="Web-{67C8D4FA-9DCD-29A6-C861-EEAF0D59F9D1}" dt="2025-03-06T15:43:35.137" v="92"/>
        <pc:sldMkLst>
          <pc:docMk/>
          <pc:sldMk cId="1141430694" sldId="2278"/>
        </pc:sldMkLst>
      </pc:sldChg>
      <pc:sldChg chg="modSp add replId">
        <pc:chgData name="Adriano  Contardi" userId="S::acontardi@luiss.it::04289b13-48c3-49d8-b0ff-94792b921d81" providerId="AD" clId="Web-{67C8D4FA-9DCD-29A6-C861-EEAF0D59F9D1}" dt="2025-03-06T17:45:53.858" v="461" actId="20577"/>
        <pc:sldMkLst>
          <pc:docMk/>
          <pc:sldMk cId="1148856669" sldId="2278"/>
        </pc:sldMkLst>
        <pc:spChg chg="mod">
          <ac:chgData name="Adriano  Contardi" userId="S::acontardi@luiss.it::04289b13-48c3-49d8-b0ff-94792b921d81" providerId="AD" clId="Web-{67C8D4FA-9DCD-29A6-C861-EEAF0D59F9D1}" dt="2025-03-06T17:45:53.858" v="461" actId="20577"/>
          <ac:spMkLst>
            <pc:docMk/>
            <pc:sldMk cId="1148856669" sldId="2278"/>
            <ac:spMk id="3" creationId="{8A98987C-78EC-142C-5AAA-6AD683056393}"/>
          </ac:spMkLst>
        </pc:spChg>
      </pc:sldChg>
      <pc:sldChg chg="modSp add del replId">
        <pc:chgData name="Adriano  Contardi" userId="S::acontardi@luiss.it::04289b13-48c3-49d8-b0ff-94792b921d81" providerId="AD" clId="Web-{67C8D4FA-9DCD-29A6-C861-EEAF0D59F9D1}" dt="2025-03-06T17:45:44.811" v="457"/>
        <pc:sldMkLst>
          <pc:docMk/>
          <pc:sldMk cId="3340677780" sldId="2279"/>
        </pc:sldMkLst>
        <pc:spChg chg="mod">
          <ac:chgData name="Adriano  Contardi" userId="S::acontardi@luiss.it::04289b13-48c3-49d8-b0ff-94792b921d81" providerId="AD" clId="Web-{67C8D4FA-9DCD-29A6-C861-EEAF0D59F9D1}" dt="2025-03-06T17:45:40.108" v="456" actId="20577"/>
          <ac:spMkLst>
            <pc:docMk/>
            <pc:sldMk cId="3340677780" sldId="2279"/>
            <ac:spMk id="3" creationId="{32F41A6A-590A-49D0-7730-87395F0A5EDD}"/>
          </ac:spMkLst>
        </pc:spChg>
      </pc:sldChg>
      <pc:sldChg chg="modSp add replId">
        <pc:chgData name="Adriano  Contardi" userId="S::acontardi@luiss.it::04289b13-48c3-49d8-b0ff-94792b921d81" providerId="AD" clId="Web-{67C8D4FA-9DCD-29A6-C861-EEAF0D59F9D1}" dt="2025-03-06T17:46:54.454" v="472" actId="20577"/>
        <pc:sldMkLst>
          <pc:docMk/>
          <pc:sldMk cId="987165293" sldId="2280"/>
        </pc:sldMkLst>
        <pc:spChg chg="mod">
          <ac:chgData name="Adriano  Contardi" userId="S::acontardi@luiss.it::04289b13-48c3-49d8-b0ff-94792b921d81" providerId="AD" clId="Web-{67C8D4FA-9DCD-29A6-C861-EEAF0D59F9D1}" dt="2025-03-06T17:46:54.454" v="472" actId="20577"/>
          <ac:spMkLst>
            <pc:docMk/>
            <pc:sldMk cId="987165293" sldId="2280"/>
            <ac:spMk id="3" creationId="{D1CF888E-18F7-384A-45E9-7566DCF7E3F2}"/>
          </ac:spMkLst>
        </pc:spChg>
      </pc:sldChg>
      <pc:sldChg chg="modSp add del replId">
        <pc:chgData name="Adriano  Contardi" userId="S::acontardi@luiss.it::04289b13-48c3-49d8-b0ff-94792b921d81" providerId="AD" clId="Web-{67C8D4FA-9DCD-29A6-C861-EEAF0D59F9D1}" dt="2025-03-06T17:46:45.298" v="464"/>
        <pc:sldMkLst>
          <pc:docMk/>
          <pc:sldMk cId="4289257432" sldId="2281"/>
        </pc:sldMkLst>
        <pc:spChg chg="mod">
          <ac:chgData name="Adriano  Contardi" userId="S::acontardi@luiss.it::04289b13-48c3-49d8-b0ff-94792b921d81" providerId="AD" clId="Web-{67C8D4FA-9DCD-29A6-C861-EEAF0D59F9D1}" dt="2025-03-06T17:46:45.001" v="463" actId="20577"/>
          <ac:spMkLst>
            <pc:docMk/>
            <pc:sldMk cId="4289257432" sldId="2281"/>
            <ac:spMk id="3" creationId="{A603924E-F801-E7C6-36BF-8DD63479E967}"/>
          </ac:spMkLst>
        </pc:spChg>
      </pc:sldChg>
      <pc:sldChg chg="delSp modSp new">
        <pc:chgData name="Adriano  Contardi" userId="S::acontardi@luiss.it::04289b13-48c3-49d8-b0ff-94792b921d81" providerId="AD" clId="Web-{67C8D4FA-9DCD-29A6-C861-EEAF0D59F9D1}" dt="2025-03-06T17:31:08.637" v="396" actId="1076"/>
        <pc:sldMkLst>
          <pc:docMk/>
          <pc:sldMk cId="982830457" sldId="2282"/>
        </pc:sldMkLst>
        <pc:spChg chg="mod">
          <ac:chgData name="Adriano  Contardi" userId="S::acontardi@luiss.it::04289b13-48c3-49d8-b0ff-94792b921d81" providerId="AD" clId="Web-{67C8D4FA-9DCD-29A6-C861-EEAF0D59F9D1}" dt="2025-03-06T17:31:08.637" v="396" actId="1076"/>
          <ac:spMkLst>
            <pc:docMk/>
            <pc:sldMk cId="982830457" sldId="2282"/>
            <ac:spMk id="2" creationId="{F5E0B20D-CA74-10F9-A915-B2E0E1DE9839}"/>
          </ac:spMkLst>
        </pc:spChg>
        <pc:spChg chg="del mod">
          <ac:chgData name="Adriano  Contardi" userId="S::acontardi@luiss.it::04289b13-48c3-49d8-b0ff-94792b921d81" providerId="AD" clId="Web-{67C8D4FA-9DCD-29A6-C861-EEAF0D59F9D1}" dt="2025-03-06T17:25:12.139" v="348"/>
          <ac:spMkLst>
            <pc:docMk/>
            <pc:sldMk cId="982830457" sldId="2282"/>
            <ac:spMk id="3" creationId="{992707F3-2F66-C0BC-ADB3-B0F2F13F57B0}"/>
          </ac:spMkLst>
        </pc:spChg>
      </pc:sldChg>
      <pc:sldChg chg="modSp new del">
        <pc:chgData name="Adriano  Contardi" userId="S::acontardi@luiss.it::04289b13-48c3-49d8-b0ff-94792b921d81" providerId="AD" clId="Web-{67C8D4FA-9DCD-29A6-C861-EEAF0D59F9D1}" dt="2025-03-06T17:30:04.994" v="368"/>
        <pc:sldMkLst>
          <pc:docMk/>
          <pc:sldMk cId="1165052977" sldId="2283"/>
        </pc:sldMkLst>
        <pc:spChg chg="mod">
          <ac:chgData name="Adriano  Contardi" userId="S::acontardi@luiss.it::04289b13-48c3-49d8-b0ff-94792b921d81" providerId="AD" clId="Web-{67C8D4FA-9DCD-29A6-C861-EEAF0D59F9D1}" dt="2025-03-06T17:28:55.366" v="367" actId="20577"/>
          <ac:spMkLst>
            <pc:docMk/>
            <pc:sldMk cId="1165052977" sldId="2283"/>
            <ac:spMk id="2" creationId="{06AC4C1D-D1A7-9DF6-3393-ED0D400D05EB}"/>
          </ac:spMkLst>
        </pc:spChg>
      </pc:sldChg>
      <pc:sldChg chg="modSp new">
        <pc:chgData name="Adriano  Contardi" userId="S::acontardi@luiss.it::04289b13-48c3-49d8-b0ff-94792b921d81" providerId="AD" clId="Web-{67C8D4FA-9DCD-29A6-C861-EEAF0D59F9D1}" dt="2025-03-06T17:44:02.073" v="448" actId="20577"/>
        <pc:sldMkLst>
          <pc:docMk/>
          <pc:sldMk cId="1452702744" sldId="2283"/>
        </pc:sldMkLst>
        <pc:spChg chg="mod">
          <ac:chgData name="Adriano  Contardi" userId="S::acontardi@luiss.it::04289b13-48c3-49d8-b0ff-94792b921d81" providerId="AD" clId="Web-{67C8D4FA-9DCD-29A6-C861-EEAF0D59F9D1}" dt="2025-03-06T17:43:42.275" v="442" actId="20577"/>
          <ac:spMkLst>
            <pc:docMk/>
            <pc:sldMk cId="1452702744" sldId="2283"/>
            <ac:spMk id="2" creationId="{DADFB0FB-7ED2-F38D-CA88-71873FB8BB20}"/>
          </ac:spMkLst>
        </pc:spChg>
        <pc:spChg chg="mod">
          <ac:chgData name="Adriano  Contardi" userId="S::acontardi@luiss.it::04289b13-48c3-49d8-b0ff-94792b921d81" providerId="AD" clId="Web-{67C8D4FA-9DCD-29A6-C861-EEAF0D59F9D1}" dt="2025-03-06T17:44:02.073" v="448" actId="20577"/>
          <ac:spMkLst>
            <pc:docMk/>
            <pc:sldMk cId="1452702744" sldId="2283"/>
            <ac:spMk id="3" creationId="{D674BAA3-A991-71F1-1253-DC8DE82C6CAD}"/>
          </ac:spMkLst>
        </pc:spChg>
      </pc:sldChg>
    </pc:docChg>
  </pc:docChgLst>
  <pc:docChgLst>
    <pc:chgData name="Adriano  Contardi" userId="S::acontardi@luiss.it::04289b13-48c3-49d8-b0ff-94792b921d81" providerId="AD" clId="Web-{3EE12DC4-633C-0B20-E7F3-B4489E4A4A0C}"/>
    <pc:docChg chg="addSld delSld modSld">
      <pc:chgData name="Adriano  Contardi" userId="S::acontardi@luiss.it::04289b13-48c3-49d8-b0ff-94792b921d81" providerId="AD" clId="Web-{3EE12DC4-633C-0B20-E7F3-B4489E4A4A0C}" dt="2025-03-05T15:40:00.489" v="72" actId="14100"/>
      <pc:docMkLst>
        <pc:docMk/>
      </pc:docMkLst>
      <pc:sldChg chg="del">
        <pc:chgData name="Adriano  Contardi" userId="S::acontardi@luiss.it::04289b13-48c3-49d8-b0ff-94792b921d81" providerId="AD" clId="Web-{3EE12DC4-633C-0B20-E7F3-B4489E4A4A0C}" dt="2025-03-05T15:35:54.356" v="25"/>
        <pc:sldMkLst>
          <pc:docMk/>
          <pc:sldMk cId="0" sldId="259"/>
        </pc:sldMkLst>
      </pc:sldChg>
      <pc:sldChg chg="addSp del">
        <pc:chgData name="Adriano  Contardi" userId="S::acontardi@luiss.it::04289b13-48c3-49d8-b0ff-94792b921d81" providerId="AD" clId="Web-{3EE12DC4-633C-0B20-E7F3-B4489E4A4A0C}" dt="2025-03-05T15:36:35.045" v="38"/>
        <pc:sldMkLst>
          <pc:docMk/>
          <pc:sldMk cId="0" sldId="260"/>
        </pc:sldMkLst>
        <pc:picChg chg="add">
          <ac:chgData name="Adriano  Contardi" userId="S::acontardi@luiss.it::04289b13-48c3-49d8-b0ff-94792b921d81" providerId="AD" clId="Web-{3EE12DC4-633C-0B20-E7F3-B4489E4A4A0C}" dt="2025-03-05T15:36:16.919" v="33"/>
          <ac:picMkLst>
            <pc:docMk/>
            <pc:sldMk cId="0" sldId="260"/>
            <ac:picMk id="3" creationId="{5B6B1A6E-A85D-F442-CC63-4055C3BF5ACC}"/>
          </ac:picMkLst>
        </pc:picChg>
      </pc:sldChg>
      <pc:sldChg chg="del">
        <pc:chgData name="Adriano  Contardi" userId="S::acontardi@luiss.it::04289b13-48c3-49d8-b0ff-94792b921d81" providerId="AD" clId="Web-{3EE12DC4-633C-0B20-E7F3-B4489E4A4A0C}" dt="2025-03-05T15:36:52.014" v="42"/>
        <pc:sldMkLst>
          <pc:docMk/>
          <pc:sldMk cId="0" sldId="261"/>
        </pc:sldMkLst>
      </pc:sldChg>
      <pc:sldChg chg="del">
        <pc:chgData name="Adriano  Contardi" userId="S::acontardi@luiss.it::04289b13-48c3-49d8-b0ff-94792b921d81" providerId="AD" clId="Web-{3EE12DC4-633C-0B20-E7F3-B4489E4A4A0C}" dt="2025-03-05T15:37:38.156" v="57"/>
        <pc:sldMkLst>
          <pc:docMk/>
          <pc:sldMk cId="0" sldId="262"/>
        </pc:sldMkLst>
      </pc:sldChg>
      <pc:sldChg chg="del">
        <pc:chgData name="Adriano  Contardi" userId="S::acontardi@luiss.it::04289b13-48c3-49d8-b0ff-94792b921d81" providerId="AD" clId="Web-{3EE12DC4-633C-0B20-E7F3-B4489E4A4A0C}" dt="2025-03-05T15:37:54.344" v="58"/>
        <pc:sldMkLst>
          <pc:docMk/>
          <pc:sldMk cId="143571975" sldId="2187"/>
        </pc:sldMkLst>
      </pc:sldChg>
      <pc:sldChg chg="del">
        <pc:chgData name="Adriano  Contardi" userId="S::acontardi@luiss.it::04289b13-48c3-49d8-b0ff-94792b921d81" providerId="AD" clId="Web-{3EE12DC4-633C-0B20-E7F3-B4489E4A4A0C}" dt="2025-03-05T15:37:55.360" v="59"/>
        <pc:sldMkLst>
          <pc:docMk/>
          <pc:sldMk cId="3648970917" sldId="2254"/>
        </pc:sldMkLst>
      </pc:sldChg>
      <pc:sldChg chg="addSp modSp new">
        <pc:chgData name="Adriano  Contardi" userId="S::acontardi@luiss.it::04289b13-48c3-49d8-b0ff-94792b921d81" providerId="AD" clId="Web-{3EE12DC4-633C-0B20-E7F3-B4489E4A4A0C}" dt="2025-03-05T15:39:10.909" v="67" actId="20577"/>
        <pc:sldMkLst>
          <pc:docMk/>
          <pc:sldMk cId="3696582641" sldId="2274"/>
        </pc:sldMkLst>
        <pc:spChg chg="mod">
          <ac:chgData name="Adriano  Contardi" userId="S::acontardi@luiss.it::04289b13-48c3-49d8-b0ff-94792b921d81" providerId="AD" clId="Web-{3EE12DC4-633C-0B20-E7F3-B4489E4A4A0C}" dt="2025-03-05T15:35:01.448" v="4" actId="20577"/>
          <ac:spMkLst>
            <pc:docMk/>
            <pc:sldMk cId="3696582641" sldId="2274"/>
            <ac:spMk id="2" creationId="{61002B7E-6D62-954C-17B8-E5DB58FC6E9B}"/>
          </ac:spMkLst>
        </pc:spChg>
        <pc:spChg chg="mod">
          <ac:chgData name="Adriano  Contardi" userId="S::acontardi@luiss.it::04289b13-48c3-49d8-b0ff-94792b921d81" providerId="AD" clId="Web-{3EE12DC4-633C-0B20-E7F3-B4489E4A4A0C}" dt="2025-03-05T15:39:10.909" v="67" actId="20577"/>
          <ac:spMkLst>
            <pc:docMk/>
            <pc:sldMk cId="3696582641" sldId="2274"/>
            <ac:spMk id="3" creationId="{B10E4486-B877-EC0E-5A93-B34FC44B020F}"/>
          </ac:spMkLst>
        </pc:spChg>
        <pc:picChg chg="add mod">
          <ac:chgData name="Adriano  Contardi" userId="S::acontardi@luiss.it::04289b13-48c3-49d8-b0ff-94792b921d81" providerId="AD" clId="Web-{3EE12DC4-633C-0B20-E7F3-B4489E4A4A0C}" dt="2025-03-05T15:35:47.949" v="24" actId="1076"/>
          <ac:picMkLst>
            <pc:docMk/>
            <pc:sldMk cId="3696582641" sldId="2274"/>
            <ac:picMk id="5" creationId="{D130EC82-CBEC-D7AF-2E52-007CF8B351E6}"/>
          </ac:picMkLst>
        </pc:picChg>
      </pc:sldChg>
      <pc:sldChg chg="addSp delSp modSp new">
        <pc:chgData name="Adriano  Contardi" userId="S::acontardi@luiss.it::04289b13-48c3-49d8-b0ff-94792b921d81" providerId="AD" clId="Web-{3EE12DC4-633C-0B20-E7F3-B4489E4A4A0C}" dt="2025-03-05T15:39:21.675" v="68"/>
        <pc:sldMkLst>
          <pc:docMk/>
          <pc:sldMk cId="123104253" sldId="2275"/>
        </pc:sldMkLst>
        <pc:spChg chg="mod">
          <ac:chgData name="Adriano  Contardi" userId="S::acontardi@luiss.it::04289b13-48c3-49d8-b0ff-94792b921d81" providerId="AD" clId="Web-{3EE12DC4-633C-0B20-E7F3-B4489E4A4A0C}" dt="2025-03-05T15:36:15.435" v="32" actId="20577"/>
          <ac:spMkLst>
            <pc:docMk/>
            <pc:sldMk cId="123104253" sldId="2275"/>
            <ac:spMk id="2" creationId="{F4E17E4E-DB79-BF06-09BB-9608C73D8099}"/>
          </ac:spMkLst>
        </pc:spChg>
        <pc:spChg chg="mod">
          <ac:chgData name="Adriano  Contardi" userId="S::acontardi@luiss.it::04289b13-48c3-49d8-b0ff-94792b921d81" providerId="AD" clId="Web-{3EE12DC4-633C-0B20-E7F3-B4489E4A4A0C}" dt="2025-03-05T15:39:21.675" v="68"/>
          <ac:spMkLst>
            <pc:docMk/>
            <pc:sldMk cId="123104253" sldId="2275"/>
            <ac:spMk id="3" creationId="{6736B774-F5E0-5BC3-90D9-45395B1A3764}"/>
          </ac:spMkLst>
        </pc:spChg>
        <pc:picChg chg="add del mod">
          <ac:chgData name="Adriano  Contardi" userId="S::acontardi@luiss.it::04289b13-48c3-49d8-b0ff-94792b921d81" providerId="AD" clId="Web-{3EE12DC4-633C-0B20-E7F3-B4489E4A4A0C}" dt="2025-03-05T15:36:31.779" v="37"/>
          <ac:picMkLst>
            <pc:docMk/>
            <pc:sldMk cId="123104253" sldId="2275"/>
            <ac:picMk id="5" creationId="{ADBFAE95-FEA9-90C8-D164-3349087AF7C1}"/>
          </ac:picMkLst>
        </pc:picChg>
      </pc:sldChg>
      <pc:sldChg chg="add del replId">
        <pc:chgData name="Adriano  Contardi" userId="S::acontardi@luiss.it::04289b13-48c3-49d8-b0ff-94792b921d81" providerId="AD" clId="Web-{3EE12DC4-633C-0B20-E7F3-B4489E4A4A0C}" dt="2025-03-05T15:37:10.343" v="44"/>
        <pc:sldMkLst>
          <pc:docMk/>
          <pc:sldMk cId="1273650335" sldId="2276"/>
        </pc:sldMkLst>
      </pc:sldChg>
      <pc:sldChg chg="modSp new">
        <pc:chgData name="Adriano  Contardi" userId="S::acontardi@luiss.it::04289b13-48c3-49d8-b0ff-94792b921d81" providerId="AD" clId="Web-{3EE12DC4-633C-0B20-E7F3-B4489E4A4A0C}" dt="2025-03-05T15:40:00.489" v="72" actId="14100"/>
        <pc:sldMkLst>
          <pc:docMk/>
          <pc:sldMk cId="3975592537" sldId="2276"/>
        </pc:sldMkLst>
        <pc:spChg chg="mod">
          <ac:chgData name="Adriano  Contardi" userId="S::acontardi@luiss.it::04289b13-48c3-49d8-b0ff-94792b921d81" providerId="AD" clId="Web-{3EE12DC4-633C-0B20-E7F3-B4489E4A4A0C}" dt="2025-03-05T15:40:00.489" v="72" actId="14100"/>
          <ac:spMkLst>
            <pc:docMk/>
            <pc:sldMk cId="3975592537" sldId="2276"/>
            <ac:spMk id="2" creationId="{5373CE3D-DFE8-956C-F54D-1AC13E8AA7CE}"/>
          </ac:spMkLst>
        </pc:spChg>
        <pc:spChg chg="mod">
          <ac:chgData name="Adriano  Contardi" userId="S::acontardi@luiss.it::04289b13-48c3-49d8-b0ff-94792b921d81" providerId="AD" clId="Web-{3EE12DC4-633C-0B20-E7F3-B4489E4A4A0C}" dt="2025-03-05T15:39:50.708" v="70" actId="14100"/>
          <ac:spMkLst>
            <pc:docMk/>
            <pc:sldMk cId="3975592537" sldId="2276"/>
            <ac:spMk id="3" creationId="{C8EF1598-634F-D5DD-8EB8-E3CBAF8F46CD}"/>
          </ac:spMkLst>
        </pc:spChg>
      </pc:sldChg>
    </pc:docChg>
  </pc:docChgLst>
  <pc:docChgLst>
    <pc:chgData name="Adriano  Contardi" userId="S::acontardi@luiss.it::04289b13-48c3-49d8-b0ff-94792b921d81" providerId="AD" clId="Web-{25B3391D-9A9E-41B8-E2E1-FE368DED81C1}"/>
    <pc:docChg chg="modSld">
      <pc:chgData name="Adriano  Contardi" userId="S::acontardi@luiss.it::04289b13-48c3-49d8-b0ff-94792b921d81" providerId="AD" clId="Web-{25B3391D-9A9E-41B8-E2E1-FE368DED81C1}" dt="2025-03-10T13:10:36.703" v="98" actId="20577"/>
      <pc:docMkLst>
        <pc:docMk/>
      </pc:docMkLst>
      <pc:sldChg chg="modSp">
        <pc:chgData name="Adriano  Contardi" userId="S::acontardi@luiss.it::04289b13-48c3-49d8-b0ff-94792b921d81" providerId="AD" clId="Web-{25B3391D-9A9E-41B8-E2E1-FE368DED81C1}" dt="2025-03-10T13:03:04.215" v="76" actId="20577"/>
        <pc:sldMkLst>
          <pc:docMk/>
          <pc:sldMk cId="1452702744" sldId="2283"/>
        </pc:sldMkLst>
        <pc:spChg chg="mod">
          <ac:chgData name="Adriano  Contardi" userId="S::acontardi@luiss.it::04289b13-48c3-49d8-b0ff-94792b921d81" providerId="AD" clId="Web-{25B3391D-9A9E-41B8-E2E1-FE368DED81C1}" dt="2025-03-10T13:03:04.215" v="76" actId="20577"/>
          <ac:spMkLst>
            <pc:docMk/>
            <pc:sldMk cId="1452702744" sldId="2283"/>
            <ac:spMk id="3" creationId="{D674BAA3-A991-71F1-1253-DC8DE82C6CAD}"/>
          </ac:spMkLst>
        </pc:spChg>
      </pc:sldChg>
      <pc:sldChg chg="modSp">
        <pc:chgData name="Adriano  Contardi" userId="S::acontardi@luiss.it::04289b13-48c3-49d8-b0ff-94792b921d81" providerId="AD" clId="Web-{25B3391D-9A9E-41B8-E2E1-FE368DED81C1}" dt="2025-03-10T13:10:36.703" v="98" actId="20577"/>
        <pc:sldMkLst>
          <pc:docMk/>
          <pc:sldMk cId="4026477224" sldId="2286"/>
        </pc:sldMkLst>
        <pc:spChg chg="mod">
          <ac:chgData name="Adriano  Contardi" userId="S::acontardi@luiss.it::04289b13-48c3-49d8-b0ff-94792b921d81" providerId="AD" clId="Web-{25B3391D-9A9E-41B8-E2E1-FE368DED81C1}" dt="2025-03-10T13:10:36.703" v="98" actId="20577"/>
          <ac:spMkLst>
            <pc:docMk/>
            <pc:sldMk cId="4026477224" sldId="2286"/>
            <ac:spMk id="3" creationId="{D4E67369-68E6-DAD0-3543-F31AD8A7880E}"/>
          </ac:spMkLst>
        </pc:spChg>
      </pc:sldChg>
    </pc:docChg>
  </pc:docChgLst>
  <pc:docChgLst>
    <pc:chgData name="Adriano  Contardi" userId="S::acontardi@luiss.it::04289b13-48c3-49d8-b0ff-94792b921d81" providerId="AD" clId="Web-{6D03082C-AE89-144C-B21D-F04A59ED8F83}"/>
    <pc:docChg chg="addSld delSld modSld sldOrd">
      <pc:chgData name="Adriano  Contardi" userId="S::acontardi@luiss.it::04289b13-48c3-49d8-b0ff-94792b921d81" providerId="AD" clId="Web-{6D03082C-AE89-144C-B21D-F04A59ED8F83}" dt="2025-03-30T23:14:18.300" v="1164" actId="20577"/>
      <pc:docMkLst>
        <pc:docMk/>
      </pc:docMkLst>
      <pc:sldChg chg="modSp new ord">
        <pc:chgData name="Adriano  Contardi" userId="S::acontardi@luiss.it::04289b13-48c3-49d8-b0ff-94792b921d81" providerId="AD" clId="Web-{6D03082C-AE89-144C-B21D-F04A59ED8F83}" dt="2025-03-30T23:14:18.300" v="1164" actId="20577"/>
        <pc:sldMkLst>
          <pc:docMk/>
          <pc:sldMk cId="1257329383" sldId="2255"/>
        </pc:sldMkLst>
        <pc:spChg chg="mod">
          <ac:chgData name="Adriano  Contardi" userId="S::acontardi@luiss.it::04289b13-48c3-49d8-b0ff-94792b921d81" providerId="AD" clId="Web-{6D03082C-AE89-144C-B21D-F04A59ED8F83}" dt="2025-03-30T23:14:09.675" v="1162" actId="20577"/>
          <ac:spMkLst>
            <pc:docMk/>
            <pc:sldMk cId="1257329383" sldId="2255"/>
            <ac:spMk id="2" creationId="{4B7D5DA2-6383-DF2D-9923-0C035DDAD211}"/>
          </ac:spMkLst>
        </pc:spChg>
        <pc:spChg chg="mod">
          <ac:chgData name="Adriano  Contardi" userId="S::acontardi@luiss.it::04289b13-48c3-49d8-b0ff-94792b921d81" providerId="AD" clId="Web-{6D03082C-AE89-144C-B21D-F04A59ED8F83}" dt="2025-03-30T23:14:18.300" v="1164" actId="20577"/>
          <ac:spMkLst>
            <pc:docMk/>
            <pc:sldMk cId="1257329383" sldId="2255"/>
            <ac:spMk id="3" creationId="{E3AA51BD-71D8-58AF-FDAA-FB363DFD6362}"/>
          </ac:spMkLst>
        </pc:spChg>
      </pc:sldChg>
      <pc:sldChg chg="modSp add del ord replId">
        <pc:chgData name="Adriano  Contardi" userId="S::acontardi@luiss.it::04289b13-48c3-49d8-b0ff-94792b921d81" providerId="AD" clId="Web-{6D03082C-AE89-144C-B21D-F04A59ED8F83}" dt="2025-03-30T20:22:49.163" v="295"/>
        <pc:sldMkLst>
          <pc:docMk/>
          <pc:sldMk cId="302322198" sldId="2256"/>
        </pc:sldMkLst>
        <pc:spChg chg="mod">
          <ac:chgData name="Adriano  Contardi" userId="S::acontardi@luiss.it::04289b13-48c3-49d8-b0ff-94792b921d81" providerId="AD" clId="Web-{6D03082C-AE89-144C-B21D-F04A59ED8F83}" dt="2025-03-30T20:22:41.381" v="294" actId="20577"/>
          <ac:spMkLst>
            <pc:docMk/>
            <pc:sldMk cId="302322198" sldId="2256"/>
            <ac:spMk id="3" creationId="{1ACB796E-5652-DF78-BC02-11EB70BE88A5}"/>
          </ac:spMkLst>
        </pc:spChg>
      </pc:sldChg>
      <pc:sldChg chg="addSp delSp modSp add del replId">
        <pc:chgData name="Adriano  Contardi" userId="S::acontardi@luiss.it::04289b13-48c3-49d8-b0ff-94792b921d81" providerId="AD" clId="Web-{6D03082C-AE89-144C-B21D-F04A59ED8F83}" dt="2025-03-30T22:44:22.423" v="955"/>
        <pc:sldMkLst>
          <pc:docMk/>
          <pc:sldMk cId="2647709249" sldId="2256"/>
        </pc:sldMkLst>
        <pc:spChg chg="mod">
          <ac:chgData name="Adriano  Contardi" userId="S::acontardi@luiss.it::04289b13-48c3-49d8-b0ff-94792b921d81" providerId="AD" clId="Web-{6D03082C-AE89-144C-B21D-F04A59ED8F83}" dt="2025-03-30T22:44:01.313" v="950" actId="20577"/>
          <ac:spMkLst>
            <pc:docMk/>
            <pc:sldMk cId="2647709249" sldId="2256"/>
            <ac:spMk id="2" creationId="{15EDDAFE-A9EF-B4CC-435A-B332C0BDB637}"/>
          </ac:spMkLst>
        </pc:spChg>
        <pc:spChg chg="mod">
          <ac:chgData name="Adriano  Contardi" userId="S::acontardi@luiss.it::04289b13-48c3-49d8-b0ff-94792b921d81" providerId="AD" clId="Web-{6D03082C-AE89-144C-B21D-F04A59ED8F83}" dt="2025-03-30T20:22:59.913" v="298" actId="20577"/>
          <ac:spMkLst>
            <pc:docMk/>
            <pc:sldMk cId="2647709249" sldId="2256"/>
            <ac:spMk id="3" creationId="{901588B0-BC5E-31DB-6F27-CD95C4FDF69B}"/>
          </ac:spMkLst>
        </pc:spChg>
        <pc:spChg chg="add del mod">
          <ac:chgData name="Adriano  Contardi" userId="S::acontardi@luiss.it::04289b13-48c3-49d8-b0ff-94792b921d81" providerId="AD" clId="Web-{6D03082C-AE89-144C-B21D-F04A59ED8F83}" dt="2025-03-30T20:51:15.019" v="401"/>
          <ac:spMkLst>
            <pc:docMk/>
            <pc:sldMk cId="2647709249" sldId="2256"/>
            <ac:spMk id="4" creationId="{2475A7A6-E52A-5547-64C9-561E5C440491}"/>
          </ac:spMkLst>
        </pc:spChg>
        <pc:spChg chg="add del mod">
          <ac:chgData name="Adriano  Contardi" userId="S::acontardi@luiss.it::04289b13-48c3-49d8-b0ff-94792b921d81" providerId="AD" clId="Web-{6D03082C-AE89-144C-B21D-F04A59ED8F83}" dt="2025-03-30T21:13:18.763" v="549"/>
          <ac:spMkLst>
            <pc:docMk/>
            <pc:sldMk cId="2647709249" sldId="2256"/>
            <ac:spMk id="5" creationId="{02D7FC0E-9EA4-0254-F409-7AD2DA3C49F7}"/>
          </ac:spMkLst>
        </pc:spChg>
      </pc:sldChg>
      <pc:sldChg chg="modSp add del replId">
        <pc:chgData name="Adriano  Contardi" userId="S::acontardi@luiss.it::04289b13-48c3-49d8-b0ff-94792b921d81" providerId="AD" clId="Web-{6D03082C-AE89-144C-B21D-F04A59ED8F83}" dt="2025-03-30T20:21:58.848" v="274"/>
        <pc:sldMkLst>
          <pc:docMk/>
          <pc:sldMk cId="3270809452" sldId="2256"/>
        </pc:sldMkLst>
        <pc:spChg chg="mod">
          <ac:chgData name="Adriano  Contardi" userId="S::acontardi@luiss.it::04289b13-48c3-49d8-b0ff-94792b921d81" providerId="AD" clId="Web-{6D03082C-AE89-144C-B21D-F04A59ED8F83}" dt="2025-03-30T20:21:55.661" v="273" actId="20577"/>
          <ac:spMkLst>
            <pc:docMk/>
            <pc:sldMk cId="3270809452" sldId="2256"/>
            <ac:spMk id="2" creationId="{6B7609F4-5875-BC6F-7F1F-B8FD9002BEBC}"/>
          </ac:spMkLst>
        </pc:spChg>
        <pc:spChg chg="mod">
          <ac:chgData name="Adriano  Contardi" userId="S::acontardi@luiss.it::04289b13-48c3-49d8-b0ff-94792b921d81" providerId="AD" clId="Web-{6D03082C-AE89-144C-B21D-F04A59ED8F83}" dt="2025-03-30T20:04:34.623" v="127" actId="20577"/>
          <ac:spMkLst>
            <pc:docMk/>
            <pc:sldMk cId="3270809452" sldId="2256"/>
            <ac:spMk id="3" creationId="{284C2F32-3619-8A62-FE50-DCF612E65645}"/>
          </ac:spMkLst>
        </pc:spChg>
      </pc:sldChg>
      <pc:sldChg chg="modSp add replId">
        <pc:chgData name="Adriano  Contardi" userId="S::acontardi@luiss.it::04289b13-48c3-49d8-b0ff-94792b921d81" providerId="AD" clId="Web-{6D03082C-AE89-144C-B21D-F04A59ED8F83}" dt="2025-03-30T22:58:23.901" v="1159"/>
        <pc:sldMkLst>
          <pc:docMk/>
          <pc:sldMk cId="3377538648" sldId="2257"/>
        </pc:sldMkLst>
        <pc:spChg chg="mod">
          <ac:chgData name="Adriano  Contardi" userId="S::acontardi@luiss.it::04289b13-48c3-49d8-b0ff-94792b921d81" providerId="AD" clId="Web-{6D03082C-AE89-144C-B21D-F04A59ED8F83}" dt="2025-03-30T22:58:23.901" v="1159"/>
          <ac:spMkLst>
            <pc:docMk/>
            <pc:sldMk cId="3377538648" sldId="2257"/>
            <ac:spMk id="2" creationId="{9BFF3DFB-E982-D2A2-A7C6-A75300B7F1BA}"/>
          </ac:spMkLst>
        </pc:spChg>
        <pc:spChg chg="mod">
          <ac:chgData name="Adriano  Contardi" userId="S::acontardi@luiss.it::04289b13-48c3-49d8-b0ff-94792b921d81" providerId="AD" clId="Web-{6D03082C-AE89-144C-B21D-F04A59ED8F83}" dt="2025-03-30T22:01:33.310" v="936" actId="20577"/>
          <ac:spMkLst>
            <pc:docMk/>
            <pc:sldMk cId="3377538648" sldId="2257"/>
            <ac:spMk id="3" creationId="{42FFF1E7-249B-3921-C23E-F0957A25B107}"/>
          </ac:spMkLst>
        </pc:spChg>
      </pc:sldChg>
      <pc:sldChg chg="addSp delSp modSp add replId">
        <pc:chgData name="Adriano  Contardi" userId="S::acontardi@luiss.it::04289b13-48c3-49d8-b0ff-94792b921d81" providerId="AD" clId="Web-{6D03082C-AE89-144C-B21D-F04A59ED8F83}" dt="2025-03-30T22:58:04.260" v="1157"/>
        <pc:sldMkLst>
          <pc:docMk/>
          <pc:sldMk cId="1975008602" sldId="2258"/>
        </pc:sldMkLst>
        <pc:spChg chg="mod">
          <ac:chgData name="Adriano  Contardi" userId="S::acontardi@luiss.it::04289b13-48c3-49d8-b0ff-94792b921d81" providerId="AD" clId="Web-{6D03082C-AE89-144C-B21D-F04A59ED8F83}" dt="2025-03-30T22:58:04.260" v="1157"/>
          <ac:spMkLst>
            <pc:docMk/>
            <pc:sldMk cId="1975008602" sldId="2258"/>
            <ac:spMk id="2" creationId="{4D13D58F-90EF-CC56-F2F5-05D38C751FCB}"/>
          </ac:spMkLst>
        </pc:spChg>
        <pc:spChg chg="mod">
          <ac:chgData name="Adriano  Contardi" userId="S::acontardi@luiss.it::04289b13-48c3-49d8-b0ff-94792b921d81" providerId="AD" clId="Web-{6D03082C-AE89-144C-B21D-F04A59ED8F83}" dt="2025-03-30T21:35:18.726" v="735" actId="20577"/>
          <ac:spMkLst>
            <pc:docMk/>
            <pc:sldMk cId="1975008602" sldId="2258"/>
            <ac:spMk id="3" creationId="{1E802E34-1257-F0DD-0F15-F6DEFD5BDB9E}"/>
          </ac:spMkLst>
        </pc:spChg>
        <pc:picChg chg="add del mod">
          <ac:chgData name="Adriano  Contardi" userId="S::acontardi@luiss.it::04289b13-48c3-49d8-b0ff-94792b921d81" providerId="AD" clId="Web-{6D03082C-AE89-144C-B21D-F04A59ED8F83}" dt="2025-03-30T21:12:49.980" v="539"/>
          <ac:picMkLst>
            <pc:docMk/>
            <pc:sldMk cId="1975008602" sldId="2258"/>
            <ac:picMk id="4" creationId="{D0931D18-56D0-4EE8-7EEF-13C7A1D6CBA0}"/>
          </ac:picMkLst>
        </pc:picChg>
      </pc:sldChg>
      <pc:sldChg chg="modSp add replId">
        <pc:chgData name="Adriano  Contardi" userId="S::acontardi@luiss.it::04289b13-48c3-49d8-b0ff-94792b921d81" providerId="AD" clId="Web-{6D03082C-AE89-144C-B21D-F04A59ED8F83}" dt="2025-03-30T22:57:53.587" v="1155"/>
        <pc:sldMkLst>
          <pc:docMk/>
          <pc:sldMk cId="393192066" sldId="2259"/>
        </pc:sldMkLst>
        <pc:spChg chg="mod">
          <ac:chgData name="Adriano  Contardi" userId="S::acontardi@luiss.it::04289b13-48c3-49d8-b0ff-94792b921d81" providerId="AD" clId="Web-{6D03082C-AE89-144C-B21D-F04A59ED8F83}" dt="2025-03-30T22:57:53.587" v="1155"/>
          <ac:spMkLst>
            <pc:docMk/>
            <pc:sldMk cId="393192066" sldId="2259"/>
            <ac:spMk id="2" creationId="{F6999F29-97C8-D473-EAD2-5106B2858218}"/>
          </ac:spMkLst>
        </pc:spChg>
        <pc:spChg chg="mod">
          <ac:chgData name="Adriano  Contardi" userId="S::acontardi@luiss.it::04289b13-48c3-49d8-b0ff-94792b921d81" providerId="AD" clId="Web-{6D03082C-AE89-144C-B21D-F04A59ED8F83}" dt="2025-03-30T22:00:44.167" v="934" actId="20577"/>
          <ac:spMkLst>
            <pc:docMk/>
            <pc:sldMk cId="393192066" sldId="2259"/>
            <ac:spMk id="3" creationId="{5B1CF665-5543-3153-65DF-1158A980A8A3}"/>
          </ac:spMkLst>
        </pc:spChg>
      </pc:sldChg>
      <pc:sldChg chg="modSp add replId">
        <pc:chgData name="Adriano  Contardi" userId="S::acontardi@luiss.it::04289b13-48c3-49d8-b0ff-94792b921d81" providerId="AD" clId="Web-{6D03082C-AE89-144C-B21D-F04A59ED8F83}" dt="2025-03-30T22:58:12.619" v="1158"/>
        <pc:sldMkLst>
          <pc:docMk/>
          <pc:sldMk cId="270528799" sldId="2260"/>
        </pc:sldMkLst>
        <pc:spChg chg="mod">
          <ac:chgData name="Adriano  Contardi" userId="S::acontardi@luiss.it::04289b13-48c3-49d8-b0ff-94792b921d81" providerId="AD" clId="Web-{6D03082C-AE89-144C-B21D-F04A59ED8F83}" dt="2025-03-30T22:58:12.619" v="1158"/>
          <ac:spMkLst>
            <pc:docMk/>
            <pc:sldMk cId="270528799" sldId="2260"/>
            <ac:spMk id="2" creationId="{72D7302A-8648-2101-E507-E32433E9F263}"/>
          </ac:spMkLst>
        </pc:spChg>
      </pc:sldChg>
      <pc:sldChg chg="modSp add replId">
        <pc:chgData name="Adriano  Contardi" userId="S::acontardi@luiss.it::04289b13-48c3-49d8-b0ff-94792b921d81" providerId="AD" clId="Web-{6D03082C-AE89-144C-B21D-F04A59ED8F83}" dt="2025-03-30T22:57:46.493" v="1154"/>
        <pc:sldMkLst>
          <pc:docMk/>
          <pc:sldMk cId="614492081" sldId="2261"/>
        </pc:sldMkLst>
        <pc:spChg chg="mod">
          <ac:chgData name="Adriano  Contardi" userId="S::acontardi@luiss.it::04289b13-48c3-49d8-b0ff-94792b921d81" providerId="AD" clId="Web-{6D03082C-AE89-144C-B21D-F04A59ED8F83}" dt="2025-03-30T22:57:46.493" v="1154"/>
          <ac:spMkLst>
            <pc:docMk/>
            <pc:sldMk cId="614492081" sldId="2261"/>
            <ac:spMk id="2" creationId="{6B3288BF-8258-75DF-E100-7BC03739BFDC}"/>
          </ac:spMkLst>
        </pc:spChg>
        <pc:spChg chg="mod">
          <ac:chgData name="Adriano  Contardi" userId="S::acontardi@luiss.it::04289b13-48c3-49d8-b0ff-94792b921d81" providerId="AD" clId="Web-{6D03082C-AE89-144C-B21D-F04A59ED8F83}" dt="2025-03-30T22:49:25.018" v="1056" actId="20577"/>
          <ac:spMkLst>
            <pc:docMk/>
            <pc:sldMk cId="614492081" sldId="2261"/>
            <ac:spMk id="3" creationId="{9ADD966E-FB95-EA70-CA6A-74DAAA80CA21}"/>
          </ac:spMkLst>
        </pc:spChg>
      </pc:sldChg>
      <pc:sldChg chg="modSp add replId">
        <pc:chgData name="Adriano  Contardi" userId="S::acontardi@luiss.it::04289b13-48c3-49d8-b0ff-94792b921d81" providerId="AD" clId="Web-{6D03082C-AE89-144C-B21D-F04A59ED8F83}" dt="2025-03-30T22:57:03.085" v="1150" actId="20577"/>
        <pc:sldMkLst>
          <pc:docMk/>
          <pc:sldMk cId="4195916089" sldId="2262"/>
        </pc:sldMkLst>
        <pc:spChg chg="mod">
          <ac:chgData name="Adriano  Contardi" userId="S::acontardi@luiss.it::04289b13-48c3-49d8-b0ff-94792b921d81" providerId="AD" clId="Web-{6D03082C-AE89-144C-B21D-F04A59ED8F83}" dt="2025-03-30T22:57:03.085" v="1150" actId="20577"/>
          <ac:spMkLst>
            <pc:docMk/>
            <pc:sldMk cId="4195916089" sldId="2262"/>
            <ac:spMk id="2" creationId="{980BE080-1879-2952-CD36-8E7C42053159}"/>
          </ac:spMkLst>
        </pc:spChg>
        <pc:spChg chg="mod">
          <ac:chgData name="Adriano  Contardi" userId="S::acontardi@luiss.it::04289b13-48c3-49d8-b0ff-94792b921d81" providerId="AD" clId="Web-{6D03082C-AE89-144C-B21D-F04A59ED8F83}" dt="2025-03-30T22:53:29.558" v="1148" actId="20577"/>
          <ac:spMkLst>
            <pc:docMk/>
            <pc:sldMk cId="4195916089" sldId="2262"/>
            <ac:spMk id="3" creationId="{C0917589-1365-BEAB-D43C-C47E5A96B0D2}"/>
          </ac:spMkLst>
        </pc:spChg>
      </pc:sldChg>
    </pc:docChg>
  </pc:docChgLst>
  <pc:docChgLst>
    <pc:chgData name="Davide Testa" userId="S::dtesta@luiss.it::883a080b-aa6b-4558-964e-f211e2400805" providerId="AD" clId="Web-{FAF050B0-9B3F-D6D8-0572-A6E421485BCF}"/>
    <pc:docChg chg="addSld delSld modSld">
      <pc:chgData name="Davide Testa" userId="S::dtesta@luiss.it::883a080b-aa6b-4558-964e-f211e2400805" providerId="AD" clId="Web-{FAF050B0-9B3F-D6D8-0572-A6E421485BCF}" dt="2025-03-28T10:08:55.960" v="66" actId="20577"/>
      <pc:docMkLst>
        <pc:docMk/>
      </pc:docMkLst>
      <pc:sldChg chg="modSp">
        <pc:chgData name="Davide Testa" userId="S::dtesta@luiss.it::883a080b-aa6b-4558-964e-f211e2400805" providerId="AD" clId="Web-{FAF050B0-9B3F-D6D8-0572-A6E421485BCF}" dt="2025-03-28T10:04:34.560" v="16" actId="20577"/>
        <pc:sldMkLst>
          <pc:docMk/>
          <pc:sldMk cId="2049094543" sldId="494"/>
        </pc:sldMkLst>
        <pc:spChg chg="mod">
          <ac:chgData name="Davide Testa" userId="S::dtesta@luiss.it::883a080b-aa6b-4558-964e-f211e2400805" providerId="AD" clId="Web-{FAF050B0-9B3F-D6D8-0572-A6E421485BCF}" dt="2025-03-28T10:04:34.560" v="16" actId="20577"/>
          <ac:spMkLst>
            <pc:docMk/>
            <pc:sldMk cId="2049094543" sldId="494"/>
            <ac:spMk id="2" creationId="{5E7D3803-E683-4367-BE59-9D3DFC4BFCEC}"/>
          </ac:spMkLst>
        </pc:spChg>
      </pc:sldChg>
      <pc:sldChg chg="del">
        <pc:chgData name="Davide Testa" userId="S::dtesta@luiss.it::883a080b-aa6b-4558-964e-f211e2400805" providerId="AD" clId="Web-{FAF050B0-9B3F-D6D8-0572-A6E421485BCF}" dt="2025-03-28T10:08:13.489" v="31"/>
        <pc:sldMkLst>
          <pc:docMk/>
          <pc:sldMk cId="3106867867" sldId="2233"/>
        </pc:sldMkLst>
      </pc:sldChg>
      <pc:sldChg chg="del">
        <pc:chgData name="Davide Testa" userId="S::dtesta@luiss.it::883a080b-aa6b-4558-964e-f211e2400805" providerId="AD" clId="Web-{FAF050B0-9B3F-D6D8-0572-A6E421485BCF}" dt="2025-03-28T10:08:08.020" v="29"/>
        <pc:sldMkLst>
          <pc:docMk/>
          <pc:sldMk cId="1337823293" sldId="2234"/>
        </pc:sldMkLst>
      </pc:sldChg>
      <pc:sldChg chg="del">
        <pc:chgData name="Davide Testa" userId="S::dtesta@luiss.it::883a080b-aa6b-4558-964e-f211e2400805" providerId="AD" clId="Web-{FAF050B0-9B3F-D6D8-0572-A6E421485BCF}" dt="2025-03-28T10:08:06.583" v="28"/>
        <pc:sldMkLst>
          <pc:docMk/>
          <pc:sldMk cId="905675652" sldId="2235"/>
        </pc:sldMkLst>
      </pc:sldChg>
      <pc:sldChg chg="del">
        <pc:chgData name="Davide Testa" userId="S::dtesta@luiss.it::883a080b-aa6b-4558-964e-f211e2400805" providerId="AD" clId="Web-{FAF050B0-9B3F-D6D8-0572-A6E421485BCF}" dt="2025-03-28T10:07:44.426" v="22"/>
        <pc:sldMkLst>
          <pc:docMk/>
          <pc:sldMk cId="1561871481" sldId="2236"/>
        </pc:sldMkLst>
      </pc:sldChg>
      <pc:sldChg chg="del">
        <pc:chgData name="Davide Testa" userId="S::dtesta@luiss.it::883a080b-aa6b-4558-964e-f211e2400805" providerId="AD" clId="Web-{FAF050B0-9B3F-D6D8-0572-A6E421485BCF}" dt="2025-03-28T10:07:43.207" v="20"/>
        <pc:sldMkLst>
          <pc:docMk/>
          <pc:sldMk cId="3835684074" sldId="2237"/>
        </pc:sldMkLst>
      </pc:sldChg>
      <pc:sldChg chg="modSp">
        <pc:chgData name="Davide Testa" userId="S::dtesta@luiss.it::883a080b-aa6b-4558-964e-f211e2400805" providerId="AD" clId="Web-{FAF050B0-9B3F-D6D8-0572-A6E421485BCF}" dt="2025-03-28T10:08:55.960" v="66" actId="20577"/>
        <pc:sldMkLst>
          <pc:docMk/>
          <pc:sldMk cId="2035582236" sldId="2238"/>
        </pc:sldMkLst>
        <pc:spChg chg="mod">
          <ac:chgData name="Davide Testa" userId="S::dtesta@luiss.it::883a080b-aa6b-4558-964e-f211e2400805" providerId="AD" clId="Web-{FAF050B0-9B3F-D6D8-0572-A6E421485BCF}" dt="2025-03-28T10:08:55.960" v="66" actId="20577"/>
          <ac:spMkLst>
            <pc:docMk/>
            <pc:sldMk cId="2035582236" sldId="2238"/>
            <ac:spMk id="3" creationId="{529C68B3-F0F0-23F8-1DF4-E5E712125758}"/>
          </ac:spMkLst>
        </pc:spChg>
      </pc:sldChg>
      <pc:sldChg chg="add replId">
        <pc:chgData name="Davide Testa" userId="S::dtesta@luiss.it::883a080b-aa6b-4558-964e-f211e2400805" providerId="AD" clId="Web-{FAF050B0-9B3F-D6D8-0572-A6E421485BCF}" dt="2025-03-28T10:08:48.522" v="62"/>
        <pc:sldMkLst>
          <pc:docMk/>
          <pc:sldMk cId="1207169324" sldId="2239"/>
        </pc:sldMkLst>
      </pc:sldChg>
      <pc:sldChg chg="add del">
        <pc:chgData name="Davide Testa" userId="S::dtesta@luiss.it::883a080b-aa6b-4558-964e-f211e2400805" providerId="AD" clId="Web-{FAF050B0-9B3F-D6D8-0572-A6E421485BCF}" dt="2025-03-28T10:08:03.426" v="27"/>
        <pc:sldMkLst>
          <pc:docMk/>
          <pc:sldMk cId="2871094003" sldId="2239"/>
        </pc:sldMkLst>
      </pc:sldChg>
      <pc:sldChg chg="del">
        <pc:chgData name="Davide Testa" userId="S::dtesta@luiss.it::883a080b-aa6b-4558-964e-f211e2400805" providerId="AD" clId="Web-{FAF050B0-9B3F-D6D8-0572-A6E421485BCF}" dt="2025-03-28T10:07:45.535" v="24"/>
        <pc:sldMkLst>
          <pc:docMk/>
          <pc:sldMk cId="4243097299" sldId="2240"/>
        </pc:sldMkLst>
      </pc:sldChg>
      <pc:sldChg chg="del">
        <pc:chgData name="Davide Testa" userId="S::dtesta@luiss.it::883a080b-aa6b-4558-964e-f211e2400805" providerId="AD" clId="Web-{FAF050B0-9B3F-D6D8-0572-A6E421485BCF}" dt="2025-03-28T10:07:42.566" v="19"/>
        <pc:sldMkLst>
          <pc:docMk/>
          <pc:sldMk cId="436004392" sldId="2241"/>
        </pc:sldMkLst>
      </pc:sldChg>
      <pc:sldChg chg="del">
        <pc:chgData name="Davide Testa" userId="S::dtesta@luiss.it::883a080b-aa6b-4558-964e-f211e2400805" providerId="AD" clId="Web-{FAF050B0-9B3F-D6D8-0572-A6E421485BCF}" dt="2025-03-28T10:07:44.910" v="23"/>
        <pc:sldMkLst>
          <pc:docMk/>
          <pc:sldMk cId="1126310876" sldId="2242"/>
        </pc:sldMkLst>
      </pc:sldChg>
      <pc:sldChg chg="del">
        <pc:chgData name="Davide Testa" userId="S::dtesta@luiss.it::883a080b-aa6b-4558-964e-f211e2400805" providerId="AD" clId="Web-{FAF050B0-9B3F-D6D8-0572-A6E421485BCF}" dt="2025-03-28T10:07:43.817" v="21"/>
        <pc:sldMkLst>
          <pc:docMk/>
          <pc:sldMk cId="1335299283" sldId="2243"/>
        </pc:sldMkLst>
      </pc:sldChg>
      <pc:sldChg chg="del">
        <pc:chgData name="Davide Testa" userId="S::dtesta@luiss.it::883a080b-aa6b-4558-964e-f211e2400805" providerId="AD" clId="Web-{FAF050B0-9B3F-D6D8-0572-A6E421485BCF}" dt="2025-03-28T10:08:10.270" v="30"/>
        <pc:sldMkLst>
          <pc:docMk/>
          <pc:sldMk cId="463885262" sldId="2244"/>
        </pc:sldMkLst>
      </pc:sldChg>
      <pc:sldChg chg="del">
        <pc:chgData name="Davide Testa" userId="S::dtesta@luiss.it::883a080b-aa6b-4558-964e-f211e2400805" providerId="AD" clId="Web-{FAF050B0-9B3F-D6D8-0572-A6E421485BCF}" dt="2025-03-28T10:07:41.879" v="18"/>
        <pc:sldMkLst>
          <pc:docMk/>
          <pc:sldMk cId="96836741" sldId="2245"/>
        </pc:sldMkLst>
      </pc:sldChg>
      <pc:sldChg chg="del">
        <pc:chgData name="Davide Testa" userId="S::dtesta@luiss.it::883a080b-aa6b-4558-964e-f211e2400805" providerId="AD" clId="Web-{FAF050B0-9B3F-D6D8-0572-A6E421485BCF}" dt="2025-03-28T10:07:40.863" v="17"/>
        <pc:sldMkLst>
          <pc:docMk/>
          <pc:sldMk cId="2934193882" sldId="2246"/>
        </pc:sldMkLst>
      </pc:sldChg>
    </pc:docChg>
  </pc:docChgLst>
  <pc:docChgLst>
    <pc:chgData name="Adriano  Contardi" userId="S::acontardi@luiss.it::04289b13-48c3-49d8-b0ff-94792b921d81" providerId="AD" clId="Web-{84533055-D2F6-A92D-CEBC-7843A9F41159}"/>
    <pc:docChg chg="modSld">
      <pc:chgData name="Adriano  Contardi" userId="S::acontardi@luiss.it::04289b13-48c3-49d8-b0ff-94792b921d81" providerId="AD" clId="Web-{84533055-D2F6-A92D-CEBC-7843A9F41159}" dt="2025-03-31T10:35:30.596" v="111" actId="20577"/>
      <pc:docMkLst>
        <pc:docMk/>
      </pc:docMkLst>
      <pc:sldChg chg="modSp">
        <pc:chgData name="Adriano  Contardi" userId="S::acontardi@luiss.it::04289b13-48c3-49d8-b0ff-94792b921d81" providerId="AD" clId="Web-{84533055-D2F6-A92D-CEBC-7843A9F41159}" dt="2025-03-31T10:14:21.802" v="29" actId="20577"/>
        <pc:sldMkLst>
          <pc:docMk/>
          <pc:sldMk cId="1140924016" sldId="2242"/>
        </pc:sldMkLst>
        <pc:spChg chg="mod">
          <ac:chgData name="Adriano  Contardi" userId="S::acontardi@luiss.it::04289b13-48c3-49d8-b0ff-94792b921d81" providerId="AD" clId="Web-{84533055-D2F6-A92D-CEBC-7843A9F41159}" dt="2025-03-31T10:14:21.802" v="29" actId="20577"/>
          <ac:spMkLst>
            <pc:docMk/>
            <pc:sldMk cId="1140924016" sldId="2242"/>
            <ac:spMk id="3" creationId="{0720F94D-8C99-AC88-3627-DA9FD5E26B7C}"/>
          </ac:spMkLst>
        </pc:spChg>
      </pc:sldChg>
      <pc:sldChg chg="modSp">
        <pc:chgData name="Adriano  Contardi" userId="S::acontardi@luiss.it::04289b13-48c3-49d8-b0ff-94792b921d81" providerId="AD" clId="Web-{84533055-D2F6-A92D-CEBC-7843A9F41159}" dt="2025-03-31T10:26:41.812" v="33" actId="20577"/>
        <pc:sldMkLst>
          <pc:docMk/>
          <pc:sldMk cId="3008767307" sldId="2246"/>
        </pc:sldMkLst>
        <pc:spChg chg="mod">
          <ac:chgData name="Adriano  Contardi" userId="S::acontardi@luiss.it::04289b13-48c3-49d8-b0ff-94792b921d81" providerId="AD" clId="Web-{84533055-D2F6-A92D-CEBC-7843A9F41159}" dt="2025-03-31T10:26:41.812" v="33" actId="20577"/>
          <ac:spMkLst>
            <pc:docMk/>
            <pc:sldMk cId="3008767307" sldId="2246"/>
            <ac:spMk id="3" creationId="{2872047F-513C-E003-E598-5EA006B6D698}"/>
          </ac:spMkLst>
        </pc:spChg>
      </pc:sldChg>
      <pc:sldChg chg="modSp">
        <pc:chgData name="Adriano  Contardi" userId="S::acontardi@luiss.it::04289b13-48c3-49d8-b0ff-94792b921d81" providerId="AD" clId="Web-{84533055-D2F6-A92D-CEBC-7843A9F41159}" dt="2025-03-31T10:35:30.596" v="111" actId="20577"/>
        <pc:sldMkLst>
          <pc:docMk/>
          <pc:sldMk cId="1322755150" sldId="2254"/>
        </pc:sldMkLst>
        <pc:spChg chg="mod">
          <ac:chgData name="Adriano  Contardi" userId="S::acontardi@luiss.it::04289b13-48c3-49d8-b0ff-94792b921d81" providerId="AD" clId="Web-{84533055-D2F6-A92D-CEBC-7843A9F41159}" dt="2025-03-31T10:35:30.596" v="111" actId="20577"/>
          <ac:spMkLst>
            <pc:docMk/>
            <pc:sldMk cId="1322755150" sldId="2254"/>
            <ac:spMk id="3" creationId="{B99D2774-C0AD-80C1-DED8-D73FB9F8376B}"/>
          </ac:spMkLst>
        </pc:spChg>
      </pc:sldChg>
      <pc:sldChg chg="modSp">
        <pc:chgData name="Adriano  Contardi" userId="S::acontardi@luiss.it::04289b13-48c3-49d8-b0ff-94792b921d81" providerId="AD" clId="Web-{84533055-D2F6-A92D-CEBC-7843A9F41159}" dt="2025-03-31T09:43:14.658" v="1" actId="20577"/>
        <pc:sldMkLst>
          <pc:docMk/>
          <pc:sldMk cId="1257329383" sldId="2255"/>
        </pc:sldMkLst>
        <pc:spChg chg="mod">
          <ac:chgData name="Adriano  Contardi" userId="S::acontardi@luiss.it::04289b13-48c3-49d8-b0ff-94792b921d81" providerId="AD" clId="Web-{84533055-D2F6-A92D-CEBC-7843A9F41159}" dt="2025-03-31T09:43:14.658" v="1" actId="20577"/>
          <ac:spMkLst>
            <pc:docMk/>
            <pc:sldMk cId="1257329383" sldId="2255"/>
            <ac:spMk id="3" creationId="{E3AA51BD-71D8-58AF-FDAA-FB363DFD6362}"/>
          </ac:spMkLst>
        </pc:spChg>
      </pc:sldChg>
      <pc:sldChg chg="modSp">
        <pc:chgData name="Adriano  Contardi" userId="S::acontardi@luiss.it::04289b13-48c3-49d8-b0ff-94792b921d81" providerId="AD" clId="Web-{84533055-D2F6-A92D-CEBC-7843A9F41159}" dt="2025-03-31T09:44:01.582" v="5" actId="20577"/>
        <pc:sldMkLst>
          <pc:docMk/>
          <pc:sldMk cId="1975008602" sldId="2258"/>
        </pc:sldMkLst>
        <pc:spChg chg="mod">
          <ac:chgData name="Adriano  Contardi" userId="S::acontardi@luiss.it::04289b13-48c3-49d8-b0ff-94792b921d81" providerId="AD" clId="Web-{84533055-D2F6-A92D-CEBC-7843A9F41159}" dt="2025-03-31T09:44:01.582" v="5" actId="20577"/>
          <ac:spMkLst>
            <pc:docMk/>
            <pc:sldMk cId="1975008602" sldId="2258"/>
            <ac:spMk id="3" creationId="{1E802E34-1257-F0DD-0F15-F6DEFD5BDB9E}"/>
          </ac:spMkLst>
        </pc:spChg>
      </pc:sldChg>
      <pc:sldChg chg="modSp">
        <pc:chgData name="Adriano  Contardi" userId="S::acontardi@luiss.it::04289b13-48c3-49d8-b0ff-94792b921d81" providerId="AD" clId="Web-{84533055-D2F6-A92D-CEBC-7843A9F41159}" dt="2025-03-31T09:43:52.409" v="4" actId="20577"/>
        <pc:sldMkLst>
          <pc:docMk/>
          <pc:sldMk cId="270528799" sldId="2260"/>
        </pc:sldMkLst>
        <pc:spChg chg="mod">
          <ac:chgData name="Adriano  Contardi" userId="S::acontardi@luiss.it::04289b13-48c3-49d8-b0ff-94792b921d81" providerId="AD" clId="Web-{84533055-D2F6-A92D-CEBC-7843A9F41159}" dt="2025-03-31T09:43:52.409" v="4" actId="20577"/>
          <ac:spMkLst>
            <pc:docMk/>
            <pc:sldMk cId="270528799" sldId="2260"/>
            <ac:spMk id="3" creationId="{B760DBF9-F9EA-19AB-FE20-1FDD0DC6C380}"/>
          </ac:spMkLst>
        </pc:spChg>
      </pc:sldChg>
      <pc:sldChg chg="modSp">
        <pc:chgData name="Adriano  Contardi" userId="S::acontardi@luiss.it::04289b13-48c3-49d8-b0ff-94792b921d81" providerId="AD" clId="Web-{84533055-D2F6-A92D-CEBC-7843A9F41159}" dt="2025-03-31T10:05:49.018" v="14" actId="20577"/>
        <pc:sldMkLst>
          <pc:docMk/>
          <pc:sldMk cId="614492081" sldId="2261"/>
        </pc:sldMkLst>
        <pc:spChg chg="mod">
          <ac:chgData name="Adriano  Contardi" userId="S::acontardi@luiss.it::04289b13-48c3-49d8-b0ff-94792b921d81" providerId="AD" clId="Web-{84533055-D2F6-A92D-CEBC-7843A9F41159}" dt="2025-03-31T10:05:49.018" v="14" actId="20577"/>
          <ac:spMkLst>
            <pc:docMk/>
            <pc:sldMk cId="614492081" sldId="2261"/>
            <ac:spMk id="2" creationId="{6B3288BF-8258-75DF-E100-7BC03739BFDC}"/>
          </ac:spMkLst>
        </pc:spChg>
      </pc:sldChg>
      <pc:sldChg chg="modSp">
        <pc:chgData name="Adriano  Contardi" userId="S::acontardi@luiss.it::04289b13-48c3-49d8-b0ff-94792b921d81" providerId="AD" clId="Web-{84533055-D2F6-A92D-CEBC-7843A9F41159}" dt="2025-03-31T10:06:00.893" v="26" actId="20577"/>
        <pc:sldMkLst>
          <pc:docMk/>
          <pc:sldMk cId="4195916089" sldId="2262"/>
        </pc:sldMkLst>
        <pc:spChg chg="mod">
          <ac:chgData name="Adriano  Contardi" userId="S::acontardi@luiss.it::04289b13-48c3-49d8-b0ff-94792b921d81" providerId="AD" clId="Web-{84533055-D2F6-A92D-CEBC-7843A9F41159}" dt="2025-03-31T10:06:00.893" v="26" actId="20577"/>
          <ac:spMkLst>
            <pc:docMk/>
            <pc:sldMk cId="4195916089" sldId="2262"/>
            <ac:spMk id="2" creationId="{980BE080-1879-2952-CD36-8E7C42053159}"/>
          </ac:spMkLst>
        </pc:spChg>
      </pc:sldChg>
    </pc:docChg>
  </pc:docChgLst>
  <pc:docChgLst>
    <pc:chgData name="Davide Testa" userId="S::dtesta@luiss.it::883a080b-aa6b-4558-964e-f211e2400805" providerId="AD" clId="Web-{6B873839-75ED-FBF3-E1F9-8BDCA0E54538}"/>
    <pc:docChg chg="addSld modSld">
      <pc:chgData name="Davide Testa" userId="S::dtesta@luiss.it::883a080b-aa6b-4558-964e-f211e2400805" providerId="AD" clId="Web-{6B873839-75ED-FBF3-E1F9-8BDCA0E54538}" dt="2025-03-30T16:09:00.004" v="1954" actId="20577"/>
      <pc:docMkLst>
        <pc:docMk/>
      </pc:docMkLst>
      <pc:sldChg chg="modSp">
        <pc:chgData name="Davide Testa" userId="S::dtesta@luiss.it::883a080b-aa6b-4558-964e-f211e2400805" providerId="AD" clId="Web-{6B873839-75ED-FBF3-E1F9-8BDCA0E54538}" dt="2025-03-30T16:01:15.567" v="1831" actId="20577"/>
        <pc:sldMkLst>
          <pc:docMk/>
          <pc:sldMk cId="2035582236" sldId="2238"/>
        </pc:sldMkLst>
        <pc:spChg chg="mod">
          <ac:chgData name="Davide Testa" userId="S::dtesta@luiss.it::883a080b-aa6b-4558-964e-f211e2400805" providerId="AD" clId="Web-{6B873839-75ED-FBF3-E1F9-8BDCA0E54538}" dt="2025-03-30T16:01:15.567" v="1831" actId="20577"/>
          <ac:spMkLst>
            <pc:docMk/>
            <pc:sldMk cId="2035582236" sldId="2238"/>
            <ac:spMk id="3" creationId="{529C68B3-F0F0-23F8-1DF4-E5E712125758}"/>
          </ac:spMkLst>
        </pc:spChg>
      </pc:sldChg>
      <pc:sldChg chg="modSp">
        <pc:chgData name="Davide Testa" userId="S::dtesta@luiss.it::883a080b-aa6b-4558-964e-f211e2400805" providerId="AD" clId="Web-{6B873839-75ED-FBF3-E1F9-8BDCA0E54538}" dt="2025-03-30T14:23:11.163" v="146" actId="1076"/>
        <pc:sldMkLst>
          <pc:docMk/>
          <pc:sldMk cId="1328268694" sldId="2241"/>
        </pc:sldMkLst>
        <pc:spChg chg="mod">
          <ac:chgData name="Davide Testa" userId="S::dtesta@luiss.it::883a080b-aa6b-4558-964e-f211e2400805" providerId="AD" clId="Web-{6B873839-75ED-FBF3-E1F9-8BDCA0E54538}" dt="2025-03-30T14:23:11.163" v="146" actId="1076"/>
          <ac:spMkLst>
            <pc:docMk/>
            <pc:sldMk cId="1328268694" sldId="2241"/>
            <ac:spMk id="3" creationId="{E0D7B2BF-56E2-80E3-19AD-68B3A902315E}"/>
          </ac:spMkLst>
        </pc:spChg>
      </pc:sldChg>
      <pc:sldChg chg="modSp">
        <pc:chgData name="Davide Testa" userId="S::dtesta@luiss.it::883a080b-aa6b-4558-964e-f211e2400805" providerId="AD" clId="Web-{6B873839-75ED-FBF3-E1F9-8BDCA0E54538}" dt="2025-03-30T14:24:21.493" v="165" actId="20577"/>
        <pc:sldMkLst>
          <pc:docMk/>
          <pc:sldMk cId="1140924016" sldId="2242"/>
        </pc:sldMkLst>
        <pc:spChg chg="mod">
          <ac:chgData name="Davide Testa" userId="S::dtesta@luiss.it::883a080b-aa6b-4558-964e-f211e2400805" providerId="AD" clId="Web-{6B873839-75ED-FBF3-E1F9-8BDCA0E54538}" dt="2025-03-30T14:24:21.493" v="165" actId="20577"/>
          <ac:spMkLst>
            <pc:docMk/>
            <pc:sldMk cId="1140924016" sldId="2242"/>
            <ac:spMk id="3" creationId="{0720F94D-8C99-AC88-3627-DA9FD5E26B7C}"/>
          </ac:spMkLst>
        </pc:spChg>
      </pc:sldChg>
      <pc:sldChg chg="modSp">
        <pc:chgData name="Davide Testa" userId="S::dtesta@luiss.it::883a080b-aa6b-4558-964e-f211e2400805" providerId="AD" clId="Web-{6B873839-75ED-FBF3-E1F9-8BDCA0E54538}" dt="2025-03-30T16:04:46.637" v="1885" actId="20577"/>
        <pc:sldMkLst>
          <pc:docMk/>
          <pc:sldMk cId="2196164684" sldId="2243"/>
        </pc:sldMkLst>
        <pc:spChg chg="mod">
          <ac:chgData name="Davide Testa" userId="S::dtesta@luiss.it::883a080b-aa6b-4558-964e-f211e2400805" providerId="AD" clId="Web-{6B873839-75ED-FBF3-E1F9-8BDCA0E54538}" dt="2025-03-30T16:04:46.637" v="1885" actId="20577"/>
          <ac:spMkLst>
            <pc:docMk/>
            <pc:sldMk cId="2196164684" sldId="2243"/>
            <ac:spMk id="3" creationId="{63A892C1-8A6E-1818-2CF6-81657F427366}"/>
          </ac:spMkLst>
        </pc:spChg>
      </pc:sldChg>
      <pc:sldChg chg="modSp">
        <pc:chgData name="Davide Testa" userId="S::dtesta@luiss.it::883a080b-aa6b-4558-964e-f211e2400805" providerId="AD" clId="Web-{6B873839-75ED-FBF3-E1F9-8BDCA0E54538}" dt="2025-03-30T16:09:00.004" v="1954" actId="20577"/>
        <pc:sldMkLst>
          <pc:docMk/>
          <pc:sldMk cId="644408095" sldId="2244"/>
        </pc:sldMkLst>
        <pc:spChg chg="mod">
          <ac:chgData name="Davide Testa" userId="S::dtesta@luiss.it::883a080b-aa6b-4558-964e-f211e2400805" providerId="AD" clId="Web-{6B873839-75ED-FBF3-E1F9-8BDCA0E54538}" dt="2025-03-30T16:09:00.004" v="1954" actId="20577"/>
          <ac:spMkLst>
            <pc:docMk/>
            <pc:sldMk cId="644408095" sldId="2244"/>
            <ac:spMk id="3" creationId="{38C984DC-4DCB-46BF-A790-4E62BF32954A}"/>
          </ac:spMkLst>
        </pc:spChg>
      </pc:sldChg>
      <pc:sldChg chg="modSp">
        <pc:chgData name="Davide Testa" userId="S::dtesta@luiss.it::883a080b-aa6b-4558-964e-f211e2400805" providerId="AD" clId="Web-{6B873839-75ED-FBF3-E1F9-8BDCA0E54538}" dt="2025-03-30T15:20:14.989" v="676" actId="20577"/>
        <pc:sldMkLst>
          <pc:docMk/>
          <pc:sldMk cId="2805418409" sldId="2245"/>
        </pc:sldMkLst>
        <pc:spChg chg="mod">
          <ac:chgData name="Davide Testa" userId="S::dtesta@luiss.it::883a080b-aa6b-4558-964e-f211e2400805" providerId="AD" clId="Web-{6B873839-75ED-FBF3-E1F9-8BDCA0E54538}" dt="2025-03-30T15:20:14.989" v="676" actId="20577"/>
          <ac:spMkLst>
            <pc:docMk/>
            <pc:sldMk cId="2805418409" sldId="2245"/>
            <ac:spMk id="3" creationId="{76D1748C-F422-678D-9614-DB0308DF126F}"/>
          </ac:spMkLst>
        </pc:spChg>
      </pc:sldChg>
      <pc:sldChg chg="modSp">
        <pc:chgData name="Davide Testa" userId="S::dtesta@luiss.it::883a080b-aa6b-4558-964e-f211e2400805" providerId="AD" clId="Web-{6B873839-75ED-FBF3-E1F9-8BDCA0E54538}" dt="2025-03-30T15:33:13.881" v="992" actId="20577"/>
        <pc:sldMkLst>
          <pc:docMk/>
          <pc:sldMk cId="3008767307" sldId="2246"/>
        </pc:sldMkLst>
        <pc:spChg chg="mod">
          <ac:chgData name="Davide Testa" userId="S::dtesta@luiss.it::883a080b-aa6b-4558-964e-f211e2400805" providerId="AD" clId="Web-{6B873839-75ED-FBF3-E1F9-8BDCA0E54538}" dt="2025-03-30T15:33:13.881" v="992" actId="20577"/>
          <ac:spMkLst>
            <pc:docMk/>
            <pc:sldMk cId="3008767307" sldId="2246"/>
            <ac:spMk id="3" creationId="{2872047F-513C-E003-E598-5EA006B6D698}"/>
          </ac:spMkLst>
        </pc:spChg>
      </pc:sldChg>
      <pc:sldChg chg="modSp">
        <pc:chgData name="Davide Testa" userId="S::dtesta@luiss.it::883a080b-aa6b-4558-964e-f211e2400805" providerId="AD" clId="Web-{6B873839-75ED-FBF3-E1F9-8BDCA0E54538}" dt="2025-03-30T15:41:37.193" v="1240" actId="1076"/>
        <pc:sldMkLst>
          <pc:docMk/>
          <pc:sldMk cId="1348295127" sldId="2247"/>
        </pc:sldMkLst>
        <pc:spChg chg="mod">
          <ac:chgData name="Davide Testa" userId="S::dtesta@luiss.it::883a080b-aa6b-4558-964e-f211e2400805" providerId="AD" clId="Web-{6B873839-75ED-FBF3-E1F9-8BDCA0E54538}" dt="2025-03-30T15:41:37.193" v="1240" actId="1076"/>
          <ac:spMkLst>
            <pc:docMk/>
            <pc:sldMk cId="1348295127" sldId="2247"/>
            <ac:spMk id="3" creationId="{C8ADED3A-57B9-773F-02DD-95E6573EED73}"/>
          </ac:spMkLst>
        </pc:spChg>
      </pc:sldChg>
      <pc:sldChg chg="modSp">
        <pc:chgData name="Davide Testa" userId="S::dtesta@luiss.it::883a080b-aa6b-4558-964e-f211e2400805" providerId="AD" clId="Web-{6B873839-75ED-FBF3-E1F9-8BDCA0E54538}" dt="2025-03-30T15:55:04.554" v="1586" actId="20577"/>
        <pc:sldMkLst>
          <pc:docMk/>
          <pc:sldMk cId="1135429619" sldId="2248"/>
        </pc:sldMkLst>
        <pc:spChg chg="mod">
          <ac:chgData name="Davide Testa" userId="S::dtesta@luiss.it::883a080b-aa6b-4558-964e-f211e2400805" providerId="AD" clId="Web-{6B873839-75ED-FBF3-E1F9-8BDCA0E54538}" dt="2025-03-30T15:55:04.554" v="1586" actId="20577"/>
          <ac:spMkLst>
            <pc:docMk/>
            <pc:sldMk cId="1135429619" sldId="2248"/>
            <ac:spMk id="3" creationId="{E4B9EC56-AD20-CA01-3585-F90A5AA97E6F}"/>
          </ac:spMkLst>
        </pc:spChg>
      </pc:sldChg>
      <pc:sldChg chg="modSp">
        <pc:chgData name="Davide Testa" userId="S::dtesta@luiss.it::883a080b-aa6b-4558-964e-f211e2400805" providerId="AD" clId="Web-{6B873839-75ED-FBF3-E1F9-8BDCA0E54538}" dt="2025-03-30T16:08:42.926" v="1945" actId="20577"/>
        <pc:sldMkLst>
          <pc:docMk/>
          <pc:sldMk cId="1650783177" sldId="2249"/>
        </pc:sldMkLst>
        <pc:spChg chg="mod">
          <ac:chgData name="Davide Testa" userId="S::dtesta@luiss.it::883a080b-aa6b-4558-964e-f211e2400805" providerId="AD" clId="Web-{6B873839-75ED-FBF3-E1F9-8BDCA0E54538}" dt="2025-03-30T16:08:42.926" v="1945" actId="20577"/>
          <ac:spMkLst>
            <pc:docMk/>
            <pc:sldMk cId="1650783177" sldId="2249"/>
            <ac:spMk id="3" creationId="{1A262820-3173-C5AF-9770-520CAB9F8D34}"/>
          </ac:spMkLst>
        </pc:spChg>
      </pc:sldChg>
      <pc:sldChg chg="modSp add replId">
        <pc:chgData name="Davide Testa" userId="S::dtesta@luiss.it::883a080b-aa6b-4558-964e-f211e2400805" providerId="AD" clId="Web-{6B873839-75ED-FBF3-E1F9-8BDCA0E54538}" dt="2025-03-30T16:06:14.656" v="1911" actId="20577"/>
        <pc:sldMkLst>
          <pc:docMk/>
          <pc:sldMk cId="1121283177" sldId="2250"/>
        </pc:sldMkLst>
        <pc:spChg chg="mod">
          <ac:chgData name="Davide Testa" userId="S::dtesta@luiss.it::883a080b-aa6b-4558-964e-f211e2400805" providerId="AD" clId="Web-{6B873839-75ED-FBF3-E1F9-8BDCA0E54538}" dt="2025-03-30T16:06:14.656" v="1911" actId="20577"/>
          <ac:spMkLst>
            <pc:docMk/>
            <pc:sldMk cId="1121283177" sldId="2250"/>
            <ac:spMk id="3" creationId="{4C6416E1-2922-861D-ED6B-0B67A1B38F73}"/>
          </ac:spMkLst>
        </pc:spChg>
      </pc:sldChg>
      <pc:sldChg chg="addSp modSp add replId">
        <pc:chgData name="Davide Testa" userId="S::dtesta@luiss.it::883a080b-aa6b-4558-964e-f211e2400805" providerId="AD" clId="Web-{6B873839-75ED-FBF3-E1F9-8BDCA0E54538}" dt="2025-03-30T15:26:17.412" v="791" actId="1076"/>
        <pc:sldMkLst>
          <pc:docMk/>
          <pc:sldMk cId="3076816776" sldId="2251"/>
        </pc:sldMkLst>
        <pc:spChg chg="mod">
          <ac:chgData name="Davide Testa" userId="S::dtesta@luiss.it::883a080b-aa6b-4558-964e-f211e2400805" providerId="AD" clId="Web-{6B873839-75ED-FBF3-E1F9-8BDCA0E54538}" dt="2025-03-30T15:26:17.412" v="791" actId="1076"/>
          <ac:spMkLst>
            <pc:docMk/>
            <pc:sldMk cId="3076816776" sldId="2251"/>
            <ac:spMk id="3" creationId="{AB09C4A7-5634-1B1A-4293-713F3F4C18A8}"/>
          </ac:spMkLst>
        </pc:spChg>
        <pc:graphicFrameChg chg="add mod modGraphic">
          <ac:chgData name="Davide Testa" userId="S::dtesta@luiss.it::883a080b-aa6b-4558-964e-f211e2400805" providerId="AD" clId="Web-{6B873839-75ED-FBF3-E1F9-8BDCA0E54538}" dt="2025-03-30T15:25:30.004" v="767" actId="1076"/>
          <ac:graphicFrameMkLst>
            <pc:docMk/>
            <pc:sldMk cId="3076816776" sldId="2251"/>
            <ac:graphicFrameMk id="4" creationId="{5C586DF1-69D7-4766-9469-13FA6B29204C}"/>
          </ac:graphicFrameMkLst>
        </pc:graphicFrameChg>
      </pc:sldChg>
      <pc:sldChg chg="modSp add replId">
        <pc:chgData name="Davide Testa" userId="S::dtesta@luiss.it::883a080b-aa6b-4558-964e-f211e2400805" providerId="AD" clId="Web-{6B873839-75ED-FBF3-E1F9-8BDCA0E54538}" dt="2025-03-30T15:36:08.464" v="1167" actId="20577"/>
        <pc:sldMkLst>
          <pc:docMk/>
          <pc:sldMk cId="1278224134" sldId="2252"/>
        </pc:sldMkLst>
        <pc:spChg chg="mod">
          <ac:chgData name="Davide Testa" userId="S::dtesta@luiss.it::883a080b-aa6b-4558-964e-f211e2400805" providerId="AD" clId="Web-{6B873839-75ED-FBF3-E1F9-8BDCA0E54538}" dt="2025-03-30T15:36:08.464" v="1167" actId="20577"/>
          <ac:spMkLst>
            <pc:docMk/>
            <pc:sldMk cId="1278224134" sldId="2252"/>
            <ac:spMk id="3" creationId="{69823B6A-3654-FBD0-5CEE-BCDD770C11B7}"/>
          </ac:spMkLst>
        </pc:spChg>
      </pc:sldChg>
      <pc:sldChg chg="modSp add replId">
        <pc:chgData name="Davide Testa" userId="S::dtesta@luiss.it::883a080b-aa6b-4558-964e-f211e2400805" providerId="AD" clId="Web-{6B873839-75ED-FBF3-E1F9-8BDCA0E54538}" dt="2025-03-30T15:49:33.606" v="1403" actId="20577"/>
        <pc:sldMkLst>
          <pc:docMk/>
          <pc:sldMk cId="3408932338" sldId="2253"/>
        </pc:sldMkLst>
        <pc:spChg chg="mod">
          <ac:chgData name="Davide Testa" userId="S::dtesta@luiss.it::883a080b-aa6b-4558-964e-f211e2400805" providerId="AD" clId="Web-{6B873839-75ED-FBF3-E1F9-8BDCA0E54538}" dt="2025-03-30T15:49:33.606" v="1403" actId="20577"/>
          <ac:spMkLst>
            <pc:docMk/>
            <pc:sldMk cId="3408932338" sldId="2253"/>
            <ac:spMk id="3" creationId="{38F1DAE2-5C65-EE6A-050A-22F393033F9A}"/>
          </ac:spMkLst>
        </pc:spChg>
      </pc:sldChg>
      <pc:sldChg chg="modSp add replId">
        <pc:chgData name="Davide Testa" userId="S::dtesta@luiss.it::883a080b-aa6b-4558-964e-f211e2400805" providerId="AD" clId="Web-{6B873839-75ED-FBF3-E1F9-8BDCA0E54538}" dt="2025-03-30T15:58:05.983" v="1720" actId="20577"/>
        <pc:sldMkLst>
          <pc:docMk/>
          <pc:sldMk cId="1322755150" sldId="2254"/>
        </pc:sldMkLst>
        <pc:spChg chg="mod">
          <ac:chgData name="Davide Testa" userId="S::dtesta@luiss.it::883a080b-aa6b-4558-964e-f211e2400805" providerId="AD" clId="Web-{6B873839-75ED-FBF3-E1F9-8BDCA0E54538}" dt="2025-03-30T15:58:05.983" v="1720" actId="20577"/>
          <ac:spMkLst>
            <pc:docMk/>
            <pc:sldMk cId="1322755150" sldId="2254"/>
            <ac:spMk id="3" creationId="{B99D2774-C0AD-80C1-DED8-D73FB9F8376B}"/>
          </ac:spMkLst>
        </pc:spChg>
      </pc:sldChg>
    </pc:docChg>
  </pc:docChgLst>
  <pc:docChgLst>
    <pc:chgData name="Davide Testa" userId="S::dtesta@luiss.it::883a080b-aa6b-4558-964e-f211e2400805" providerId="AD" clId="Web-{1EA1C42A-D7F9-F45D-D2E9-A7979CEDB5FE}"/>
    <pc:docChg chg="modSld">
      <pc:chgData name="Davide Testa" userId="S::dtesta@luiss.it::883a080b-aa6b-4558-964e-f211e2400805" providerId="AD" clId="Web-{1EA1C42A-D7F9-F45D-D2E9-A7979CEDB5FE}" dt="2025-03-31T08:05:55.030" v="4" actId="20577"/>
      <pc:docMkLst>
        <pc:docMk/>
      </pc:docMkLst>
      <pc:sldChg chg="modSp">
        <pc:chgData name="Davide Testa" userId="S::dtesta@luiss.it::883a080b-aa6b-4558-964e-f211e2400805" providerId="AD" clId="Web-{1EA1C42A-D7F9-F45D-D2E9-A7979CEDB5FE}" dt="2025-03-31T08:05:14.496" v="2" actId="20577"/>
        <pc:sldMkLst>
          <pc:docMk/>
          <pc:sldMk cId="750891563" sldId="2240"/>
        </pc:sldMkLst>
        <pc:spChg chg="mod">
          <ac:chgData name="Davide Testa" userId="S::dtesta@luiss.it::883a080b-aa6b-4558-964e-f211e2400805" providerId="AD" clId="Web-{1EA1C42A-D7F9-F45D-D2E9-A7979CEDB5FE}" dt="2025-03-31T08:05:14.496" v="2" actId="20577"/>
          <ac:spMkLst>
            <pc:docMk/>
            <pc:sldMk cId="750891563" sldId="2240"/>
            <ac:spMk id="3" creationId="{6C52E64E-4259-C0A9-31AA-C34942B98FD0}"/>
          </ac:spMkLst>
        </pc:spChg>
      </pc:sldChg>
      <pc:sldChg chg="modSp">
        <pc:chgData name="Davide Testa" userId="S::dtesta@luiss.it::883a080b-aa6b-4558-964e-f211e2400805" providerId="AD" clId="Web-{1EA1C42A-D7F9-F45D-D2E9-A7979CEDB5FE}" dt="2025-03-31T08:05:55.030" v="4" actId="20577"/>
        <pc:sldMkLst>
          <pc:docMk/>
          <pc:sldMk cId="1650783177" sldId="2249"/>
        </pc:sldMkLst>
        <pc:spChg chg="mod">
          <ac:chgData name="Davide Testa" userId="S::dtesta@luiss.it::883a080b-aa6b-4558-964e-f211e2400805" providerId="AD" clId="Web-{1EA1C42A-D7F9-F45D-D2E9-A7979CEDB5FE}" dt="2025-03-31T08:05:55.030" v="4" actId="20577"/>
          <ac:spMkLst>
            <pc:docMk/>
            <pc:sldMk cId="1650783177" sldId="2249"/>
            <ac:spMk id="3" creationId="{1A262820-3173-C5AF-9770-520CAB9F8D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CF08C-6E4F-3B42-9694-5A99BBF2D0B1}" type="datetimeFigureOut">
              <a:rPr lang="it-IT" smtClean="0"/>
              <a:t>31/03/25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2CE8F-5951-6748-BF5E-36FD22E74AD0}" type="slidenum">
              <a:rPr lang="it-IT" smtClean="0"/>
              <a:t>‹N›</a:t>
            </a:fld>
            <a:endParaRPr lang="it-IT"/>
          </a:p>
        </p:txBody>
      </p:sp>
    </p:spTree>
    <p:extLst>
      <p:ext uri="{BB962C8B-B14F-4D97-AF65-F5344CB8AC3E}">
        <p14:creationId xmlns:p14="http://schemas.microsoft.com/office/powerpoint/2010/main" val="22263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B0A04-BBE7-D343-BF4A-4CC426B845C4}"/>
              </a:ext>
            </a:extLst>
          </p:cNvPr>
          <p:cNvSpPr>
            <a:spLocks noGrp="1"/>
          </p:cNvSpPr>
          <p:nvPr>
            <p:ph type="ctrTitle"/>
          </p:nvPr>
        </p:nvSpPr>
        <p:spPr>
          <a:xfrm>
            <a:off x="506353" y="1672314"/>
            <a:ext cx="11189995" cy="547200"/>
          </a:xfrm>
        </p:spPr>
        <p:txBody>
          <a:bodyPr lIns="0" tIns="0" rIns="0" bIns="0" anchor="t" anchorCtr="0">
            <a:sp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679AF4-40BB-0349-820B-505BF6BB121D}"/>
              </a:ext>
            </a:extLst>
          </p:cNvPr>
          <p:cNvSpPr>
            <a:spLocks noGrp="1"/>
          </p:cNvSpPr>
          <p:nvPr>
            <p:ph type="subTitle" idx="1"/>
          </p:nvPr>
        </p:nvSpPr>
        <p:spPr>
          <a:xfrm>
            <a:off x="498261" y="2243181"/>
            <a:ext cx="11189994" cy="619850"/>
          </a:xfrm>
        </p:spPr>
        <p:txBody>
          <a:bodyPr lIns="0" tIns="0" rIns="0" bIns="0" anchor="t">
            <a:spAutoFit/>
          </a:bodyPr>
          <a:lstStyle>
            <a:lvl1pPr marL="0" indent="0" algn="l">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96610526-56F4-3B44-8A01-8B4FD29A8A2B}" type="datetime4">
              <a:rPr lang="it-IT" smtClean="0"/>
              <a:t>31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2" name="Segnaposto testo 77">
            <a:extLst>
              <a:ext uri="{FF2B5EF4-FFF2-40B4-BE49-F238E27FC236}">
                <a16:creationId xmlns:a16="http://schemas.microsoft.com/office/drawing/2014/main" id="{11E9754D-4544-094C-90CE-D95DEC303D3D}"/>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7" name="CasellaDiTesto 6">
            <a:extLst>
              <a:ext uri="{FF2B5EF4-FFF2-40B4-BE49-F238E27FC236}">
                <a16:creationId xmlns:a16="http://schemas.microsoft.com/office/drawing/2014/main" id="{4F48BF19-5644-BB43-8AD2-AEB567996144}"/>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pic>
        <p:nvPicPr>
          <p:cNvPr id="31" name="Immagine 30">
            <a:extLst>
              <a:ext uri="{FF2B5EF4-FFF2-40B4-BE49-F238E27FC236}">
                <a16:creationId xmlns:a16="http://schemas.microsoft.com/office/drawing/2014/main" id="{55DBE5F5-D117-4075-B33F-E2D4674BFABA}"/>
              </a:ext>
            </a:extLst>
          </p:cNvPr>
          <p:cNvPicPr>
            <a:picLocks noChangeAspect="1"/>
          </p:cNvPicPr>
          <p:nvPr userDrawn="1"/>
        </p:nvPicPr>
        <p:blipFill>
          <a:blip r:embed="rId2"/>
          <a:stretch>
            <a:fillRect/>
          </a:stretch>
        </p:blipFill>
        <p:spPr>
          <a:xfrm>
            <a:off x="515508" y="5066132"/>
            <a:ext cx="3257143" cy="547200"/>
          </a:xfrm>
          <a:prstGeom prst="rect">
            <a:avLst/>
          </a:prstGeom>
        </p:spPr>
      </p:pic>
      <p:pic>
        <p:nvPicPr>
          <p:cNvPr id="33" name="Picture 30" descr="A picture containing logo&#10;&#10;Description automatically generated">
            <a:extLst>
              <a:ext uri="{FF2B5EF4-FFF2-40B4-BE49-F238E27FC236}">
                <a16:creationId xmlns:a16="http://schemas.microsoft.com/office/drawing/2014/main" id="{FF05F3C4-ADBC-4200-97F8-78889E6195E1}"/>
              </a:ext>
            </a:extLst>
          </p:cNvPr>
          <p:cNvPicPr>
            <a:picLocks noChangeAspect="1"/>
          </p:cNvPicPr>
          <p:nvPr userDrawn="1"/>
        </p:nvPicPr>
        <p:blipFill>
          <a:blip r:embed="rId3"/>
          <a:stretch>
            <a:fillRect/>
          </a:stretch>
        </p:blipFill>
        <p:spPr>
          <a:xfrm>
            <a:off x="4596553" y="4899944"/>
            <a:ext cx="1594915" cy="879576"/>
          </a:xfrm>
          <a:prstGeom prst="rect">
            <a:avLst/>
          </a:prstGeom>
        </p:spPr>
      </p:pic>
      <p:pic>
        <p:nvPicPr>
          <p:cNvPr id="34" name="Immagine 6" descr="Immagine che contiene disegnando&#10;&#10;Descrizione generata automaticamente">
            <a:extLst>
              <a:ext uri="{FF2B5EF4-FFF2-40B4-BE49-F238E27FC236}">
                <a16:creationId xmlns:a16="http://schemas.microsoft.com/office/drawing/2014/main" id="{6A26C26C-7CAF-486F-B577-B1947EB89B7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10268" y="4928183"/>
            <a:ext cx="936803" cy="821708"/>
          </a:xfrm>
          <a:prstGeom prst="rect">
            <a:avLst/>
          </a:prstGeom>
        </p:spPr>
      </p:pic>
      <p:pic>
        <p:nvPicPr>
          <p:cNvPr id="35" name="image3.jpeg">
            <a:extLst>
              <a:ext uri="{FF2B5EF4-FFF2-40B4-BE49-F238E27FC236}">
                <a16:creationId xmlns:a16="http://schemas.microsoft.com/office/drawing/2014/main" id="{CF40DC18-3E86-45B1-8827-63651856456D}"/>
              </a:ext>
            </a:extLst>
          </p:cNvPr>
          <p:cNvPicPr/>
          <p:nvPr userDrawn="1"/>
        </p:nvPicPr>
        <p:blipFill>
          <a:blip r:embed="rId5" cstate="print"/>
          <a:stretch>
            <a:fillRect/>
          </a:stretch>
        </p:blipFill>
        <p:spPr>
          <a:xfrm>
            <a:off x="6724079" y="4993483"/>
            <a:ext cx="1010376" cy="685150"/>
          </a:xfrm>
          <a:prstGeom prst="rect">
            <a:avLst/>
          </a:prstGeom>
        </p:spPr>
      </p:pic>
      <p:pic>
        <p:nvPicPr>
          <p:cNvPr id="2050" name="Picture 2">
            <a:extLst>
              <a:ext uri="{FF2B5EF4-FFF2-40B4-BE49-F238E27FC236}">
                <a16:creationId xmlns:a16="http://schemas.microsoft.com/office/drawing/2014/main" id="{22E4DF34-8BA8-CA1F-236D-99E415BDBF9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243347" y="4993483"/>
            <a:ext cx="1768930" cy="68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434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CF852A-D30A-CC4D-BB28-885647985C0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A87984D-29CE-3442-8C11-C7B68CA421BA}"/>
              </a:ext>
            </a:extLst>
          </p:cNvPr>
          <p:cNvSpPr>
            <a:spLocks noGrp="1"/>
          </p:cNvSpPr>
          <p:nvPr>
            <p:ph sz="half" idx="1"/>
          </p:nvPr>
        </p:nvSpPr>
        <p:spPr>
          <a:xfrm>
            <a:off x="419099" y="1528003"/>
            <a:ext cx="5359131" cy="4351338"/>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6020D039-24D7-3D4C-AC12-8A561B0819C2}"/>
              </a:ext>
            </a:extLst>
          </p:cNvPr>
          <p:cNvSpPr>
            <a:spLocks noGrp="1"/>
          </p:cNvSpPr>
          <p:nvPr>
            <p:ph sz="half" idx="2"/>
          </p:nvPr>
        </p:nvSpPr>
        <p:spPr>
          <a:xfrm>
            <a:off x="6030118" y="1534556"/>
            <a:ext cx="5611019" cy="4351338"/>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81475FED-2144-8A45-B971-72FEF3C89EC9}"/>
              </a:ext>
            </a:extLst>
          </p:cNvPr>
          <p:cNvSpPr>
            <a:spLocks noGrp="1"/>
          </p:cNvSpPr>
          <p:nvPr>
            <p:ph type="dt" sz="half" idx="10"/>
          </p:nvPr>
        </p:nvSpPr>
        <p:spPr/>
        <p:txBody>
          <a:bodyPr/>
          <a:lstStyle/>
          <a:p>
            <a:fld id="{5107C484-DEAD-E444-8C0E-49DF19570D92}" type="datetime4">
              <a:rPr lang="it-IT" smtClean="0"/>
              <a:t>31 marzo 2025</a:t>
            </a:fld>
            <a:endParaRPr lang="it-IT"/>
          </a:p>
        </p:txBody>
      </p:sp>
      <p:sp>
        <p:nvSpPr>
          <p:cNvPr id="6" name="Segnaposto piè di pagina 5">
            <a:extLst>
              <a:ext uri="{FF2B5EF4-FFF2-40B4-BE49-F238E27FC236}">
                <a16:creationId xmlns:a16="http://schemas.microsoft.com/office/drawing/2014/main" id="{85DAFAF3-5C89-784D-BB84-8D0F087F1544}"/>
              </a:ext>
            </a:extLst>
          </p:cNvPr>
          <p:cNvSpPr>
            <a:spLocks noGrp="1"/>
          </p:cNvSpPr>
          <p:nvPr>
            <p:ph type="ftr" sz="quarter" idx="11"/>
          </p:nvPr>
        </p:nvSpPr>
        <p:spPr/>
        <p:txBody>
          <a:bodyPr/>
          <a:lstStyle/>
          <a:p>
            <a:r>
              <a:rPr lang="it-IT"/>
              <a:t>Titolo della Presentazione/Sezione</a:t>
            </a:r>
          </a:p>
        </p:txBody>
      </p:sp>
      <p:sp>
        <p:nvSpPr>
          <p:cNvPr id="7" name="Segnaposto numero diapositiva 6">
            <a:extLst>
              <a:ext uri="{FF2B5EF4-FFF2-40B4-BE49-F238E27FC236}">
                <a16:creationId xmlns:a16="http://schemas.microsoft.com/office/drawing/2014/main" id="{DC1EA764-7BE2-C542-B147-FEDB2B2C1681}"/>
              </a:ext>
            </a:extLst>
          </p:cNvPr>
          <p:cNvSpPr>
            <a:spLocks noGrp="1"/>
          </p:cNvSpPr>
          <p:nvPr>
            <p:ph type="sldNum" sz="quarter" idx="12"/>
          </p:nvPr>
        </p:nvSpPr>
        <p:spPr/>
        <p:txBody>
          <a:bodyPr/>
          <a:lstStyle/>
          <a:p>
            <a:fld id="{DD589A36-170F-7348-BCDB-23CF9D860473}" type="slidenum">
              <a:rPr lang="it-IT" smtClean="0"/>
              <a:t>‹N›</a:t>
            </a:fld>
            <a:endParaRPr lang="it-IT"/>
          </a:p>
        </p:txBody>
      </p:sp>
      <p:pic>
        <p:nvPicPr>
          <p:cNvPr id="8" name="Immagine 7">
            <a:extLst>
              <a:ext uri="{FF2B5EF4-FFF2-40B4-BE49-F238E27FC236}">
                <a16:creationId xmlns:a16="http://schemas.microsoft.com/office/drawing/2014/main" id="{596D8687-7367-CD48-9FF8-EE4A129CDF25}"/>
              </a:ext>
            </a:extLst>
          </p:cNvPr>
          <p:cNvPicPr>
            <a:picLocks noChangeAspect="1"/>
          </p:cNvPicPr>
          <p:nvPr userDrawn="1"/>
        </p:nvPicPr>
        <p:blipFill>
          <a:blip r:embed="rId2"/>
          <a:stretch>
            <a:fillRect/>
          </a:stretch>
        </p:blipFill>
        <p:spPr>
          <a:xfrm>
            <a:off x="515508" y="6250912"/>
            <a:ext cx="1714284" cy="288000"/>
          </a:xfrm>
          <a:prstGeom prst="rect">
            <a:avLst/>
          </a:prstGeom>
        </p:spPr>
      </p:pic>
    </p:spTree>
    <p:extLst>
      <p:ext uri="{BB962C8B-B14F-4D97-AF65-F5344CB8AC3E}">
        <p14:creationId xmlns:p14="http://schemas.microsoft.com/office/powerpoint/2010/main" val="11169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olo e contenuto">
    <p:bg>
      <p:bgPr>
        <a:solidFill>
          <a:srgbClr val="003A7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522AE-B4DE-BE46-8DCD-711FCF7BB205}"/>
              </a:ext>
            </a:extLst>
          </p:cNvPr>
          <p:cNvSpPr>
            <a:spLocks noGrp="1"/>
          </p:cNvSpPr>
          <p:nvPr>
            <p:ph type="title"/>
          </p:nvPr>
        </p:nvSpPr>
        <p:spPr/>
        <p:txBody>
          <a:bodyPr/>
          <a:lstStyle>
            <a:lvl1pPr>
              <a:defRPr sz="2600" b="0">
                <a:solidFill>
                  <a:schemeClr val="bg1"/>
                </a:solidFill>
                <a:latin typeface="Luiss Sans" pitchFamily="2" charset="0"/>
              </a:defRPr>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32322D5-CD07-334E-AC52-C62261E6AA20}"/>
              </a:ext>
            </a:extLst>
          </p:cNvPr>
          <p:cNvSpPr>
            <a:spLocks noGrp="1"/>
          </p:cNvSpPr>
          <p:nvPr>
            <p:ph idx="1"/>
          </p:nvPr>
        </p:nvSpPr>
        <p:spPr>
          <a:xfrm>
            <a:off x="419100" y="1536971"/>
            <a:ext cx="11222038" cy="4214874"/>
          </a:xfrm>
        </p:spPr>
        <p:txBody>
          <a:bodyPr>
            <a:normAutofit/>
          </a:bodyPr>
          <a:lstStyle>
            <a:lvl1pPr>
              <a:lnSpc>
                <a:spcPct val="100000"/>
              </a:lnSpc>
              <a:defRPr sz="3200">
                <a:solidFill>
                  <a:schemeClr val="bg1"/>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7C2C449B-207F-D644-9692-120FA3AB9F12}"/>
              </a:ext>
            </a:extLst>
          </p:cNvPr>
          <p:cNvSpPr>
            <a:spLocks noGrp="1"/>
          </p:cNvSpPr>
          <p:nvPr>
            <p:ph type="dt" sz="half" idx="10"/>
          </p:nvPr>
        </p:nvSpPr>
        <p:spPr>
          <a:xfrm>
            <a:off x="8445500" y="6224587"/>
            <a:ext cx="2286000" cy="365125"/>
          </a:xfrm>
        </p:spPr>
        <p:txBody>
          <a:bodyPr/>
          <a:lstStyle>
            <a:lvl1pPr>
              <a:defRPr>
                <a:solidFill>
                  <a:schemeClr val="bg1"/>
                </a:solidFill>
                <a:latin typeface="Luiss Sans" pitchFamily="2" charset="0"/>
              </a:defRPr>
            </a:lvl1pPr>
          </a:lstStyle>
          <a:p>
            <a:fld id="{AA69D306-FCAE-2B41-96BB-373E82416A2D}" type="datetime4">
              <a:rPr lang="it-IT" smtClean="0"/>
              <a:t>31 marzo 2025</a:t>
            </a:fld>
            <a:endParaRPr lang="it-IT"/>
          </a:p>
        </p:txBody>
      </p:sp>
      <p:sp>
        <p:nvSpPr>
          <p:cNvPr id="5" name="Segnaposto piè di pagina 4">
            <a:extLst>
              <a:ext uri="{FF2B5EF4-FFF2-40B4-BE49-F238E27FC236}">
                <a16:creationId xmlns:a16="http://schemas.microsoft.com/office/drawing/2014/main" id="{E4602E30-BCD6-B540-9A70-A2109E6F85DD}"/>
              </a:ext>
            </a:extLst>
          </p:cNvPr>
          <p:cNvSpPr>
            <a:spLocks noGrp="1"/>
          </p:cNvSpPr>
          <p:nvPr>
            <p:ph type="ftr" sz="quarter" idx="11"/>
          </p:nvPr>
        </p:nvSpPr>
        <p:spPr>
          <a:xfrm>
            <a:off x="2572692" y="6224587"/>
            <a:ext cx="5707708" cy="365125"/>
          </a:xfrm>
        </p:spPr>
        <p:txBody>
          <a:bodyPr/>
          <a:lstStyle>
            <a:lvl1pPr>
              <a:defRPr>
                <a:solidFill>
                  <a:schemeClr val="bg1"/>
                </a:solidFill>
                <a:latin typeface="Luiss Sans" pitchFamily="2" charset="0"/>
              </a:defRPr>
            </a:lvl1pPr>
          </a:lstStyle>
          <a:p>
            <a:r>
              <a:rPr lang="it-IT"/>
              <a:t>Titolo della Presentazione/Sezione</a:t>
            </a:r>
          </a:p>
        </p:txBody>
      </p:sp>
      <p:sp>
        <p:nvSpPr>
          <p:cNvPr id="6" name="Segnaposto numero diapositiva 5">
            <a:extLst>
              <a:ext uri="{FF2B5EF4-FFF2-40B4-BE49-F238E27FC236}">
                <a16:creationId xmlns:a16="http://schemas.microsoft.com/office/drawing/2014/main" id="{5A169FEF-6CA0-6C4F-867F-1AC8C991C2FE}"/>
              </a:ext>
            </a:extLst>
          </p:cNvPr>
          <p:cNvSpPr>
            <a:spLocks noGrp="1"/>
          </p:cNvSpPr>
          <p:nvPr>
            <p:ph type="sldNum" sz="quarter" idx="12"/>
          </p:nvPr>
        </p:nvSpPr>
        <p:spPr>
          <a:xfrm>
            <a:off x="10896600" y="6224587"/>
            <a:ext cx="858838" cy="365125"/>
          </a:xfrm>
        </p:spPr>
        <p:txBody>
          <a:bodyPr/>
          <a:lstStyle>
            <a:lvl1pPr>
              <a:defRPr>
                <a:solidFill>
                  <a:schemeClr val="bg1"/>
                </a:solidFill>
                <a:latin typeface="Luiss Sans" pitchFamily="2" charset="0"/>
              </a:defRPr>
            </a:lvl1pPr>
          </a:lstStyle>
          <a:p>
            <a:fld id="{DD589A36-170F-7348-BCDB-23CF9D860473}" type="slidenum">
              <a:rPr lang="it-IT" smtClean="0"/>
              <a:pPr/>
              <a:t>‹N›</a:t>
            </a:fld>
            <a:endParaRPr lang="it-IT"/>
          </a:p>
        </p:txBody>
      </p:sp>
      <p:pic>
        <p:nvPicPr>
          <p:cNvPr id="7" name="Immagine 6">
            <a:extLst>
              <a:ext uri="{FF2B5EF4-FFF2-40B4-BE49-F238E27FC236}">
                <a16:creationId xmlns:a16="http://schemas.microsoft.com/office/drawing/2014/main" id="{18DBF9A1-392F-9E4C-AC39-82F1DA76A438}"/>
              </a:ext>
            </a:extLst>
          </p:cNvPr>
          <p:cNvPicPr>
            <a:picLocks noChangeAspect="1"/>
          </p:cNvPicPr>
          <p:nvPr userDrawn="1"/>
        </p:nvPicPr>
        <p:blipFill>
          <a:blip r:embed="rId2"/>
          <a:stretch>
            <a:fillRect/>
          </a:stretch>
        </p:blipFill>
        <p:spPr>
          <a:xfrm>
            <a:off x="515508" y="6250912"/>
            <a:ext cx="1714284" cy="287999"/>
          </a:xfrm>
          <a:prstGeom prst="rect">
            <a:avLst/>
          </a:prstGeom>
        </p:spPr>
      </p:pic>
    </p:spTree>
    <p:extLst>
      <p:ext uri="{BB962C8B-B14F-4D97-AF65-F5344CB8AC3E}">
        <p14:creationId xmlns:p14="http://schemas.microsoft.com/office/powerpoint/2010/main" val="893940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10" name="Segnaposto immagine 9">
            <a:extLst>
              <a:ext uri="{FF2B5EF4-FFF2-40B4-BE49-F238E27FC236}">
                <a16:creationId xmlns:a16="http://schemas.microsoft.com/office/drawing/2014/main" id="{0D9461D8-08BF-204F-8ABB-496B7A5229D5}"/>
              </a:ext>
            </a:extLst>
          </p:cNvPr>
          <p:cNvSpPr>
            <a:spLocks noGrp="1"/>
          </p:cNvSpPr>
          <p:nvPr>
            <p:ph type="pic" sz="quarter" idx="10"/>
          </p:nvPr>
        </p:nvSpPr>
        <p:spPr>
          <a:xfrm>
            <a:off x="542925" y="549275"/>
            <a:ext cx="11098213" cy="5770563"/>
          </a:xfrm>
        </p:spPr>
        <p:txBody>
          <a:bodyPr/>
          <a:lstStyle>
            <a:lvl1pPr marL="0" indent="0" algn="ctr">
              <a:buNone/>
              <a:defRPr/>
            </a:lvl1pPr>
          </a:lstStyle>
          <a:p>
            <a:endParaRPr lang="it-IT"/>
          </a:p>
        </p:txBody>
      </p:sp>
    </p:spTree>
    <p:extLst>
      <p:ext uri="{BB962C8B-B14F-4D97-AF65-F5344CB8AC3E}">
        <p14:creationId xmlns:p14="http://schemas.microsoft.com/office/powerpoint/2010/main" val="2068981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pertina testo - Bianc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B0A04-BBE7-D343-BF4A-4CC426B845C4}"/>
              </a:ext>
            </a:extLst>
          </p:cNvPr>
          <p:cNvSpPr>
            <a:spLocks noGrp="1"/>
          </p:cNvSpPr>
          <p:nvPr>
            <p:ph type="ctrTitle"/>
          </p:nvPr>
        </p:nvSpPr>
        <p:spPr>
          <a:xfrm>
            <a:off x="506353" y="1672314"/>
            <a:ext cx="11189995" cy="547200"/>
          </a:xfrm>
        </p:spPr>
        <p:txBody>
          <a:bodyPr lIns="0" tIns="0" rIns="0" bIns="0" anchor="t" anchorCtr="0">
            <a:sp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679AF4-40BB-0349-820B-505BF6BB121D}"/>
              </a:ext>
            </a:extLst>
          </p:cNvPr>
          <p:cNvSpPr>
            <a:spLocks noGrp="1"/>
          </p:cNvSpPr>
          <p:nvPr>
            <p:ph type="subTitle" idx="1"/>
          </p:nvPr>
        </p:nvSpPr>
        <p:spPr>
          <a:xfrm>
            <a:off x="498261" y="2243181"/>
            <a:ext cx="11189994" cy="619850"/>
          </a:xfrm>
        </p:spPr>
        <p:txBody>
          <a:bodyPr lIns="0" tIns="0" rIns="0" bIns="0" anchor="t">
            <a:spAutoFit/>
          </a:bodyPr>
          <a:lstStyle>
            <a:lvl1pPr marL="0" indent="0" algn="l">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a:prstGeom prst="rect">
            <a:avLst/>
          </a:prstGeom>
        </p:spPr>
        <p:txBody>
          <a:bodyPr lIns="0" tIns="0" rIns="0" bIns="0" anchor="b"/>
          <a:lstStyle>
            <a:lvl1pPr algn="l">
              <a:defRPr sz="2200" b="1" i="0">
                <a:solidFill>
                  <a:srgbClr val="003A70"/>
                </a:solidFill>
                <a:latin typeface="Luiss Sans" pitchFamily="2" charset="0"/>
              </a:defRPr>
            </a:lvl1pPr>
          </a:lstStyle>
          <a:p>
            <a:fld id="{90A97C65-1B54-DB47-A604-7DF0E350DE20}" type="datetime4">
              <a:rPr lang="it-IT" smtClean="0"/>
              <a:pPr/>
              <a:t>31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2" name="Segnaposto testo 77">
            <a:extLst>
              <a:ext uri="{FF2B5EF4-FFF2-40B4-BE49-F238E27FC236}">
                <a16:creationId xmlns:a16="http://schemas.microsoft.com/office/drawing/2014/main" id="{11E9754D-4544-094C-90CE-D95DEC303D3D}"/>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7" name="CasellaDiTesto 6">
            <a:extLst>
              <a:ext uri="{FF2B5EF4-FFF2-40B4-BE49-F238E27FC236}">
                <a16:creationId xmlns:a16="http://schemas.microsoft.com/office/drawing/2014/main" id="{4F48BF19-5644-BB43-8AD2-AEB567996144}"/>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
        <p:nvSpPr>
          <p:cNvPr id="36" name="Segnaposto testo 77">
            <a:extLst>
              <a:ext uri="{FF2B5EF4-FFF2-40B4-BE49-F238E27FC236}">
                <a16:creationId xmlns:a16="http://schemas.microsoft.com/office/drawing/2014/main" id="{99CE7DD4-CE12-4247-B7D2-A8A44269C4CE}"/>
              </a:ext>
            </a:extLst>
          </p:cNvPr>
          <p:cNvSpPr>
            <a:spLocks noGrp="1"/>
          </p:cNvSpPr>
          <p:nvPr>
            <p:ph type="body" sz="quarter" idx="12" hasCustomPrompt="1"/>
          </p:nvPr>
        </p:nvSpPr>
        <p:spPr>
          <a:xfrm>
            <a:off x="8102547" y="795856"/>
            <a:ext cx="3593801"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err="1">
                <a:solidFill>
                  <a:srgbClr val="004274"/>
                </a:solidFill>
                <a:effectLst/>
                <a:latin typeface="Luiss type" pitchFamily="2" charset="77"/>
              </a:rPr>
              <a:t>Elective</a:t>
            </a:r>
            <a:r>
              <a:rPr lang="it-IT">
                <a:solidFill>
                  <a:srgbClr val="004274"/>
                </a:solidFill>
                <a:effectLst/>
                <a:latin typeface="Luiss type" pitchFamily="2" charset="77"/>
              </a:rPr>
              <a:t> Courses A.A. 2021-2022</a:t>
            </a:r>
          </a:p>
        </p:txBody>
      </p:sp>
      <p:pic>
        <p:nvPicPr>
          <p:cNvPr id="33" name="Immagine 32">
            <a:extLst>
              <a:ext uri="{FF2B5EF4-FFF2-40B4-BE49-F238E27FC236}">
                <a16:creationId xmlns:a16="http://schemas.microsoft.com/office/drawing/2014/main" id="{85B4B29D-C02C-4157-8F7F-373637E199E7}"/>
              </a:ext>
            </a:extLst>
          </p:cNvPr>
          <p:cNvPicPr>
            <a:picLocks noChangeAspect="1"/>
          </p:cNvPicPr>
          <p:nvPr userDrawn="1"/>
        </p:nvPicPr>
        <p:blipFill>
          <a:blip r:embed="rId2"/>
          <a:stretch>
            <a:fillRect/>
          </a:stretch>
        </p:blipFill>
        <p:spPr>
          <a:xfrm>
            <a:off x="515508" y="5066132"/>
            <a:ext cx="3257143" cy="547200"/>
          </a:xfrm>
          <a:prstGeom prst="rect">
            <a:avLst/>
          </a:prstGeom>
        </p:spPr>
      </p:pic>
      <p:pic>
        <p:nvPicPr>
          <p:cNvPr id="34" name="Picture 30" descr="A picture containing logo&#10;&#10;Description automatically generated">
            <a:extLst>
              <a:ext uri="{FF2B5EF4-FFF2-40B4-BE49-F238E27FC236}">
                <a16:creationId xmlns:a16="http://schemas.microsoft.com/office/drawing/2014/main" id="{4C134CC4-D2E0-4010-A19F-EE071CE5D22B}"/>
              </a:ext>
            </a:extLst>
          </p:cNvPr>
          <p:cNvPicPr>
            <a:picLocks noChangeAspect="1"/>
          </p:cNvPicPr>
          <p:nvPr userDrawn="1"/>
        </p:nvPicPr>
        <p:blipFill>
          <a:blip r:embed="rId3"/>
          <a:stretch>
            <a:fillRect/>
          </a:stretch>
        </p:blipFill>
        <p:spPr>
          <a:xfrm>
            <a:off x="4691554" y="4899944"/>
            <a:ext cx="1594915" cy="879576"/>
          </a:xfrm>
          <a:prstGeom prst="rect">
            <a:avLst/>
          </a:prstGeom>
        </p:spPr>
      </p:pic>
      <p:pic>
        <p:nvPicPr>
          <p:cNvPr id="35" name="Immagine 6" descr="Immagine che contiene disegnando&#10;&#10;Descrizione generata automaticamente">
            <a:extLst>
              <a:ext uri="{FF2B5EF4-FFF2-40B4-BE49-F238E27FC236}">
                <a16:creationId xmlns:a16="http://schemas.microsoft.com/office/drawing/2014/main" id="{21D6E25B-81CB-417E-BC79-E2490DB2E71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10268" y="4928183"/>
            <a:ext cx="936803" cy="821708"/>
          </a:xfrm>
          <a:prstGeom prst="rect">
            <a:avLst/>
          </a:prstGeom>
        </p:spPr>
      </p:pic>
      <p:pic>
        <p:nvPicPr>
          <p:cNvPr id="5" name="Immagine 4">
            <a:extLst>
              <a:ext uri="{FF2B5EF4-FFF2-40B4-BE49-F238E27FC236}">
                <a16:creationId xmlns:a16="http://schemas.microsoft.com/office/drawing/2014/main" id="{F5288BEC-29C9-ADF3-E6FD-B5623ED05F49}"/>
              </a:ext>
            </a:extLst>
          </p:cNvPr>
          <p:cNvPicPr>
            <a:picLocks noChangeAspect="1"/>
          </p:cNvPicPr>
          <p:nvPr userDrawn="1"/>
        </p:nvPicPr>
        <p:blipFill>
          <a:blip r:embed="rId5">
            <a:clrChange>
              <a:clrFrom>
                <a:srgbClr val="F6F6F6"/>
              </a:clrFrom>
              <a:clrTo>
                <a:srgbClr val="F6F6F6">
                  <a:alpha val="0"/>
                </a:srgbClr>
              </a:clrTo>
            </a:clrChange>
          </a:blip>
          <a:stretch>
            <a:fillRect/>
          </a:stretch>
        </p:blipFill>
        <p:spPr>
          <a:xfrm>
            <a:off x="7792495" y="4833468"/>
            <a:ext cx="1594914" cy="946052"/>
          </a:xfrm>
          <a:prstGeom prst="rect">
            <a:avLst/>
          </a:prstGeom>
        </p:spPr>
      </p:pic>
    </p:spTree>
    <p:extLst>
      <p:ext uri="{BB962C8B-B14F-4D97-AF65-F5344CB8AC3E}">
        <p14:creationId xmlns:p14="http://schemas.microsoft.com/office/powerpoint/2010/main" val="39865528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soria - Bianca">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rgbClr val="003A70"/>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rgbClr val="003A70"/>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pic>
        <p:nvPicPr>
          <p:cNvPr id="27" name="Immagine 74">
            <a:extLst>
              <a:ext uri="{FF2B5EF4-FFF2-40B4-BE49-F238E27FC236}">
                <a16:creationId xmlns:a16="http://schemas.microsoft.com/office/drawing/2014/main" id="{B35C52AF-9BBB-4378-A4AC-8A04E96296E8}"/>
              </a:ext>
            </a:extLst>
          </p:cNvPr>
          <p:cNvPicPr>
            <a:picLocks noChangeAspect="1"/>
          </p:cNvPicPr>
          <p:nvPr userDrawn="1"/>
        </p:nvPicPr>
        <p:blipFill>
          <a:blip r:embed="rId2"/>
          <a:stretch>
            <a:fillRect/>
          </a:stretch>
        </p:blipFill>
        <p:spPr>
          <a:xfrm>
            <a:off x="515508" y="5066132"/>
            <a:ext cx="3257143" cy="547200"/>
          </a:xfrm>
          <a:prstGeom prst="rect">
            <a:avLst/>
          </a:prstGeom>
        </p:spPr>
      </p:pic>
      <p:pic>
        <p:nvPicPr>
          <p:cNvPr id="28" name="Picture 27" descr="A picture containing logo&#10;&#10;Description automatically generated">
            <a:extLst>
              <a:ext uri="{FF2B5EF4-FFF2-40B4-BE49-F238E27FC236}">
                <a16:creationId xmlns:a16="http://schemas.microsoft.com/office/drawing/2014/main" id="{1A2B60EC-A308-472B-A7EC-1035283D2674}"/>
              </a:ext>
            </a:extLst>
          </p:cNvPr>
          <p:cNvPicPr>
            <a:picLocks noChangeAspect="1"/>
          </p:cNvPicPr>
          <p:nvPr userDrawn="1"/>
        </p:nvPicPr>
        <p:blipFill>
          <a:blip r:embed="rId3"/>
          <a:stretch>
            <a:fillRect/>
          </a:stretch>
        </p:blipFill>
        <p:spPr>
          <a:xfrm>
            <a:off x="4691554" y="4899944"/>
            <a:ext cx="1594915" cy="879576"/>
          </a:xfrm>
          <a:prstGeom prst="rect">
            <a:avLst/>
          </a:prstGeom>
        </p:spPr>
      </p:pic>
      <p:pic>
        <p:nvPicPr>
          <p:cNvPr id="29" name="Immagine 6" descr="Immagine che contiene disegnando&#10;&#10;Descrizione generata automaticamente">
            <a:extLst>
              <a:ext uri="{FF2B5EF4-FFF2-40B4-BE49-F238E27FC236}">
                <a16:creationId xmlns:a16="http://schemas.microsoft.com/office/drawing/2014/main" id="{D837F7E6-B274-49F6-A8F1-0F1E87D178D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10268" y="4928183"/>
            <a:ext cx="936803" cy="821708"/>
          </a:xfrm>
          <a:prstGeom prst="rect">
            <a:avLst/>
          </a:prstGeom>
        </p:spPr>
      </p:pic>
      <p:pic>
        <p:nvPicPr>
          <p:cNvPr id="2" name="Immagine 1">
            <a:extLst>
              <a:ext uri="{FF2B5EF4-FFF2-40B4-BE49-F238E27FC236}">
                <a16:creationId xmlns:a16="http://schemas.microsoft.com/office/drawing/2014/main" id="{9D8D3354-887D-5E38-AA71-57BD4423BA1F}"/>
              </a:ext>
            </a:extLst>
          </p:cNvPr>
          <p:cNvPicPr>
            <a:picLocks noChangeAspect="1"/>
          </p:cNvPicPr>
          <p:nvPr userDrawn="1"/>
        </p:nvPicPr>
        <p:blipFill>
          <a:blip r:embed="rId5">
            <a:clrChange>
              <a:clrFrom>
                <a:srgbClr val="F6F6F6"/>
              </a:clrFrom>
              <a:clrTo>
                <a:srgbClr val="F6F6F6">
                  <a:alpha val="0"/>
                </a:srgbClr>
              </a:clrTo>
            </a:clrChange>
          </a:blip>
          <a:stretch>
            <a:fillRect/>
          </a:stretch>
        </p:blipFill>
        <p:spPr>
          <a:xfrm>
            <a:off x="7783387" y="4833468"/>
            <a:ext cx="1594914" cy="946052"/>
          </a:xfrm>
          <a:prstGeom prst="rect">
            <a:avLst/>
          </a:prstGeom>
        </p:spPr>
      </p:pic>
    </p:spTree>
    <p:extLst>
      <p:ext uri="{BB962C8B-B14F-4D97-AF65-F5344CB8AC3E}">
        <p14:creationId xmlns:p14="http://schemas.microsoft.com/office/powerpoint/2010/main" val="13305489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lide intern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522AE-B4DE-BE46-8DCD-711FCF7BB205}"/>
              </a:ext>
            </a:extLst>
          </p:cNvPr>
          <p:cNvSpPr>
            <a:spLocks noGrp="1"/>
          </p:cNvSpPr>
          <p:nvPr>
            <p:ph type="title"/>
          </p:nvPr>
        </p:nvSpPr>
        <p:spPr/>
        <p:txBody>
          <a:bodyPr/>
          <a:lstStyle>
            <a:lvl1pPr>
              <a:defRPr>
                <a:latin typeface="Luiss Sans" pitchFamily="2" charset="0"/>
              </a:defRPr>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32322D5-CD07-334E-AC52-C62261E6AA20}"/>
              </a:ext>
            </a:extLst>
          </p:cNvPr>
          <p:cNvSpPr>
            <a:spLocks noGrp="1"/>
          </p:cNvSpPr>
          <p:nvPr>
            <p:ph idx="1"/>
          </p:nvPr>
        </p:nvSpPr>
        <p:spPr>
          <a:xfrm>
            <a:off x="419100" y="1536970"/>
            <a:ext cx="11222038" cy="4339955"/>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pic>
        <p:nvPicPr>
          <p:cNvPr id="6" name="Immagine 5">
            <a:extLst>
              <a:ext uri="{FF2B5EF4-FFF2-40B4-BE49-F238E27FC236}">
                <a16:creationId xmlns:a16="http://schemas.microsoft.com/office/drawing/2014/main" id="{2D494537-0544-4A62-9511-A57C4A7C10AD}"/>
              </a:ext>
            </a:extLst>
          </p:cNvPr>
          <p:cNvPicPr>
            <a:picLocks noChangeAspect="1"/>
          </p:cNvPicPr>
          <p:nvPr userDrawn="1"/>
        </p:nvPicPr>
        <p:blipFill>
          <a:blip r:embed="rId2"/>
          <a:stretch>
            <a:fillRect/>
          </a:stretch>
        </p:blipFill>
        <p:spPr>
          <a:xfrm>
            <a:off x="515508" y="6250912"/>
            <a:ext cx="1714284" cy="288000"/>
          </a:xfrm>
          <a:prstGeom prst="rect">
            <a:avLst/>
          </a:prstGeom>
        </p:spPr>
      </p:pic>
      <p:pic>
        <p:nvPicPr>
          <p:cNvPr id="9" name="Picture 7" descr="A picture containing logo&#10;&#10;Description automatically generated">
            <a:extLst>
              <a:ext uri="{FF2B5EF4-FFF2-40B4-BE49-F238E27FC236}">
                <a16:creationId xmlns:a16="http://schemas.microsoft.com/office/drawing/2014/main" id="{3DBAE7BA-3207-44F0-82D7-E89210EC16E6}"/>
              </a:ext>
            </a:extLst>
          </p:cNvPr>
          <p:cNvPicPr>
            <a:picLocks noChangeAspect="1"/>
          </p:cNvPicPr>
          <p:nvPr userDrawn="1"/>
        </p:nvPicPr>
        <p:blipFill>
          <a:blip r:embed="rId3"/>
          <a:stretch>
            <a:fillRect/>
          </a:stretch>
        </p:blipFill>
        <p:spPr>
          <a:xfrm>
            <a:off x="4635979" y="6199313"/>
            <a:ext cx="936803" cy="516635"/>
          </a:xfrm>
          <a:prstGeom prst="rect">
            <a:avLst/>
          </a:prstGeom>
        </p:spPr>
      </p:pic>
      <p:pic>
        <p:nvPicPr>
          <p:cNvPr id="10" name="Immagine 6" descr="Immagine che contiene disegnando&#10;&#10;Descrizione generata automaticamente">
            <a:extLst>
              <a:ext uri="{FF2B5EF4-FFF2-40B4-BE49-F238E27FC236}">
                <a16:creationId xmlns:a16="http://schemas.microsoft.com/office/drawing/2014/main" id="{0924068C-8571-4DC8-A532-ECC633C8D80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13146" y="6119493"/>
            <a:ext cx="627992" cy="550837"/>
          </a:xfrm>
          <a:prstGeom prst="rect">
            <a:avLst/>
          </a:prstGeom>
        </p:spPr>
      </p:pic>
      <p:pic>
        <p:nvPicPr>
          <p:cNvPr id="4" name="Immagine 3">
            <a:extLst>
              <a:ext uri="{FF2B5EF4-FFF2-40B4-BE49-F238E27FC236}">
                <a16:creationId xmlns:a16="http://schemas.microsoft.com/office/drawing/2014/main" id="{8D0686EA-2CA1-3D3C-2D31-57F2185B024F}"/>
              </a:ext>
            </a:extLst>
          </p:cNvPr>
          <p:cNvPicPr>
            <a:picLocks noChangeAspect="1"/>
          </p:cNvPicPr>
          <p:nvPr userDrawn="1"/>
        </p:nvPicPr>
        <p:blipFill>
          <a:blip r:embed="rId5">
            <a:clrChange>
              <a:clrFrom>
                <a:srgbClr val="F6F6F6"/>
              </a:clrFrom>
              <a:clrTo>
                <a:srgbClr val="F6F6F6">
                  <a:alpha val="0"/>
                </a:srgbClr>
              </a:clrTo>
            </a:clrChange>
          </a:blip>
          <a:stretch>
            <a:fillRect/>
          </a:stretch>
        </p:blipFill>
        <p:spPr>
          <a:xfrm>
            <a:off x="8067798" y="6113636"/>
            <a:ext cx="948382" cy="562550"/>
          </a:xfrm>
          <a:prstGeom prst="rect">
            <a:avLst/>
          </a:prstGeom>
        </p:spPr>
      </p:pic>
    </p:spTree>
    <p:extLst>
      <p:ext uri="{BB962C8B-B14F-4D97-AF65-F5344CB8AC3E}">
        <p14:creationId xmlns:p14="http://schemas.microsoft.com/office/powerpoint/2010/main" val="356916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Slide interna a due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CF852A-D30A-CC4D-BB28-885647985C0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A87984D-29CE-3442-8C11-C7B68CA421BA}"/>
              </a:ext>
            </a:extLst>
          </p:cNvPr>
          <p:cNvSpPr>
            <a:spLocks noGrp="1"/>
          </p:cNvSpPr>
          <p:nvPr>
            <p:ph sz="half" idx="1"/>
          </p:nvPr>
        </p:nvSpPr>
        <p:spPr>
          <a:xfrm>
            <a:off x="419099" y="1528003"/>
            <a:ext cx="5359131" cy="4351338"/>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6020D039-24D7-3D4C-AC12-8A561B0819C2}"/>
              </a:ext>
            </a:extLst>
          </p:cNvPr>
          <p:cNvSpPr>
            <a:spLocks noGrp="1"/>
          </p:cNvSpPr>
          <p:nvPr>
            <p:ph sz="half" idx="2"/>
          </p:nvPr>
        </p:nvSpPr>
        <p:spPr>
          <a:xfrm>
            <a:off x="6030118" y="1534556"/>
            <a:ext cx="5611019" cy="4351338"/>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pic>
        <p:nvPicPr>
          <p:cNvPr id="8" name="Immagine 7">
            <a:extLst>
              <a:ext uri="{FF2B5EF4-FFF2-40B4-BE49-F238E27FC236}">
                <a16:creationId xmlns:a16="http://schemas.microsoft.com/office/drawing/2014/main" id="{596D8687-7367-CD48-9FF8-EE4A129CDF25}"/>
              </a:ext>
            </a:extLst>
          </p:cNvPr>
          <p:cNvPicPr>
            <a:picLocks noChangeAspect="1"/>
          </p:cNvPicPr>
          <p:nvPr userDrawn="1"/>
        </p:nvPicPr>
        <p:blipFill>
          <a:blip r:embed="rId2"/>
          <a:stretch>
            <a:fillRect/>
          </a:stretch>
        </p:blipFill>
        <p:spPr>
          <a:xfrm>
            <a:off x="515508" y="6250912"/>
            <a:ext cx="1714284" cy="288000"/>
          </a:xfrm>
          <a:prstGeom prst="rect">
            <a:avLst/>
          </a:prstGeom>
        </p:spPr>
      </p:pic>
      <p:pic>
        <p:nvPicPr>
          <p:cNvPr id="9" name="Picture 8" descr="A picture containing logo&#10;&#10;Description automatically generated">
            <a:extLst>
              <a:ext uri="{FF2B5EF4-FFF2-40B4-BE49-F238E27FC236}">
                <a16:creationId xmlns:a16="http://schemas.microsoft.com/office/drawing/2014/main" id="{270B7DA6-7EFA-4AE4-BBD8-32B09B9BCEB1}"/>
              </a:ext>
            </a:extLst>
          </p:cNvPr>
          <p:cNvPicPr>
            <a:picLocks noChangeAspect="1"/>
          </p:cNvPicPr>
          <p:nvPr userDrawn="1"/>
        </p:nvPicPr>
        <p:blipFill>
          <a:blip r:embed="rId3"/>
          <a:stretch>
            <a:fillRect/>
          </a:stretch>
        </p:blipFill>
        <p:spPr>
          <a:xfrm>
            <a:off x="4635979" y="6199313"/>
            <a:ext cx="936803" cy="516635"/>
          </a:xfrm>
          <a:prstGeom prst="rect">
            <a:avLst/>
          </a:prstGeom>
        </p:spPr>
      </p:pic>
      <p:pic>
        <p:nvPicPr>
          <p:cNvPr id="10" name="Immagine 6" descr="Immagine che contiene disegnando&#10;&#10;Descrizione generata automaticamente">
            <a:extLst>
              <a:ext uri="{FF2B5EF4-FFF2-40B4-BE49-F238E27FC236}">
                <a16:creationId xmlns:a16="http://schemas.microsoft.com/office/drawing/2014/main" id="{A077C4B4-2E68-4AB3-BB8D-3958A17DDC1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13146" y="6119493"/>
            <a:ext cx="627992" cy="550837"/>
          </a:xfrm>
          <a:prstGeom prst="rect">
            <a:avLst/>
          </a:prstGeom>
        </p:spPr>
      </p:pic>
      <p:pic>
        <p:nvPicPr>
          <p:cNvPr id="5" name="Immagine 4">
            <a:extLst>
              <a:ext uri="{FF2B5EF4-FFF2-40B4-BE49-F238E27FC236}">
                <a16:creationId xmlns:a16="http://schemas.microsoft.com/office/drawing/2014/main" id="{B5D874D2-0EC3-4999-D4D7-65F690501D31}"/>
              </a:ext>
            </a:extLst>
          </p:cNvPr>
          <p:cNvPicPr>
            <a:picLocks noChangeAspect="1"/>
          </p:cNvPicPr>
          <p:nvPr userDrawn="1"/>
        </p:nvPicPr>
        <p:blipFill>
          <a:blip r:embed="rId5">
            <a:clrChange>
              <a:clrFrom>
                <a:srgbClr val="F6F6F6"/>
              </a:clrFrom>
              <a:clrTo>
                <a:srgbClr val="F6F6F6">
                  <a:alpha val="0"/>
                </a:srgbClr>
              </a:clrTo>
            </a:clrChange>
          </a:blip>
          <a:stretch>
            <a:fillRect/>
          </a:stretch>
        </p:blipFill>
        <p:spPr>
          <a:xfrm>
            <a:off x="8067798" y="6113636"/>
            <a:ext cx="948382" cy="562550"/>
          </a:xfrm>
          <a:prstGeom prst="rect">
            <a:avLst/>
          </a:prstGeom>
        </p:spPr>
      </p:pic>
    </p:spTree>
    <p:extLst>
      <p:ext uri="{BB962C8B-B14F-4D97-AF65-F5344CB8AC3E}">
        <p14:creationId xmlns:p14="http://schemas.microsoft.com/office/powerpoint/2010/main" val="1403426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pertina testo - Bianc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B0A04-BBE7-D343-BF4A-4CC426B845C4}"/>
              </a:ext>
            </a:extLst>
          </p:cNvPr>
          <p:cNvSpPr>
            <a:spLocks noGrp="1"/>
          </p:cNvSpPr>
          <p:nvPr>
            <p:ph type="ctrTitle"/>
          </p:nvPr>
        </p:nvSpPr>
        <p:spPr>
          <a:xfrm>
            <a:off x="506353" y="1672314"/>
            <a:ext cx="11189995" cy="547200"/>
          </a:xfrm>
        </p:spPr>
        <p:txBody>
          <a:bodyPr lIns="0" tIns="0" rIns="0" bIns="0" anchor="t" anchorCtr="0">
            <a:sp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679AF4-40BB-0349-820B-505BF6BB121D}"/>
              </a:ext>
            </a:extLst>
          </p:cNvPr>
          <p:cNvSpPr>
            <a:spLocks noGrp="1"/>
          </p:cNvSpPr>
          <p:nvPr>
            <p:ph type="subTitle" idx="1"/>
          </p:nvPr>
        </p:nvSpPr>
        <p:spPr>
          <a:xfrm>
            <a:off x="498261" y="2243181"/>
            <a:ext cx="11189994" cy="619850"/>
          </a:xfrm>
        </p:spPr>
        <p:txBody>
          <a:bodyPr lIns="0" tIns="0" rIns="0" bIns="0" anchor="t">
            <a:spAutoFit/>
          </a:bodyPr>
          <a:lstStyle>
            <a:lvl1pPr marL="0" indent="0" algn="l">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a:prstGeom prst="rect">
            <a:avLst/>
          </a:prstGeom>
        </p:spPr>
        <p:txBody>
          <a:bodyPr lIns="0" tIns="0" rIns="0" bIns="0" anchor="b"/>
          <a:lstStyle>
            <a:lvl1pPr algn="l">
              <a:defRPr sz="2200" b="1" i="0">
                <a:solidFill>
                  <a:srgbClr val="003A70"/>
                </a:solidFill>
                <a:latin typeface="Luiss Sans" pitchFamily="2" charset="0"/>
              </a:defRPr>
            </a:lvl1pPr>
          </a:lstStyle>
          <a:p>
            <a:fld id="{90A97C65-1B54-DB47-A604-7DF0E350DE20}" type="datetime4">
              <a:rPr lang="it-IT" smtClean="0"/>
              <a:pPr/>
              <a:t>31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32" name="Segnaposto testo 77">
            <a:extLst>
              <a:ext uri="{FF2B5EF4-FFF2-40B4-BE49-F238E27FC236}">
                <a16:creationId xmlns:a16="http://schemas.microsoft.com/office/drawing/2014/main" id="{11E9754D-4544-094C-90CE-D95DEC303D3D}"/>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pic>
        <p:nvPicPr>
          <p:cNvPr id="31" name="Picture 30" descr="A picture containing logo&#10;&#10;Description automatically generated">
            <a:extLst>
              <a:ext uri="{FF2B5EF4-FFF2-40B4-BE49-F238E27FC236}">
                <a16:creationId xmlns:a16="http://schemas.microsoft.com/office/drawing/2014/main" id="{1069ABA3-ED32-4390-AA42-5ECC5A3F5C75}"/>
              </a:ext>
            </a:extLst>
          </p:cNvPr>
          <p:cNvPicPr>
            <a:picLocks noChangeAspect="1"/>
          </p:cNvPicPr>
          <p:nvPr userDrawn="1"/>
        </p:nvPicPr>
        <p:blipFill>
          <a:blip r:embed="rId3"/>
          <a:stretch>
            <a:fillRect/>
          </a:stretch>
        </p:blipFill>
        <p:spPr>
          <a:xfrm>
            <a:off x="4691554" y="4899944"/>
            <a:ext cx="1594915" cy="879576"/>
          </a:xfrm>
          <a:prstGeom prst="rect">
            <a:avLst/>
          </a:prstGeom>
        </p:spPr>
      </p:pic>
      <p:pic>
        <p:nvPicPr>
          <p:cNvPr id="33" name="Immagine 6" descr="Immagine che contiene disegnando&#10;&#10;Descrizione generata automaticamente">
            <a:extLst>
              <a:ext uri="{FF2B5EF4-FFF2-40B4-BE49-F238E27FC236}">
                <a16:creationId xmlns:a16="http://schemas.microsoft.com/office/drawing/2014/main" id="{7C03A317-096F-4E3B-801F-25DDF129CA3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10268" y="4928183"/>
            <a:ext cx="936803" cy="821708"/>
          </a:xfrm>
          <a:prstGeom prst="rect">
            <a:avLst/>
          </a:prstGeom>
        </p:spPr>
      </p:pic>
      <p:pic>
        <p:nvPicPr>
          <p:cNvPr id="5" name="Immagine 4">
            <a:extLst>
              <a:ext uri="{FF2B5EF4-FFF2-40B4-BE49-F238E27FC236}">
                <a16:creationId xmlns:a16="http://schemas.microsoft.com/office/drawing/2014/main" id="{C090DD8F-7C65-B99A-354B-FC5412076210}"/>
              </a:ext>
            </a:extLst>
          </p:cNvPr>
          <p:cNvPicPr>
            <a:picLocks noChangeAspect="1"/>
          </p:cNvPicPr>
          <p:nvPr userDrawn="1"/>
        </p:nvPicPr>
        <p:blipFill>
          <a:blip r:embed="rId5">
            <a:clrChange>
              <a:clrFrom>
                <a:srgbClr val="F6F6F6"/>
              </a:clrFrom>
              <a:clrTo>
                <a:srgbClr val="F6F6F6">
                  <a:alpha val="0"/>
                </a:srgbClr>
              </a:clrTo>
            </a:clrChange>
          </a:blip>
          <a:stretch>
            <a:fillRect/>
          </a:stretch>
        </p:blipFill>
        <p:spPr>
          <a:xfrm>
            <a:off x="7792495" y="4833468"/>
            <a:ext cx="1594914" cy="946052"/>
          </a:xfrm>
          <a:prstGeom prst="rect">
            <a:avLst/>
          </a:prstGeom>
        </p:spPr>
      </p:pic>
    </p:spTree>
    <p:extLst>
      <p:ext uri="{BB962C8B-B14F-4D97-AF65-F5344CB8AC3E}">
        <p14:creationId xmlns:p14="http://schemas.microsoft.com/office/powerpoint/2010/main" val="14042031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20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B0A04-BBE7-D343-BF4A-4CC426B845C4}"/>
              </a:ext>
            </a:extLst>
          </p:cNvPr>
          <p:cNvSpPr>
            <a:spLocks noGrp="1"/>
          </p:cNvSpPr>
          <p:nvPr>
            <p:ph type="ctrTitle"/>
          </p:nvPr>
        </p:nvSpPr>
        <p:spPr>
          <a:xfrm>
            <a:off x="506354" y="1672314"/>
            <a:ext cx="6923782" cy="964424"/>
          </a:xfrm>
        </p:spPr>
        <p:txBody>
          <a:bodyPr lIns="0" tIns="0" rIns="0" bIns="0" anchor="t" anchorCtr="0">
            <a:no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679AF4-40BB-0349-820B-505BF6BB121D}"/>
              </a:ext>
            </a:extLst>
          </p:cNvPr>
          <p:cNvSpPr>
            <a:spLocks noGrp="1"/>
          </p:cNvSpPr>
          <p:nvPr>
            <p:ph type="subTitle" idx="1"/>
          </p:nvPr>
        </p:nvSpPr>
        <p:spPr>
          <a:xfrm>
            <a:off x="498261" y="2798576"/>
            <a:ext cx="6933116" cy="1090980"/>
          </a:xfrm>
        </p:spPr>
        <p:txBody>
          <a:bodyPr lIns="0" tIns="0" rIns="0" bIns="0" anchor="t">
            <a:noAutofit/>
          </a:bodyPr>
          <a:lstStyle>
            <a:lvl1pPr marL="0" indent="0" algn="l">
              <a:lnSpc>
                <a:spcPct val="90000"/>
              </a:lnSpc>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F290996A-3AB8-9940-AA8B-8AB8F10338ED}" type="datetime4">
              <a:rPr lang="it-IT" smtClean="0"/>
              <a:t>31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6" name="Segnaposto immagine 5">
            <a:extLst>
              <a:ext uri="{FF2B5EF4-FFF2-40B4-BE49-F238E27FC236}">
                <a16:creationId xmlns:a16="http://schemas.microsoft.com/office/drawing/2014/main" id="{55D151DB-98DC-6D45-8A40-5DD000109ED8}"/>
              </a:ext>
            </a:extLst>
          </p:cNvPr>
          <p:cNvSpPr>
            <a:spLocks noGrp="1"/>
          </p:cNvSpPr>
          <p:nvPr>
            <p:ph type="pic" sz="quarter" idx="13"/>
          </p:nvPr>
        </p:nvSpPr>
        <p:spPr>
          <a:xfrm>
            <a:off x="7954963" y="542925"/>
            <a:ext cx="3706812" cy="5040313"/>
          </a:xfrm>
          <a:noFill/>
        </p:spPr>
        <p:txBody>
          <a:bodyPr>
            <a:normAutofit/>
          </a:bodyPr>
          <a:lstStyle>
            <a:lvl1pPr marL="0" indent="0">
              <a:buNone/>
              <a:defRPr sz="1500">
                <a:solidFill>
                  <a:schemeClr val="bg1">
                    <a:lumMod val="50000"/>
                  </a:schemeClr>
                </a:solidFill>
              </a:defRPr>
            </a:lvl1pPr>
          </a:lstStyle>
          <a:p>
            <a:endParaRPr lang="it-IT"/>
          </a:p>
        </p:txBody>
      </p:sp>
      <p:sp>
        <p:nvSpPr>
          <p:cNvPr id="34" name="Segnaposto testo 77">
            <a:extLst>
              <a:ext uri="{FF2B5EF4-FFF2-40B4-BE49-F238E27FC236}">
                <a16:creationId xmlns:a16="http://schemas.microsoft.com/office/drawing/2014/main" id="{D6519D1F-4BB1-3A49-B60F-D7E64631FF50}"/>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36" name="CasellaDiTesto 35">
            <a:extLst>
              <a:ext uri="{FF2B5EF4-FFF2-40B4-BE49-F238E27FC236}">
                <a16:creationId xmlns:a16="http://schemas.microsoft.com/office/drawing/2014/main" id="{A145963D-F588-8B43-AA13-FDB8E527A8A9}"/>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Tree>
    <p:extLst>
      <p:ext uri="{BB962C8B-B14F-4D97-AF65-F5344CB8AC3E}">
        <p14:creationId xmlns:p14="http://schemas.microsoft.com/office/powerpoint/2010/main" val="31188964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9" pos="7680">
          <p15:clr>
            <a:srgbClr val="FBAE40"/>
          </p15:clr>
        </p15:guide>
        <p15:guide id="10" pos="5011">
          <p15:clr>
            <a:srgbClr val="FBAE40"/>
          </p15:clr>
        </p15:guide>
        <p15:guide id="11" pos="467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a titolo">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944128C9-BA6C-2649-AAE1-A1442D21FB64}" type="datetime4">
              <a:rPr lang="it-IT" smtClean="0"/>
              <a:t>31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6" name="Segnaposto immagine 5">
            <a:extLst>
              <a:ext uri="{FF2B5EF4-FFF2-40B4-BE49-F238E27FC236}">
                <a16:creationId xmlns:a16="http://schemas.microsoft.com/office/drawing/2014/main" id="{55D151DB-98DC-6D45-8A40-5DD000109ED8}"/>
              </a:ext>
            </a:extLst>
          </p:cNvPr>
          <p:cNvSpPr>
            <a:spLocks noGrp="1"/>
          </p:cNvSpPr>
          <p:nvPr>
            <p:ph type="pic" sz="quarter" idx="13" hasCustomPrompt="1"/>
          </p:nvPr>
        </p:nvSpPr>
        <p:spPr>
          <a:xfrm>
            <a:off x="7954963" y="1731963"/>
            <a:ext cx="3706812" cy="3851275"/>
          </a:xfrm>
          <a:noFill/>
        </p:spPr>
        <p:txBody>
          <a:bodyPr>
            <a:normAutofit/>
          </a:bodyPr>
          <a:lstStyle>
            <a:lvl1pPr marL="0" indent="0">
              <a:buNone/>
              <a:defRPr sz="1500">
                <a:solidFill>
                  <a:schemeClr val="bg1">
                    <a:lumMod val="50000"/>
                  </a:schemeClr>
                </a:solidFill>
              </a:defRPr>
            </a:lvl1pPr>
          </a:lstStyle>
          <a:p>
            <a:r>
              <a:rPr lang="it-IT"/>
              <a:t>Immagine</a:t>
            </a:r>
          </a:p>
        </p:txBody>
      </p:sp>
      <p:sp>
        <p:nvSpPr>
          <p:cNvPr id="35" name="Segnaposto immagine 5">
            <a:extLst>
              <a:ext uri="{FF2B5EF4-FFF2-40B4-BE49-F238E27FC236}">
                <a16:creationId xmlns:a16="http://schemas.microsoft.com/office/drawing/2014/main" id="{4F0B9C52-DDDA-FE45-95B8-A0E8106B4EF5}"/>
              </a:ext>
            </a:extLst>
          </p:cNvPr>
          <p:cNvSpPr>
            <a:spLocks noGrp="1"/>
          </p:cNvSpPr>
          <p:nvPr>
            <p:ph type="pic" sz="quarter" idx="14" hasCustomPrompt="1"/>
          </p:nvPr>
        </p:nvSpPr>
        <p:spPr>
          <a:xfrm>
            <a:off x="10071651"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6" name="Segnaposto immagine 5">
            <a:extLst>
              <a:ext uri="{FF2B5EF4-FFF2-40B4-BE49-F238E27FC236}">
                <a16:creationId xmlns:a16="http://schemas.microsoft.com/office/drawing/2014/main" id="{5441D381-F275-1742-880C-884CF2AA04CC}"/>
              </a:ext>
            </a:extLst>
          </p:cNvPr>
          <p:cNvSpPr>
            <a:spLocks noGrp="1"/>
          </p:cNvSpPr>
          <p:nvPr>
            <p:ph type="pic" sz="quarter" idx="15" hasCustomPrompt="1"/>
          </p:nvPr>
        </p:nvSpPr>
        <p:spPr>
          <a:xfrm>
            <a:off x="7954093"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4" name="Titolo 1">
            <a:extLst>
              <a:ext uri="{FF2B5EF4-FFF2-40B4-BE49-F238E27FC236}">
                <a16:creationId xmlns:a16="http://schemas.microsoft.com/office/drawing/2014/main" id="{50DB0EED-3DD2-9C43-8E86-8A25CD5D8313}"/>
              </a:ext>
            </a:extLst>
          </p:cNvPr>
          <p:cNvSpPr>
            <a:spLocks noGrp="1"/>
          </p:cNvSpPr>
          <p:nvPr>
            <p:ph type="ctrTitle"/>
          </p:nvPr>
        </p:nvSpPr>
        <p:spPr>
          <a:xfrm>
            <a:off x="506354" y="1672314"/>
            <a:ext cx="6923782" cy="964424"/>
          </a:xfrm>
        </p:spPr>
        <p:txBody>
          <a:bodyPr lIns="0" tIns="0" rIns="0" bIns="0" anchor="t" anchorCtr="0">
            <a:no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9" name="Sottotitolo 2">
            <a:extLst>
              <a:ext uri="{FF2B5EF4-FFF2-40B4-BE49-F238E27FC236}">
                <a16:creationId xmlns:a16="http://schemas.microsoft.com/office/drawing/2014/main" id="{CF92B6C9-72A5-AA4E-85B3-1B682783E802}"/>
              </a:ext>
            </a:extLst>
          </p:cNvPr>
          <p:cNvSpPr>
            <a:spLocks noGrp="1"/>
          </p:cNvSpPr>
          <p:nvPr>
            <p:ph type="subTitle" idx="1"/>
          </p:nvPr>
        </p:nvSpPr>
        <p:spPr>
          <a:xfrm>
            <a:off x="498261" y="2798576"/>
            <a:ext cx="6933116" cy="1090980"/>
          </a:xfrm>
        </p:spPr>
        <p:txBody>
          <a:bodyPr lIns="0" tIns="0" rIns="0" bIns="0" anchor="t">
            <a:noAutofit/>
          </a:bodyPr>
          <a:lstStyle>
            <a:lvl1pPr marL="0" indent="0" algn="l">
              <a:lnSpc>
                <a:spcPct val="90000"/>
              </a:lnSpc>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38" name="Segnaposto testo 77">
            <a:extLst>
              <a:ext uri="{FF2B5EF4-FFF2-40B4-BE49-F238E27FC236}">
                <a16:creationId xmlns:a16="http://schemas.microsoft.com/office/drawing/2014/main" id="{E7B05D74-7AEC-EF47-A942-4934923EDB91}"/>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42" name="CasellaDiTesto 41">
            <a:extLst>
              <a:ext uri="{FF2B5EF4-FFF2-40B4-BE49-F238E27FC236}">
                <a16:creationId xmlns:a16="http://schemas.microsoft.com/office/drawing/2014/main" id="{1E15AD69-25AC-6D42-A1A3-0514D984EE6F}"/>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Tree>
    <p:extLst>
      <p:ext uri="{BB962C8B-B14F-4D97-AF65-F5344CB8AC3E}">
        <p14:creationId xmlns:p14="http://schemas.microsoft.com/office/powerpoint/2010/main" val="3401937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guide id="12" orient="horz" pos="61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AD2D7E27-BEAB-7340-9C87-28EA9182886F}" type="datetime4">
              <a:rPr lang="it-IT" smtClean="0"/>
              <a:t>31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35" name="Segnaposto immagine 5">
            <a:extLst>
              <a:ext uri="{FF2B5EF4-FFF2-40B4-BE49-F238E27FC236}">
                <a16:creationId xmlns:a16="http://schemas.microsoft.com/office/drawing/2014/main" id="{4F0B9C52-DDDA-FE45-95B8-A0E8106B4EF5}"/>
              </a:ext>
            </a:extLst>
          </p:cNvPr>
          <p:cNvSpPr>
            <a:spLocks noGrp="1"/>
          </p:cNvSpPr>
          <p:nvPr>
            <p:ph type="pic" sz="quarter" idx="14" hasCustomPrompt="1"/>
          </p:nvPr>
        </p:nvSpPr>
        <p:spPr>
          <a:xfrm>
            <a:off x="10071651"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6" name="Segnaposto immagine 5">
            <a:extLst>
              <a:ext uri="{FF2B5EF4-FFF2-40B4-BE49-F238E27FC236}">
                <a16:creationId xmlns:a16="http://schemas.microsoft.com/office/drawing/2014/main" id="{5441D381-F275-1742-880C-884CF2AA04CC}"/>
              </a:ext>
            </a:extLst>
          </p:cNvPr>
          <p:cNvSpPr>
            <a:spLocks noGrp="1"/>
          </p:cNvSpPr>
          <p:nvPr>
            <p:ph type="pic" sz="quarter" idx="15" hasCustomPrompt="1"/>
          </p:nvPr>
        </p:nvSpPr>
        <p:spPr>
          <a:xfrm>
            <a:off x="7954093"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7" name="Segnaposto immagine 5">
            <a:extLst>
              <a:ext uri="{FF2B5EF4-FFF2-40B4-BE49-F238E27FC236}">
                <a16:creationId xmlns:a16="http://schemas.microsoft.com/office/drawing/2014/main" id="{E92A9B0A-F6E3-DB48-9ED3-A79538B1089B}"/>
              </a:ext>
            </a:extLst>
          </p:cNvPr>
          <p:cNvSpPr>
            <a:spLocks noGrp="1"/>
          </p:cNvSpPr>
          <p:nvPr>
            <p:ph type="pic" sz="quarter" idx="13" hasCustomPrompt="1"/>
          </p:nvPr>
        </p:nvSpPr>
        <p:spPr>
          <a:xfrm>
            <a:off x="7950063" y="1731963"/>
            <a:ext cx="3711712" cy="3851276"/>
          </a:xfrm>
          <a:noFill/>
        </p:spPr>
        <p:txBody>
          <a:bodyPr>
            <a:normAutofit/>
          </a:bodyPr>
          <a:lstStyle>
            <a:lvl1pPr marL="0" indent="0">
              <a:buNone/>
              <a:defRPr sz="1500">
                <a:solidFill>
                  <a:schemeClr val="bg1">
                    <a:lumMod val="50000"/>
                  </a:schemeClr>
                </a:solidFill>
              </a:defRPr>
            </a:lvl1pPr>
          </a:lstStyle>
          <a:p>
            <a:r>
              <a:rPr lang="it-IT"/>
              <a:t>Immagine trattata con Pattern</a:t>
            </a:r>
          </a:p>
        </p:txBody>
      </p:sp>
      <p:sp>
        <p:nvSpPr>
          <p:cNvPr id="34" name="Titolo 1">
            <a:extLst>
              <a:ext uri="{FF2B5EF4-FFF2-40B4-BE49-F238E27FC236}">
                <a16:creationId xmlns:a16="http://schemas.microsoft.com/office/drawing/2014/main" id="{363682A5-81A2-1B47-A929-A43EF07B4A61}"/>
              </a:ext>
            </a:extLst>
          </p:cNvPr>
          <p:cNvSpPr>
            <a:spLocks noGrp="1"/>
          </p:cNvSpPr>
          <p:nvPr>
            <p:ph type="ctrTitle"/>
          </p:nvPr>
        </p:nvSpPr>
        <p:spPr>
          <a:xfrm>
            <a:off x="506354" y="1672314"/>
            <a:ext cx="6923782" cy="964424"/>
          </a:xfrm>
        </p:spPr>
        <p:txBody>
          <a:bodyPr lIns="0" tIns="0" rIns="0" bIns="0" anchor="t" anchorCtr="0">
            <a:no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8" name="Sottotitolo 2">
            <a:extLst>
              <a:ext uri="{FF2B5EF4-FFF2-40B4-BE49-F238E27FC236}">
                <a16:creationId xmlns:a16="http://schemas.microsoft.com/office/drawing/2014/main" id="{157F673D-9926-BF4C-8EFF-1FC29A08A189}"/>
              </a:ext>
            </a:extLst>
          </p:cNvPr>
          <p:cNvSpPr>
            <a:spLocks noGrp="1"/>
          </p:cNvSpPr>
          <p:nvPr>
            <p:ph type="subTitle" idx="1"/>
          </p:nvPr>
        </p:nvSpPr>
        <p:spPr>
          <a:xfrm>
            <a:off x="498261" y="2798576"/>
            <a:ext cx="6933116" cy="1090980"/>
          </a:xfrm>
        </p:spPr>
        <p:txBody>
          <a:bodyPr lIns="0" tIns="0" rIns="0" bIns="0" anchor="t">
            <a:noAutofit/>
          </a:bodyPr>
          <a:lstStyle>
            <a:lvl1pPr marL="0" indent="0" algn="l">
              <a:lnSpc>
                <a:spcPct val="90000"/>
              </a:lnSpc>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0" name="Segnaposto testo 77">
            <a:extLst>
              <a:ext uri="{FF2B5EF4-FFF2-40B4-BE49-F238E27FC236}">
                <a16:creationId xmlns:a16="http://schemas.microsoft.com/office/drawing/2014/main" id="{D968EEEE-3924-2946-95B6-5A9673C35377}"/>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41" name="CasellaDiTesto 40">
            <a:extLst>
              <a:ext uri="{FF2B5EF4-FFF2-40B4-BE49-F238E27FC236}">
                <a16:creationId xmlns:a16="http://schemas.microsoft.com/office/drawing/2014/main" id="{0CBBDB73-3450-3546-9724-9B2D9C959017}"/>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Tree>
    <p:extLst>
      <p:ext uri="{BB962C8B-B14F-4D97-AF65-F5344CB8AC3E}">
        <p14:creationId xmlns:p14="http://schemas.microsoft.com/office/powerpoint/2010/main" val="21352429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guide id="12" orient="horz" pos="6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rgbClr val="003A70"/>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rgbClr val="003A70"/>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442590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ntestazione sezione">
    <p:bg>
      <p:bgPr>
        <a:solidFill>
          <a:srgbClr val="003A70"/>
        </a:solidFill>
        <a:effectLst/>
      </p:bgPr>
    </p:bg>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p:cNvGrpSpPr/>
          <p:nvPr userDrawn="1"/>
        </p:nvGrpSpPr>
        <p:grpSpPr>
          <a:xfrm>
            <a:off x="0" y="6138000"/>
            <a:ext cx="12192000" cy="720000"/>
            <a:chOff x="0" y="6138000"/>
            <a:chExt cx="12192000" cy="720000"/>
          </a:xfrm>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E370570-6F3F-4D47-9CB5-970BC89BA15D}"/>
                </a:ext>
              </a:extLst>
            </p:cNvPr>
            <p:cNvSpPr/>
            <p:nvPr userDrawn="1"/>
          </p:nvSpPr>
          <p:spPr>
            <a:xfrm>
              <a:off x="11661913"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0C028009-61B6-504A-86BF-75FC39DE243E}"/>
                </a:ext>
              </a:extLst>
            </p:cNvPr>
            <p:cNvSpPr/>
            <p:nvPr userDrawn="1"/>
          </p:nvSpPr>
          <p:spPr>
            <a:xfrm>
              <a:off x="0"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chemeClr val="bg1"/>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chemeClr val="bg1"/>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80474738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Intestazione sezione">
    <p:bg>
      <p:bgPr>
        <a:solidFill>
          <a:srgbClr val="FFC72C"/>
        </a:solidFill>
        <a:effectLst/>
      </p:bgPr>
    </p:bg>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a:solidFill>
            <a:srgbClr val="772583"/>
          </a:solidFill>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p:cNvGrpSpPr/>
          <p:nvPr userDrawn="1"/>
        </p:nvGrpSpPr>
        <p:grpSpPr>
          <a:xfrm>
            <a:off x="0" y="6138000"/>
            <a:ext cx="12192000" cy="720000"/>
            <a:chOff x="0" y="6138000"/>
            <a:chExt cx="12192000" cy="720000"/>
          </a:xfrm>
          <a:solidFill>
            <a:srgbClr val="FFC72C"/>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E370570-6F3F-4D47-9CB5-970BC89BA15D}"/>
                </a:ext>
              </a:extLst>
            </p:cNvPr>
            <p:cNvSpPr/>
            <p:nvPr userDrawn="1"/>
          </p:nvSpPr>
          <p:spPr>
            <a:xfrm>
              <a:off x="1166191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0C028009-61B6-504A-86BF-75FC39DE243E}"/>
                </a:ext>
              </a:extLst>
            </p:cNvPr>
            <p:cNvSpPr/>
            <p:nvPr userDrawn="1"/>
          </p:nvSpPr>
          <p:spPr>
            <a:xfrm>
              <a:off x="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rgbClr val="772583"/>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rgbClr val="772583"/>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4430216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Intestazione sezione">
    <p:bg>
      <p:bgPr>
        <a:solidFill>
          <a:srgbClr val="00B2A9"/>
        </a:solidFill>
        <a:effectLst/>
      </p:bgPr>
    </p:bg>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a:solidFill>
            <a:schemeClr val="bg1"/>
          </a:solidFill>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grpSp>
      <p:grpSp>
        <p:nvGrpSpPr>
          <p:cNvPr id="7" name="Gruppo 6"/>
          <p:cNvGrpSpPr/>
          <p:nvPr userDrawn="1"/>
        </p:nvGrpSpPr>
        <p:grpSpPr>
          <a:xfrm>
            <a:off x="0" y="6138000"/>
            <a:ext cx="12192000" cy="720000"/>
            <a:chOff x="0" y="6138000"/>
            <a:chExt cx="12192000" cy="720000"/>
          </a:xfrm>
          <a:solidFill>
            <a:srgbClr val="00B2A9"/>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E370570-6F3F-4D47-9CB5-970BC89BA15D}"/>
                </a:ext>
              </a:extLst>
            </p:cNvPr>
            <p:cNvSpPr/>
            <p:nvPr userDrawn="1"/>
          </p:nvSpPr>
          <p:spPr>
            <a:xfrm>
              <a:off x="1166191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0C028009-61B6-504A-86BF-75FC39DE243E}"/>
                </a:ext>
              </a:extLst>
            </p:cNvPr>
            <p:cNvSpPr/>
            <p:nvPr userDrawn="1"/>
          </p:nvSpPr>
          <p:spPr>
            <a:xfrm>
              <a:off x="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chemeClr val="bg1"/>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chemeClr val="bg1"/>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61691289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522AE-B4DE-BE46-8DCD-711FCF7BB205}"/>
              </a:ext>
            </a:extLst>
          </p:cNvPr>
          <p:cNvSpPr>
            <a:spLocks noGrp="1"/>
          </p:cNvSpPr>
          <p:nvPr>
            <p:ph type="title"/>
          </p:nvPr>
        </p:nvSpPr>
        <p:spPr/>
        <p:txBody>
          <a:bodyPr/>
          <a:lstStyle>
            <a:lvl1pPr>
              <a:defRPr>
                <a:latin typeface="Luiss Sans" pitchFamily="2" charset="0"/>
              </a:defRPr>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32322D5-CD07-334E-AC52-C62261E6AA20}"/>
              </a:ext>
            </a:extLst>
          </p:cNvPr>
          <p:cNvSpPr>
            <a:spLocks noGrp="1"/>
          </p:cNvSpPr>
          <p:nvPr>
            <p:ph idx="1"/>
          </p:nvPr>
        </p:nvSpPr>
        <p:spPr>
          <a:xfrm>
            <a:off x="419100" y="1536970"/>
            <a:ext cx="11222038" cy="4339955"/>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7C2C449B-207F-D644-9692-120FA3AB9F12}"/>
              </a:ext>
            </a:extLst>
          </p:cNvPr>
          <p:cNvSpPr>
            <a:spLocks noGrp="1"/>
          </p:cNvSpPr>
          <p:nvPr>
            <p:ph type="dt" sz="half" idx="10"/>
          </p:nvPr>
        </p:nvSpPr>
        <p:spPr>
          <a:xfrm>
            <a:off x="8445500" y="6224587"/>
            <a:ext cx="2286000" cy="365125"/>
          </a:xfrm>
        </p:spPr>
        <p:txBody>
          <a:bodyPr/>
          <a:lstStyle/>
          <a:p>
            <a:fld id="{F253B523-2E92-7447-AF14-D14B212A7211}" type="datetime4">
              <a:rPr lang="it-IT" smtClean="0"/>
              <a:t>31 marzo 2025</a:t>
            </a:fld>
            <a:endParaRPr lang="it-IT"/>
          </a:p>
        </p:txBody>
      </p:sp>
      <p:sp>
        <p:nvSpPr>
          <p:cNvPr id="5" name="Segnaposto piè di pagina 4">
            <a:extLst>
              <a:ext uri="{FF2B5EF4-FFF2-40B4-BE49-F238E27FC236}">
                <a16:creationId xmlns:a16="http://schemas.microsoft.com/office/drawing/2014/main" id="{E4602E30-BCD6-B540-9A70-A2109E6F85DD}"/>
              </a:ext>
            </a:extLst>
          </p:cNvPr>
          <p:cNvSpPr>
            <a:spLocks noGrp="1"/>
          </p:cNvSpPr>
          <p:nvPr>
            <p:ph type="ftr" sz="quarter" idx="11"/>
          </p:nvPr>
        </p:nvSpPr>
        <p:spPr>
          <a:xfrm>
            <a:off x="2572692" y="6224587"/>
            <a:ext cx="5707708" cy="365125"/>
          </a:xfrm>
        </p:spPr>
        <p:txBody>
          <a:bodyPr/>
          <a:lstStyle/>
          <a:p>
            <a:r>
              <a:rPr lang="it-IT"/>
              <a:t>Titolo della Presentazione/Sezione</a:t>
            </a:r>
          </a:p>
        </p:txBody>
      </p:sp>
      <p:sp>
        <p:nvSpPr>
          <p:cNvPr id="6" name="Segnaposto numero diapositiva 5">
            <a:extLst>
              <a:ext uri="{FF2B5EF4-FFF2-40B4-BE49-F238E27FC236}">
                <a16:creationId xmlns:a16="http://schemas.microsoft.com/office/drawing/2014/main" id="{5A169FEF-6CA0-6C4F-867F-1AC8C991C2FE}"/>
              </a:ext>
            </a:extLst>
          </p:cNvPr>
          <p:cNvSpPr>
            <a:spLocks noGrp="1"/>
          </p:cNvSpPr>
          <p:nvPr>
            <p:ph type="sldNum" sz="quarter" idx="12"/>
          </p:nvPr>
        </p:nvSpPr>
        <p:spPr>
          <a:xfrm>
            <a:off x="10896600" y="6224587"/>
            <a:ext cx="858838" cy="365125"/>
          </a:xfrm>
        </p:spPr>
        <p:txBody>
          <a:bodyPr/>
          <a:lstStyle/>
          <a:p>
            <a:fld id="{DD589A36-170F-7348-BCDB-23CF9D860473}" type="slidenum">
              <a:rPr lang="it-IT" smtClean="0"/>
              <a:t>‹N›</a:t>
            </a:fld>
            <a:endParaRPr lang="it-IT"/>
          </a:p>
        </p:txBody>
      </p:sp>
      <p:pic>
        <p:nvPicPr>
          <p:cNvPr id="8" name="Immagine 7">
            <a:extLst>
              <a:ext uri="{FF2B5EF4-FFF2-40B4-BE49-F238E27FC236}">
                <a16:creationId xmlns:a16="http://schemas.microsoft.com/office/drawing/2014/main" id="{F06C1859-7B1B-464F-9B19-EFB05CA7F25F}"/>
              </a:ext>
            </a:extLst>
          </p:cNvPr>
          <p:cNvPicPr>
            <a:picLocks noChangeAspect="1"/>
          </p:cNvPicPr>
          <p:nvPr userDrawn="1"/>
        </p:nvPicPr>
        <p:blipFill>
          <a:blip r:embed="rId2"/>
          <a:stretch>
            <a:fillRect/>
          </a:stretch>
        </p:blipFill>
        <p:spPr>
          <a:xfrm>
            <a:off x="515508" y="6250912"/>
            <a:ext cx="1714284" cy="288000"/>
          </a:xfrm>
          <a:prstGeom prst="rect">
            <a:avLst/>
          </a:prstGeom>
        </p:spPr>
      </p:pic>
      <p:pic>
        <p:nvPicPr>
          <p:cNvPr id="9" name="Picture 7" descr="A picture containing logo&#10;&#10;Description automatically generated">
            <a:extLst>
              <a:ext uri="{FF2B5EF4-FFF2-40B4-BE49-F238E27FC236}">
                <a16:creationId xmlns:a16="http://schemas.microsoft.com/office/drawing/2014/main" id="{36D0C2EC-21E4-4EFF-AA6F-D62D2065CBDE}"/>
              </a:ext>
            </a:extLst>
          </p:cNvPr>
          <p:cNvPicPr>
            <a:picLocks noChangeAspect="1"/>
          </p:cNvPicPr>
          <p:nvPr userDrawn="1"/>
        </p:nvPicPr>
        <p:blipFill>
          <a:blip r:embed="rId3"/>
          <a:stretch>
            <a:fillRect/>
          </a:stretch>
        </p:blipFill>
        <p:spPr>
          <a:xfrm>
            <a:off x="3875960" y="6199313"/>
            <a:ext cx="936803" cy="516635"/>
          </a:xfrm>
          <a:prstGeom prst="rect">
            <a:avLst/>
          </a:prstGeom>
        </p:spPr>
      </p:pic>
      <p:pic>
        <p:nvPicPr>
          <p:cNvPr id="10" name="Immagine 6" descr="Immagine che contiene disegnando&#10;&#10;Descrizione generata automaticamente">
            <a:extLst>
              <a:ext uri="{FF2B5EF4-FFF2-40B4-BE49-F238E27FC236}">
                <a16:creationId xmlns:a16="http://schemas.microsoft.com/office/drawing/2014/main" id="{9BB3FEA3-9FFA-4135-B14B-7F0982D96AE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96600" y="6060648"/>
            <a:ext cx="627992" cy="550837"/>
          </a:xfrm>
          <a:prstGeom prst="rect">
            <a:avLst/>
          </a:prstGeom>
        </p:spPr>
      </p:pic>
      <p:pic>
        <p:nvPicPr>
          <p:cNvPr id="11" name="image3.jpeg">
            <a:extLst>
              <a:ext uri="{FF2B5EF4-FFF2-40B4-BE49-F238E27FC236}">
                <a16:creationId xmlns:a16="http://schemas.microsoft.com/office/drawing/2014/main" id="{97B84861-CE57-402F-AF9A-9B679C0C4A82}"/>
              </a:ext>
            </a:extLst>
          </p:cNvPr>
          <p:cNvPicPr/>
          <p:nvPr userDrawn="1"/>
        </p:nvPicPr>
        <p:blipFill>
          <a:blip r:embed="rId5" cstate="print"/>
          <a:stretch>
            <a:fillRect/>
          </a:stretch>
        </p:blipFill>
        <p:spPr>
          <a:xfrm>
            <a:off x="6137005" y="6234940"/>
            <a:ext cx="627991" cy="425849"/>
          </a:xfrm>
          <a:prstGeom prst="rect">
            <a:avLst/>
          </a:prstGeom>
        </p:spPr>
      </p:pic>
      <p:pic>
        <p:nvPicPr>
          <p:cNvPr id="1026" name="Picture 2">
            <a:extLst>
              <a:ext uri="{FF2B5EF4-FFF2-40B4-BE49-F238E27FC236}">
                <a16:creationId xmlns:a16="http://schemas.microsoft.com/office/drawing/2014/main" id="{AE5F8D07-7A03-87A5-8016-391243D0F54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048954" y="6206745"/>
            <a:ext cx="1141597" cy="44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35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F49B507-8551-CC47-91BD-DBB3E40CD605}"/>
              </a:ext>
            </a:extLst>
          </p:cNvPr>
          <p:cNvSpPr>
            <a:spLocks noGrp="1"/>
          </p:cNvSpPr>
          <p:nvPr>
            <p:ph type="title"/>
          </p:nvPr>
        </p:nvSpPr>
        <p:spPr>
          <a:xfrm>
            <a:off x="419100" y="365125"/>
            <a:ext cx="11222038" cy="993775"/>
          </a:xfrm>
          <a:prstGeom prst="rect">
            <a:avLst/>
          </a:prstGeom>
        </p:spPr>
        <p:txBody>
          <a:bodyPr vert="horz" lIns="91440" tIns="45720" rIns="91440" bIns="45720" rtlCol="0" anchor="t">
            <a:no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3411DEE-4AD8-E74D-AEA0-F1709A493D7D}"/>
              </a:ext>
            </a:extLst>
          </p:cNvPr>
          <p:cNvSpPr>
            <a:spLocks noGrp="1"/>
          </p:cNvSpPr>
          <p:nvPr>
            <p:ph type="body" idx="1"/>
          </p:nvPr>
        </p:nvSpPr>
        <p:spPr>
          <a:xfrm>
            <a:off x="419911" y="1532404"/>
            <a:ext cx="11222038" cy="4344521"/>
          </a:xfrm>
          <a:prstGeom prst="rect">
            <a:avLst/>
          </a:prstGeom>
        </p:spPr>
        <p:txBody>
          <a:bodyPr vert="horz" lIns="91440" tIns="45720" rIns="91440" bIns="45720" rtlCol="0" anchor="ctr">
            <a:noAutofit/>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7F7DADEC-74B6-2245-817D-CEA23C0FF55F}"/>
              </a:ext>
            </a:extLst>
          </p:cNvPr>
          <p:cNvSpPr>
            <a:spLocks noGrp="1"/>
          </p:cNvSpPr>
          <p:nvPr>
            <p:ph type="dt" sz="half" idx="2"/>
          </p:nvPr>
        </p:nvSpPr>
        <p:spPr>
          <a:xfrm>
            <a:off x="8445500" y="6224587"/>
            <a:ext cx="2286000" cy="365125"/>
          </a:xfrm>
          <a:prstGeom prst="rect">
            <a:avLst/>
          </a:prstGeom>
        </p:spPr>
        <p:txBody>
          <a:bodyPr vert="horz" lIns="72000" tIns="0" rIns="72000" bIns="0" rtlCol="0" anchor="b"/>
          <a:lstStyle>
            <a:lvl1pPr algn="r">
              <a:defRPr sz="1400" b="0" i="0">
                <a:solidFill>
                  <a:srgbClr val="003A70"/>
                </a:solidFill>
                <a:latin typeface="Luiss Sans" pitchFamily="2" charset="0"/>
                <a:ea typeface="Luiss Sans" pitchFamily="2" charset="0"/>
                <a:cs typeface="Luiss Sans" pitchFamily="2" charset="0"/>
              </a:defRPr>
            </a:lvl1pPr>
          </a:lstStyle>
          <a:p>
            <a:fld id="{C2849C77-4588-A247-BA4F-6AA75438280F}" type="datetime4">
              <a:rPr lang="it-IT" smtClean="0"/>
              <a:t>31 marzo 2025</a:t>
            </a:fld>
            <a:endParaRPr lang="it-IT"/>
          </a:p>
        </p:txBody>
      </p:sp>
      <p:sp>
        <p:nvSpPr>
          <p:cNvPr id="5" name="Segnaposto piè di pagina 4">
            <a:extLst>
              <a:ext uri="{FF2B5EF4-FFF2-40B4-BE49-F238E27FC236}">
                <a16:creationId xmlns:a16="http://schemas.microsoft.com/office/drawing/2014/main" id="{9E383537-6367-1443-9D86-622943D14FE7}"/>
              </a:ext>
            </a:extLst>
          </p:cNvPr>
          <p:cNvSpPr>
            <a:spLocks noGrp="1"/>
          </p:cNvSpPr>
          <p:nvPr>
            <p:ph type="ftr" sz="quarter" idx="3"/>
          </p:nvPr>
        </p:nvSpPr>
        <p:spPr>
          <a:xfrm>
            <a:off x="2572692" y="6224587"/>
            <a:ext cx="5707708" cy="365125"/>
          </a:xfrm>
          <a:prstGeom prst="rect">
            <a:avLst/>
          </a:prstGeom>
        </p:spPr>
        <p:txBody>
          <a:bodyPr vert="horz" lIns="72000" tIns="0" rIns="72000" bIns="0" rtlCol="0" anchor="b"/>
          <a:lstStyle>
            <a:lvl1pPr algn="l">
              <a:defRPr sz="1400" b="1" i="0">
                <a:solidFill>
                  <a:srgbClr val="003A70"/>
                </a:solidFill>
                <a:latin typeface="Luiss Sans" pitchFamily="2" charset="0"/>
                <a:ea typeface="Luiss Sans" pitchFamily="2" charset="0"/>
                <a:cs typeface="Luiss Sans" pitchFamily="2" charset="0"/>
              </a:defRPr>
            </a:lvl1pPr>
          </a:lstStyle>
          <a:p>
            <a:r>
              <a:rPr lang="it-IT"/>
              <a:t>Titolo della Presentazione/Sezione</a:t>
            </a:r>
          </a:p>
        </p:txBody>
      </p:sp>
      <p:sp>
        <p:nvSpPr>
          <p:cNvPr id="6" name="Segnaposto numero diapositiva 5">
            <a:extLst>
              <a:ext uri="{FF2B5EF4-FFF2-40B4-BE49-F238E27FC236}">
                <a16:creationId xmlns:a16="http://schemas.microsoft.com/office/drawing/2014/main" id="{7EC8A305-BBBD-9C45-8197-11A6CAC5920F}"/>
              </a:ext>
            </a:extLst>
          </p:cNvPr>
          <p:cNvSpPr>
            <a:spLocks noGrp="1"/>
          </p:cNvSpPr>
          <p:nvPr>
            <p:ph type="sldNum" sz="quarter" idx="4"/>
          </p:nvPr>
        </p:nvSpPr>
        <p:spPr>
          <a:xfrm>
            <a:off x="10896600" y="6224587"/>
            <a:ext cx="858838" cy="365125"/>
          </a:xfrm>
          <a:prstGeom prst="rect">
            <a:avLst/>
          </a:prstGeom>
        </p:spPr>
        <p:txBody>
          <a:bodyPr vert="horz" lIns="72000" tIns="0" rIns="72000" bIns="0" rtlCol="0" anchor="b"/>
          <a:lstStyle>
            <a:lvl1pPr algn="r">
              <a:defRPr sz="1400" b="0" i="0">
                <a:solidFill>
                  <a:srgbClr val="003A70"/>
                </a:solidFill>
                <a:latin typeface="Luiss Sans" pitchFamily="2" charset="0"/>
                <a:ea typeface="Luiss Sans" pitchFamily="2" charset="0"/>
                <a:cs typeface="Luiss Sans" pitchFamily="2" charset="0"/>
              </a:defRPr>
            </a:lvl1pPr>
          </a:lstStyle>
          <a:p>
            <a:fld id="{DD589A36-170F-7348-BCDB-23CF9D860473}" type="slidenum">
              <a:rPr lang="it-IT" smtClean="0"/>
              <a:pPr/>
              <a:t>‹N›</a:t>
            </a:fld>
            <a:endParaRPr lang="it-IT"/>
          </a:p>
        </p:txBody>
      </p:sp>
    </p:spTree>
    <p:extLst>
      <p:ext uri="{BB962C8B-B14F-4D97-AF65-F5344CB8AC3E}">
        <p14:creationId xmlns:p14="http://schemas.microsoft.com/office/powerpoint/2010/main" val="1842514107"/>
      </p:ext>
    </p:extLst>
  </p:cSld>
  <p:clrMap bg1="lt1" tx1="dk1" bg2="lt2" tx2="dk2" accent1="accent1" accent2="accent2" accent3="accent3" accent4="accent4" accent5="accent5" accent6="accent6" hlink="hlink" folHlink="folHlink"/>
  <p:sldLayoutIdLst>
    <p:sldLayoutId id="2147483694" r:id="rId1"/>
    <p:sldLayoutId id="2147483662" r:id="rId2"/>
    <p:sldLayoutId id="2147483663" r:id="rId3"/>
    <p:sldLayoutId id="2147483695" r:id="rId4"/>
    <p:sldLayoutId id="2147483696" r:id="rId5"/>
    <p:sldLayoutId id="2147483697" r:id="rId6"/>
    <p:sldLayoutId id="2147483698" r:id="rId7"/>
    <p:sldLayoutId id="2147483699" r:id="rId8"/>
    <p:sldLayoutId id="2147483692" r:id="rId9"/>
    <p:sldLayoutId id="2147483670" r:id="rId10"/>
    <p:sldLayoutId id="2147483671" r:id="rId11"/>
    <p:sldLayoutId id="2147483672" r:id="rId12"/>
  </p:sldLayoutIdLst>
  <p:hf hdr="0" dt="0"/>
  <p:txStyles>
    <p:titleStyle>
      <a:lvl1pPr algn="l" defTabSz="914400" rtl="0" eaLnBrk="1" latinLnBrk="0" hangingPunct="1">
        <a:lnSpc>
          <a:spcPct val="90000"/>
        </a:lnSpc>
        <a:spcBef>
          <a:spcPct val="0"/>
        </a:spcBef>
        <a:buNone/>
        <a:defRPr sz="2600" b="0" i="0" kern="1200">
          <a:solidFill>
            <a:srgbClr val="003A70"/>
          </a:solidFill>
          <a:latin typeface="Luiss Sans" pitchFamily="2" charset="0"/>
          <a:ea typeface="Luiss Sans" pitchFamily="2" charset="0"/>
          <a:cs typeface="Luiss Sans" pitchFamily="2" charset="0"/>
        </a:defRPr>
      </a:lvl1pPr>
    </p:titleStyle>
    <p:bodyStyle>
      <a:lvl1pPr marL="228600" indent="-228600" algn="l" defTabSz="914400" rtl="0" eaLnBrk="1" latinLnBrk="0" hangingPunct="1">
        <a:lnSpc>
          <a:spcPct val="110000"/>
        </a:lnSpc>
        <a:spcBef>
          <a:spcPts val="1800"/>
        </a:spcBef>
        <a:buFont typeface="Arial" panose="020B0604020202020204" pitchFamily="34" charset="0"/>
        <a:buChar char="•"/>
        <a:defRPr sz="3200" b="0" i="0" kern="1200">
          <a:solidFill>
            <a:schemeClr val="tx1">
              <a:lumMod val="65000"/>
              <a:lumOff val="35000"/>
            </a:schemeClr>
          </a:solidFill>
          <a:latin typeface="Luiss Sans" pitchFamily="2" charset="0"/>
          <a:ea typeface="Luiss Sans" pitchFamily="2" charset="0"/>
          <a:cs typeface="Luiss Sans"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331">
          <p15:clr>
            <a:srgbClr val="F26B43"/>
          </p15:clr>
        </p15:guide>
        <p15:guide id="7" orient="horz" pos="346">
          <p15:clr>
            <a:srgbClr val="F26B43"/>
          </p15:clr>
        </p15:guide>
        <p15:guide id="8" orient="horz" pos="3981">
          <p15:clr>
            <a:srgbClr val="F26B43"/>
          </p15:clr>
        </p15:guide>
        <p15:guide id="9" orient="horz" pos="300">
          <p15:clr>
            <a:srgbClr val="F26B43"/>
          </p15:clr>
        </p15:guide>
        <p15:guide id="10" orient="horz" pos="958">
          <p15:clr>
            <a:srgbClr val="F26B43"/>
          </p15:clr>
        </p15:guide>
        <p15:guide id="11" orient="horz" pos="3702">
          <p15:clr>
            <a:srgbClr val="F26B43"/>
          </p15:clr>
        </p15:guide>
        <p15:guide id="12" pos="73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F49B507-8551-CC47-91BD-DBB3E40CD605}"/>
              </a:ext>
            </a:extLst>
          </p:cNvPr>
          <p:cNvSpPr>
            <a:spLocks noGrp="1"/>
          </p:cNvSpPr>
          <p:nvPr>
            <p:ph type="title"/>
          </p:nvPr>
        </p:nvSpPr>
        <p:spPr>
          <a:xfrm>
            <a:off x="419100" y="365125"/>
            <a:ext cx="11222038" cy="993775"/>
          </a:xfrm>
          <a:prstGeom prst="rect">
            <a:avLst/>
          </a:prstGeom>
        </p:spPr>
        <p:txBody>
          <a:bodyPr vert="horz" lIns="91440" tIns="45720" rIns="91440" bIns="45720" rtlCol="0" anchor="t">
            <a:no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3411DEE-4AD8-E74D-AEA0-F1709A493D7D}"/>
              </a:ext>
            </a:extLst>
          </p:cNvPr>
          <p:cNvSpPr>
            <a:spLocks noGrp="1"/>
          </p:cNvSpPr>
          <p:nvPr>
            <p:ph type="body" idx="1"/>
          </p:nvPr>
        </p:nvSpPr>
        <p:spPr>
          <a:xfrm>
            <a:off x="419911" y="1532404"/>
            <a:ext cx="11222038" cy="4344521"/>
          </a:xfrm>
          <a:prstGeom prst="rect">
            <a:avLst/>
          </a:prstGeom>
        </p:spPr>
        <p:txBody>
          <a:bodyPr vert="horz" lIns="91440" tIns="45720" rIns="91440" bIns="45720" rtlCol="0" anchor="ctr">
            <a:noAutofit/>
          </a:bodyPr>
          <a:lstStyle/>
          <a:p>
            <a:r>
              <a:rPr lang="it-IT"/>
              <a:t>Modifica gli stili del testo dello schema
Secondo livello
Terzo livello
Quarto livello
Quinto livello</a:t>
            </a:r>
          </a:p>
        </p:txBody>
      </p:sp>
      <p:sp>
        <p:nvSpPr>
          <p:cNvPr id="5" name="Segnaposto piè di pagina 4">
            <a:extLst>
              <a:ext uri="{FF2B5EF4-FFF2-40B4-BE49-F238E27FC236}">
                <a16:creationId xmlns:a16="http://schemas.microsoft.com/office/drawing/2014/main" id="{9E383537-6367-1443-9D86-622943D14FE7}"/>
              </a:ext>
            </a:extLst>
          </p:cNvPr>
          <p:cNvSpPr>
            <a:spLocks noGrp="1"/>
          </p:cNvSpPr>
          <p:nvPr>
            <p:ph type="ftr" sz="quarter" idx="3"/>
          </p:nvPr>
        </p:nvSpPr>
        <p:spPr>
          <a:xfrm>
            <a:off x="2991971" y="6224587"/>
            <a:ext cx="7742517" cy="365125"/>
          </a:xfrm>
          <a:prstGeom prst="rect">
            <a:avLst/>
          </a:prstGeom>
        </p:spPr>
        <p:txBody>
          <a:bodyPr vert="horz" lIns="72000" tIns="0" rIns="72000" bIns="0" rtlCol="0" anchor="b"/>
          <a:lstStyle>
            <a:lvl1pPr algn="r">
              <a:defRPr sz="1400" b="1" i="0">
                <a:solidFill>
                  <a:srgbClr val="003A70"/>
                </a:solidFill>
                <a:latin typeface="Luiss Sans" pitchFamily="2" charset="0"/>
                <a:ea typeface="Luiss Sans" pitchFamily="2" charset="0"/>
                <a:cs typeface="Luiss Sans" pitchFamily="2" charset="0"/>
              </a:defRPr>
            </a:lvl1pPr>
          </a:lstStyle>
          <a:p>
            <a:r>
              <a:rPr lang="it-IT"/>
              <a:t>Titolo della Presentazione/Sezione</a:t>
            </a:r>
          </a:p>
        </p:txBody>
      </p:sp>
      <p:sp>
        <p:nvSpPr>
          <p:cNvPr id="6" name="Segnaposto numero diapositiva 5">
            <a:extLst>
              <a:ext uri="{FF2B5EF4-FFF2-40B4-BE49-F238E27FC236}">
                <a16:creationId xmlns:a16="http://schemas.microsoft.com/office/drawing/2014/main" id="{7EC8A305-BBBD-9C45-8197-11A6CAC5920F}"/>
              </a:ext>
            </a:extLst>
          </p:cNvPr>
          <p:cNvSpPr>
            <a:spLocks noGrp="1"/>
          </p:cNvSpPr>
          <p:nvPr>
            <p:ph type="sldNum" sz="quarter" idx="4"/>
          </p:nvPr>
        </p:nvSpPr>
        <p:spPr>
          <a:xfrm>
            <a:off x="10896600" y="6224587"/>
            <a:ext cx="858838" cy="365125"/>
          </a:xfrm>
          <a:prstGeom prst="rect">
            <a:avLst/>
          </a:prstGeom>
        </p:spPr>
        <p:txBody>
          <a:bodyPr vert="horz" lIns="72000" tIns="0" rIns="72000" bIns="0" rtlCol="0" anchor="b"/>
          <a:lstStyle>
            <a:lvl1pPr algn="r">
              <a:defRPr sz="1400" b="0" i="0">
                <a:solidFill>
                  <a:srgbClr val="003A70"/>
                </a:solidFill>
                <a:latin typeface="Luiss Sans" pitchFamily="2" charset="0"/>
                <a:ea typeface="Luiss Sans" pitchFamily="2" charset="0"/>
                <a:cs typeface="Luiss Sans" pitchFamily="2" charset="0"/>
              </a:defRPr>
            </a:lvl1pPr>
          </a:lstStyle>
          <a:p>
            <a:fld id="{DD589A36-170F-7348-BCDB-23CF9D860473}" type="slidenum">
              <a:rPr lang="it-IT" smtClean="0"/>
              <a:pPr/>
              <a:t>‹N›</a:t>
            </a:fld>
            <a:endParaRPr lang="it-IT"/>
          </a:p>
        </p:txBody>
      </p:sp>
    </p:spTree>
    <p:extLst>
      <p:ext uri="{BB962C8B-B14F-4D97-AF65-F5344CB8AC3E}">
        <p14:creationId xmlns:p14="http://schemas.microsoft.com/office/powerpoint/2010/main" val="37565623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Lst>
  <p:hf hdr="0"/>
  <p:txStyles>
    <p:titleStyle>
      <a:lvl1pPr algn="l" defTabSz="914400" rtl="0" eaLnBrk="1" latinLnBrk="0" hangingPunct="1">
        <a:lnSpc>
          <a:spcPct val="90000"/>
        </a:lnSpc>
        <a:spcBef>
          <a:spcPct val="0"/>
        </a:spcBef>
        <a:buNone/>
        <a:defRPr sz="2600" b="0" i="0" kern="1200">
          <a:solidFill>
            <a:srgbClr val="003A70"/>
          </a:solidFill>
          <a:latin typeface="Luiss Sans" pitchFamily="2" charset="0"/>
          <a:ea typeface="Luiss Sans" pitchFamily="2" charset="0"/>
          <a:cs typeface="Luiss Sans" pitchFamily="2" charset="0"/>
        </a:defRPr>
      </a:lvl1pPr>
    </p:titleStyle>
    <p:bodyStyle>
      <a:lvl1pPr marL="228600" indent="-228600" algn="l" defTabSz="914400" rtl="0" eaLnBrk="1" latinLnBrk="0" hangingPunct="1">
        <a:lnSpc>
          <a:spcPct val="110000"/>
        </a:lnSpc>
        <a:spcBef>
          <a:spcPts val="1800"/>
        </a:spcBef>
        <a:buFont typeface="Arial" panose="020B0604020202020204" pitchFamily="34" charset="0"/>
        <a:buChar char="•"/>
        <a:defRPr sz="3200" b="0" i="0" kern="1200">
          <a:solidFill>
            <a:schemeClr val="tx1">
              <a:lumMod val="65000"/>
              <a:lumOff val="35000"/>
            </a:schemeClr>
          </a:solidFill>
          <a:latin typeface="Luiss Sans" pitchFamily="2" charset="0"/>
          <a:ea typeface="Luiss Sans" pitchFamily="2" charset="0"/>
          <a:cs typeface="Luiss Sans"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6709">
          <p15:clr>
            <a:srgbClr val="F26B43"/>
          </p15:clr>
        </p15:guide>
        <p15:guide id="7" orient="horz" pos="346">
          <p15:clr>
            <a:srgbClr val="F26B43"/>
          </p15:clr>
        </p15:guide>
        <p15:guide id="8" orient="horz" pos="3981">
          <p15:clr>
            <a:srgbClr val="F26B43"/>
          </p15:clr>
        </p15:guide>
        <p15:guide id="9" orient="horz" pos="300">
          <p15:clr>
            <a:srgbClr val="F26B43"/>
          </p15:clr>
        </p15:guide>
        <p15:guide id="10" orient="horz" pos="958">
          <p15:clr>
            <a:srgbClr val="F26B43"/>
          </p15:clr>
        </p15:guide>
        <p15:guide id="11" orient="horz" pos="3702">
          <p15:clr>
            <a:srgbClr val="F26B43"/>
          </p15:clr>
        </p15:guide>
        <p15:guide id="12" pos="73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hyperlink" Target="https://innovazione.gov.it/notizie/articoli/innovazione-via-libera-alla-sperimentazione-di-navette-a-guida-autonoma-su-strada/" TargetMode="Externa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hyperlink" Target="https://ec.europa.eu/digital-building-blocks/sites/display/EBSI/Sandbox+Project"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7D3803-E683-4367-BE59-9D3DFC4BFCEC}"/>
              </a:ext>
            </a:extLst>
          </p:cNvPr>
          <p:cNvSpPr>
            <a:spLocks noGrp="1"/>
          </p:cNvSpPr>
          <p:nvPr>
            <p:ph type="ctrTitle"/>
          </p:nvPr>
        </p:nvSpPr>
        <p:spPr>
          <a:xfrm>
            <a:off x="533299" y="1636688"/>
            <a:ext cx="11189995" cy="3961084"/>
          </a:xfrm>
        </p:spPr>
        <p:txBody>
          <a:bodyPr/>
          <a:lstStyle/>
          <a:p>
            <a:r>
              <a:rPr lang="en-US" sz="2400" err="1">
                <a:latin typeface="Luiss Sans"/>
              </a:rPr>
              <a:t>Diritto</a:t>
            </a:r>
            <a:r>
              <a:rPr lang="en-US" sz="2400">
                <a:latin typeface="Luiss Sans"/>
              </a:rPr>
              <a:t> </a:t>
            </a:r>
            <a:r>
              <a:rPr lang="en-US" sz="2400" err="1">
                <a:latin typeface="Luiss Sans"/>
              </a:rPr>
              <a:t>pubblico</a:t>
            </a:r>
            <a:r>
              <a:rPr lang="en-US" sz="2400">
                <a:latin typeface="Luiss Sans"/>
              </a:rPr>
              <a:t> </a:t>
            </a:r>
            <a:r>
              <a:rPr lang="en-US" sz="2400" err="1">
                <a:latin typeface="Luiss Sans"/>
              </a:rPr>
              <a:t>dell’</a:t>
            </a:r>
            <a:r>
              <a:rPr lang="en-US" sz="2400" i="1" err="1">
                <a:latin typeface="Luiss Sans"/>
              </a:rPr>
              <a:t>Innovazione</a:t>
            </a:r>
            <a:r>
              <a:rPr lang="en-US" sz="2400">
                <a:latin typeface="Luiss Sans"/>
              </a:rPr>
              <a:t> e </a:t>
            </a:r>
            <a:r>
              <a:rPr lang="en-US" sz="2400" err="1">
                <a:latin typeface="Luiss Sans"/>
              </a:rPr>
              <a:t>della</a:t>
            </a:r>
            <a:r>
              <a:rPr lang="en-US" sz="2400">
                <a:latin typeface="Luiss Sans"/>
              </a:rPr>
              <a:t> </a:t>
            </a:r>
            <a:r>
              <a:rPr lang="en-US" sz="2400" i="1" err="1">
                <a:latin typeface="Luiss Sans"/>
              </a:rPr>
              <a:t>Sostenibilità</a:t>
            </a:r>
            <a:r>
              <a:rPr lang="en-US" sz="2400">
                <a:latin typeface="Luiss Sans"/>
              </a:rPr>
              <a:t> </a:t>
            </a:r>
            <a:br>
              <a:rPr lang="en-US" sz="3200">
                <a:latin typeface="Luiss Sans"/>
              </a:rPr>
            </a:br>
            <a:br>
              <a:rPr lang="en-US" sz="3000"/>
            </a:br>
            <a:r>
              <a:rPr lang="en-US" sz="3000" b="0">
                <a:latin typeface="Luiss Sans"/>
                <a:ea typeface="Open Sans"/>
                <a:cs typeface="Open Sans"/>
              </a:rPr>
              <a:t>Il </a:t>
            </a:r>
            <a:r>
              <a:rPr lang="en-US" sz="3000" b="0" err="1">
                <a:latin typeface="Luiss Sans"/>
                <a:ea typeface="Open Sans"/>
                <a:cs typeface="Open Sans"/>
              </a:rPr>
              <a:t>diritto</a:t>
            </a:r>
            <a:r>
              <a:rPr lang="en-US" sz="3000" b="0">
                <a:latin typeface="Luiss Sans"/>
                <a:ea typeface="Open Sans"/>
                <a:cs typeface="Open Sans"/>
              </a:rPr>
              <a:t> ad </a:t>
            </a:r>
            <a:r>
              <a:rPr lang="en-US" sz="3000" b="0" err="1">
                <a:latin typeface="Luiss Sans"/>
                <a:ea typeface="Open Sans"/>
                <a:cs typeface="Open Sans"/>
              </a:rPr>
              <a:t>innovare</a:t>
            </a:r>
            <a:r>
              <a:rPr lang="en-US" sz="3000" b="0">
                <a:latin typeface="Luiss Sans"/>
                <a:ea typeface="Open Sans"/>
                <a:cs typeface="Open Sans"/>
              </a:rPr>
              <a:t> e lo </a:t>
            </a:r>
            <a:r>
              <a:rPr lang="en-US" sz="3000" b="0" err="1">
                <a:latin typeface="Luiss Sans"/>
                <a:ea typeface="Open Sans"/>
                <a:cs typeface="Open Sans"/>
              </a:rPr>
              <a:t>strumento</a:t>
            </a:r>
            <a:r>
              <a:rPr lang="en-US" sz="3000" b="0">
                <a:latin typeface="Luiss Sans"/>
                <a:ea typeface="Open Sans"/>
                <a:cs typeface="Open Sans"/>
              </a:rPr>
              <a:t> </a:t>
            </a:r>
            <a:r>
              <a:rPr lang="en-US" sz="3000" b="0" err="1">
                <a:latin typeface="Luiss Sans"/>
                <a:ea typeface="Open Sans"/>
                <a:cs typeface="Open Sans"/>
              </a:rPr>
              <a:t>dei</a:t>
            </a:r>
            <a:r>
              <a:rPr lang="en-US" sz="3000" b="0">
                <a:latin typeface="Luiss Sans"/>
                <a:ea typeface="Open Sans"/>
                <a:cs typeface="Open Sans"/>
              </a:rPr>
              <a:t> regulatory sandboxes. Il </a:t>
            </a:r>
            <a:r>
              <a:rPr lang="en-US" sz="3000" b="0" err="1">
                <a:latin typeface="Luiss Sans"/>
                <a:ea typeface="Open Sans"/>
                <a:cs typeface="Open Sans"/>
              </a:rPr>
              <a:t>caso</a:t>
            </a:r>
            <a:r>
              <a:rPr lang="en-US" sz="3000" b="0">
                <a:latin typeface="Luiss Sans"/>
                <a:ea typeface="Open Sans"/>
                <a:cs typeface="Open Sans"/>
              </a:rPr>
              <a:t> </a:t>
            </a:r>
            <a:r>
              <a:rPr lang="en-US" sz="3000" b="0" err="1">
                <a:latin typeface="Luiss Sans"/>
                <a:ea typeface="Open Sans"/>
                <a:cs typeface="Open Sans"/>
              </a:rPr>
              <a:t>della</a:t>
            </a:r>
            <a:r>
              <a:rPr lang="en-US" sz="3000" b="0">
                <a:latin typeface="Luiss Sans"/>
                <a:ea typeface="Open Sans"/>
                <a:cs typeface="Open Sans"/>
              </a:rPr>
              <a:t> </a:t>
            </a:r>
            <a:r>
              <a:rPr lang="en-US" sz="3000" b="0" err="1">
                <a:latin typeface="Luiss Sans"/>
                <a:ea typeface="Open Sans"/>
                <a:cs typeface="Open Sans"/>
              </a:rPr>
              <a:t>mobilità</a:t>
            </a:r>
            <a:r>
              <a:rPr lang="en-US" sz="3000" b="0">
                <a:latin typeface="Luiss Sans"/>
                <a:ea typeface="Open Sans"/>
                <a:cs typeface="Open Sans"/>
              </a:rPr>
              <a:t>. La P.A. </a:t>
            </a:r>
            <a:r>
              <a:rPr lang="en-US" sz="3000" b="0" err="1">
                <a:latin typeface="Luiss Sans"/>
                <a:ea typeface="Open Sans"/>
                <a:cs typeface="Open Sans"/>
              </a:rPr>
              <a:t>può</a:t>
            </a:r>
            <a:r>
              <a:rPr lang="en-US" sz="3000" b="0">
                <a:latin typeface="Luiss Sans"/>
                <a:ea typeface="Open Sans"/>
                <a:cs typeface="Open Sans"/>
              </a:rPr>
              <a:t>/</a:t>
            </a:r>
            <a:r>
              <a:rPr lang="en-US" sz="3000" b="0" err="1">
                <a:latin typeface="Luiss Sans"/>
                <a:ea typeface="Open Sans"/>
                <a:cs typeface="Open Sans"/>
              </a:rPr>
              <a:t>deve</a:t>
            </a:r>
            <a:r>
              <a:rPr lang="en-US" sz="3000" b="0">
                <a:latin typeface="Luiss Sans"/>
                <a:ea typeface="Open Sans"/>
                <a:cs typeface="Open Sans"/>
              </a:rPr>
              <a:t> </a:t>
            </a:r>
            <a:r>
              <a:rPr lang="en-US" sz="3000" b="0" err="1">
                <a:latin typeface="Luiss Sans"/>
                <a:ea typeface="Open Sans"/>
                <a:cs typeface="Open Sans"/>
              </a:rPr>
              <a:t>subire</a:t>
            </a:r>
            <a:r>
              <a:rPr lang="en-US" sz="3000" b="0">
                <a:latin typeface="Luiss Sans"/>
                <a:ea typeface="Open Sans"/>
                <a:cs typeface="Open Sans"/>
              </a:rPr>
              <a:t>, </a:t>
            </a:r>
            <a:r>
              <a:rPr lang="en-US" sz="3000" b="0" err="1">
                <a:latin typeface="Luiss Sans"/>
                <a:ea typeface="Open Sans"/>
                <a:cs typeface="Open Sans"/>
              </a:rPr>
              <a:t>regolare</a:t>
            </a:r>
            <a:r>
              <a:rPr lang="en-US" sz="3000" b="0">
                <a:latin typeface="Luiss Sans"/>
                <a:ea typeface="Open Sans"/>
                <a:cs typeface="Open Sans"/>
              </a:rPr>
              <a:t>, </a:t>
            </a:r>
            <a:r>
              <a:rPr lang="en-US" sz="3000" b="0" err="1">
                <a:latin typeface="Luiss Sans"/>
                <a:ea typeface="Open Sans"/>
                <a:cs typeface="Open Sans"/>
              </a:rPr>
              <a:t>sperimentare</a:t>
            </a:r>
            <a:r>
              <a:rPr lang="en-US" sz="3000" b="0">
                <a:latin typeface="Luiss Sans"/>
                <a:ea typeface="Open Sans"/>
                <a:cs typeface="Open Sans"/>
              </a:rPr>
              <a:t> </a:t>
            </a:r>
            <a:r>
              <a:rPr lang="en-US" sz="3000" b="0" err="1">
                <a:latin typeface="Luiss Sans"/>
                <a:ea typeface="Open Sans"/>
                <a:cs typeface="Open Sans"/>
              </a:rPr>
              <a:t>l'innovazione</a:t>
            </a:r>
            <a:r>
              <a:rPr lang="en-US" sz="3200" b="0">
                <a:latin typeface="Luiss Sans"/>
                <a:ea typeface="Open Sans"/>
                <a:cs typeface="Open Sans"/>
              </a:rPr>
              <a:t>?</a:t>
            </a:r>
            <a:br>
              <a:rPr lang="en-US" sz="3200">
                <a:latin typeface="Luiss Sans"/>
              </a:rPr>
            </a:br>
            <a:br>
              <a:rPr lang="en-US" sz="3200">
                <a:latin typeface="Luiss Sans"/>
              </a:rPr>
            </a:br>
            <a:r>
              <a:rPr lang="en-US" sz="3200">
                <a:latin typeface="Luiss Sans"/>
              </a:rPr>
              <a:t>Sett. 9 – 31 </a:t>
            </a:r>
            <a:r>
              <a:rPr lang="en-US" sz="3200" err="1">
                <a:latin typeface="Luiss Sans"/>
              </a:rPr>
              <a:t>marzo</a:t>
            </a:r>
            <a:r>
              <a:rPr lang="en-US" sz="3200">
                <a:latin typeface="Luiss Sans"/>
              </a:rPr>
              <a:t> 2025</a:t>
            </a:r>
            <a:br>
              <a:rPr lang="en-US">
                <a:latin typeface="Luiss Sans"/>
              </a:rPr>
            </a:br>
            <a:br>
              <a:rPr lang="en-US">
                <a:latin typeface="Luiss Sans"/>
              </a:rPr>
            </a:br>
            <a:endParaRPr lang="en-US">
              <a:latin typeface="Luiss Sans"/>
            </a:endParaRPr>
          </a:p>
        </p:txBody>
      </p:sp>
      <p:sp>
        <p:nvSpPr>
          <p:cNvPr id="5" name="Segnaposto testo 4">
            <a:extLst>
              <a:ext uri="{FF2B5EF4-FFF2-40B4-BE49-F238E27FC236}">
                <a16:creationId xmlns:a16="http://schemas.microsoft.com/office/drawing/2014/main" id="{A8E4A225-89D1-4713-B7B6-24A1E43B17E9}"/>
              </a:ext>
            </a:extLst>
          </p:cNvPr>
          <p:cNvSpPr>
            <a:spLocks noGrp="1"/>
          </p:cNvSpPr>
          <p:nvPr>
            <p:ph type="body" sz="quarter" idx="11"/>
          </p:nvPr>
        </p:nvSpPr>
        <p:spPr>
          <a:xfrm>
            <a:off x="530225" y="862117"/>
            <a:ext cx="6889750" cy="658707"/>
          </a:xfrm>
        </p:spPr>
        <p:txBody>
          <a:bodyPr/>
          <a:lstStyle/>
          <a:p>
            <a:r>
              <a:rPr lang="en-US" b="1" err="1"/>
              <a:t>Dipartimento</a:t>
            </a:r>
            <a:r>
              <a:rPr lang="en-US" b="1"/>
              <a:t> di </a:t>
            </a:r>
            <a:r>
              <a:rPr lang="en-US" b="1" err="1"/>
              <a:t>Giurisprudenza</a:t>
            </a:r>
            <a:endParaRPr lang="en-US" b="1"/>
          </a:p>
        </p:txBody>
      </p:sp>
    </p:spTree>
    <p:extLst>
      <p:ext uri="{BB962C8B-B14F-4D97-AF65-F5344CB8AC3E}">
        <p14:creationId xmlns:p14="http://schemas.microsoft.com/office/powerpoint/2010/main" val="204909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E23EF-DABC-E207-4368-E97B28404D2B}"/>
            </a:ext>
          </a:extLst>
        </p:cNvPr>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B09C4A7-5634-1B1A-4293-713F3F4C18A8}"/>
              </a:ext>
            </a:extLst>
          </p:cNvPr>
          <p:cNvSpPr>
            <a:spLocks noGrp="1"/>
          </p:cNvSpPr>
          <p:nvPr>
            <p:ph idx="1"/>
          </p:nvPr>
        </p:nvSpPr>
        <p:spPr>
          <a:xfrm>
            <a:off x="485100" y="1015433"/>
            <a:ext cx="11222038" cy="4339955"/>
          </a:xfrm>
        </p:spPr>
        <p:txBody>
          <a:bodyPr vert="horz" lIns="91440" tIns="45720" rIns="91440" bIns="45720" rtlCol="0" anchor="ctr">
            <a:noAutofit/>
          </a:bodyPr>
          <a:lstStyle/>
          <a:p>
            <a:pPr marL="457200" indent="-457200" algn="just">
              <a:lnSpc>
                <a:spcPct val="130000"/>
              </a:lnSpc>
              <a:buAutoNum type="arabicPeriod"/>
            </a:pPr>
            <a:r>
              <a:rPr lang="it-IT" sz="2400" b="1">
                <a:solidFill>
                  <a:srgbClr val="003A70"/>
                </a:solidFill>
                <a:latin typeface="Luiss Sans"/>
                <a:ea typeface="Calibri"/>
                <a:cs typeface="Arial"/>
              </a:rPr>
              <a:t>Pan-</a:t>
            </a:r>
            <a:r>
              <a:rPr lang="it-IT" sz="2400" b="1" err="1">
                <a:solidFill>
                  <a:srgbClr val="003A70"/>
                </a:solidFill>
                <a:latin typeface="Luiss Sans"/>
                <a:ea typeface="Calibri"/>
                <a:cs typeface="Arial"/>
              </a:rPr>
              <a:t>European</a:t>
            </a:r>
            <a:r>
              <a:rPr lang="it-IT" sz="2400" b="1">
                <a:solidFill>
                  <a:srgbClr val="003A70"/>
                </a:solidFill>
                <a:latin typeface="Luiss Sans"/>
                <a:ea typeface="Calibri"/>
                <a:cs typeface="Arial"/>
              </a:rPr>
              <a:t> blockchain </a:t>
            </a:r>
            <a:r>
              <a:rPr lang="it-IT" sz="2400" b="1" err="1">
                <a:solidFill>
                  <a:srgbClr val="003A70"/>
                </a:solidFill>
                <a:latin typeface="Luiss Sans"/>
                <a:ea typeface="Calibri"/>
                <a:cs typeface="Arial"/>
              </a:rPr>
              <a:t>regulatory</a:t>
            </a:r>
            <a:r>
              <a:rPr lang="it-IT" sz="2400" b="1">
                <a:solidFill>
                  <a:srgbClr val="003A70"/>
                </a:solidFill>
                <a:latin typeface="Luiss Sans"/>
                <a:ea typeface="Calibri"/>
                <a:cs typeface="Arial"/>
              </a:rPr>
              <a:t> sandbox</a:t>
            </a:r>
            <a:endParaRPr lang="it-IT"/>
          </a:p>
          <a:p>
            <a:pPr marL="0" indent="0" algn="just">
              <a:lnSpc>
                <a:spcPct val="130000"/>
              </a:lnSpc>
              <a:buNone/>
            </a:pPr>
            <a:r>
              <a:rPr lang="it-IT" sz="2000">
                <a:solidFill>
                  <a:srgbClr val="003A70"/>
                </a:solidFill>
                <a:latin typeface="Luiss Sans"/>
                <a:ea typeface="Calibri"/>
                <a:cs typeface="Arial"/>
              </a:rPr>
              <a:t>Primo anno di sperimentazione (2023): 20 use </a:t>
            </a:r>
            <a:r>
              <a:rPr lang="it-IT" sz="2000" err="1">
                <a:solidFill>
                  <a:srgbClr val="003A70"/>
                </a:solidFill>
                <a:latin typeface="Luiss Sans"/>
                <a:ea typeface="Calibri"/>
                <a:cs typeface="Arial"/>
              </a:rPr>
              <a:t>cases</a:t>
            </a:r>
            <a:r>
              <a:rPr lang="it-IT" sz="2000">
                <a:solidFill>
                  <a:srgbClr val="003A70"/>
                </a:solidFill>
                <a:latin typeface="Luiss Sans"/>
                <a:ea typeface="Calibri"/>
                <a:cs typeface="Arial"/>
              </a:rPr>
              <a:t>, oltre 50 autorità di regolazione nazionali ed europee.</a:t>
            </a:r>
            <a:endParaRPr lang="it-IT" sz="2000">
              <a:solidFill>
                <a:srgbClr val="003A70"/>
              </a:solidFill>
              <a:ea typeface="Calibri"/>
              <a:cs typeface="Arial"/>
            </a:endParaRPr>
          </a:p>
          <a:p>
            <a:pPr marL="0" indent="0" algn="just">
              <a:lnSpc>
                <a:spcPct val="130000"/>
              </a:lnSpc>
              <a:buNone/>
            </a:pPr>
            <a:r>
              <a:rPr lang="it-IT" sz="2000">
                <a:solidFill>
                  <a:srgbClr val="003A70"/>
                </a:solidFill>
                <a:latin typeface="Luiss Sans"/>
                <a:ea typeface="Calibri"/>
                <a:cs typeface="Arial"/>
              </a:rPr>
              <a:t>Use </a:t>
            </a:r>
            <a:r>
              <a:rPr lang="it-IT" sz="2000" err="1">
                <a:solidFill>
                  <a:srgbClr val="003A70"/>
                </a:solidFill>
                <a:latin typeface="Luiss Sans"/>
                <a:ea typeface="Calibri"/>
                <a:cs typeface="Arial"/>
              </a:rPr>
              <a:t>cases</a:t>
            </a:r>
            <a:r>
              <a:rPr lang="it-IT" sz="2000">
                <a:solidFill>
                  <a:srgbClr val="003A70"/>
                </a:solidFill>
                <a:latin typeface="Luiss Sans"/>
                <a:ea typeface="Calibri"/>
                <a:cs typeface="Arial"/>
              </a:rPr>
              <a:t>: per la maggior parte in tema </a:t>
            </a:r>
            <a:r>
              <a:rPr lang="it-IT" sz="2000" err="1">
                <a:solidFill>
                  <a:srgbClr val="003A70"/>
                </a:solidFill>
                <a:latin typeface="Luiss Sans"/>
                <a:ea typeface="Calibri"/>
                <a:cs typeface="Arial"/>
              </a:rPr>
              <a:t>FinTech</a:t>
            </a:r>
            <a:r>
              <a:rPr lang="it-IT" sz="2000">
                <a:solidFill>
                  <a:srgbClr val="003A70"/>
                </a:solidFill>
                <a:latin typeface="Luiss Sans"/>
                <a:ea typeface="Calibri"/>
                <a:cs typeface="Arial"/>
              </a:rPr>
              <a:t>, ma non solo. Anche sviluppo di credenziali di autenticazione, emissioni di CO2, tracciamento verificato di prodotti digitali e patrimonio culturale (</a:t>
            </a:r>
            <a:r>
              <a:rPr lang="it-IT" sz="2000" err="1">
                <a:solidFill>
                  <a:srgbClr val="003A70"/>
                </a:solidFill>
                <a:latin typeface="Luiss Sans"/>
                <a:ea typeface="Calibri"/>
                <a:cs typeface="Arial"/>
              </a:rPr>
              <a:t>digital</a:t>
            </a:r>
            <a:r>
              <a:rPr lang="it-IT" sz="2000">
                <a:solidFill>
                  <a:srgbClr val="003A70"/>
                </a:solidFill>
                <a:latin typeface="Luiss Sans"/>
                <a:ea typeface="Calibri"/>
                <a:cs typeface="Arial"/>
              </a:rPr>
              <a:t> product </a:t>
            </a:r>
            <a:r>
              <a:rPr lang="it-IT" sz="2000" err="1">
                <a:solidFill>
                  <a:srgbClr val="003A70"/>
                </a:solidFill>
                <a:latin typeface="Luiss Sans"/>
                <a:ea typeface="Calibri"/>
                <a:cs typeface="Arial"/>
              </a:rPr>
              <a:t>passports</a:t>
            </a:r>
            <a:r>
              <a:rPr lang="it-IT" sz="2000">
                <a:solidFill>
                  <a:srgbClr val="003A70"/>
                </a:solidFill>
                <a:latin typeface="Luiss Sans"/>
                <a:ea typeface="Calibri"/>
                <a:cs typeface="Arial"/>
              </a:rPr>
              <a:t> e cultural asset </a:t>
            </a:r>
            <a:r>
              <a:rPr lang="it-IT" sz="2000" err="1">
                <a:solidFill>
                  <a:srgbClr val="003A70"/>
                </a:solidFill>
                <a:latin typeface="Luiss Sans"/>
                <a:ea typeface="Calibri"/>
                <a:cs typeface="Arial"/>
              </a:rPr>
              <a:t>passports</a:t>
            </a:r>
            <a:r>
              <a:rPr lang="it-IT" sz="2000">
                <a:solidFill>
                  <a:srgbClr val="003A70"/>
                </a:solidFill>
                <a:latin typeface="Luiss Sans"/>
                <a:ea typeface="Calibri"/>
                <a:cs typeface="Arial"/>
              </a:rPr>
              <a:t>), dogane, sicurezza informatica, condivisione di dati e DAO.</a:t>
            </a:r>
          </a:p>
          <a:p>
            <a:pPr marL="0" indent="0" algn="just">
              <a:lnSpc>
                <a:spcPct val="130000"/>
              </a:lnSpc>
              <a:buNone/>
            </a:pPr>
            <a:r>
              <a:rPr lang="it-IT" sz="2000">
                <a:solidFill>
                  <a:srgbClr val="003A70"/>
                </a:solidFill>
                <a:latin typeface="Luiss Sans"/>
                <a:ea typeface="Calibri"/>
                <a:cs typeface="Arial"/>
              </a:rPr>
              <a:t>Ambiti normativi rilevanti:</a:t>
            </a:r>
            <a:endParaRPr lang="it-IT" sz="2000">
              <a:solidFill>
                <a:srgbClr val="003A70"/>
              </a:solidFill>
              <a:ea typeface="Calibri"/>
              <a:cs typeface="Arial"/>
            </a:endParaRPr>
          </a:p>
          <a:p>
            <a:pPr marL="0" indent="0" algn="just">
              <a:lnSpc>
                <a:spcPct val="130000"/>
              </a:lnSpc>
              <a:buNone/>
            </a:pPr>
            <a:endParaRPr lang="it-IT" sz="2000">
              <a:solidFill>
                <a:srgbClr val="003A70"/>
              </a:solidFill>
              <a:ea typeface="Calibri"/>
              <a:cs typeface="Arial"/>
            </a:endParaRPr>
          </a:p>
          <a:p>
            <a:pPr marL="0" indent="0" algn="just">
              <a:lnSpc>
                <a:spcPct val="130000"/>
              </a:lnSpc>
              <a:buNone/>
            </a:pPr>
            <a:endParaRPr lang="it-IT" sz="2000">
              <a:solidFill>
                <a:srgbClr val="003A70"/>
              </a:solidFill>
              <a:ea typeface="Calibri"/>
              <a:cs typeface="Arial"/>
            </a:endParaRPr>
          </a:p>
          <a:p>
            <a:pPr marL="0" indent="0" algn="just">
              <a:lnSpc>
                <a:spcPct val="130000"/>
              </a:lnSpc>
              <a:buNone/>
            </a:pPr>
            <a:br>
              <a:rPr lang="en-US"/>
            </a:br>
            <a:endParaRPr lang="en-US"/>
          </a:p>
        </p:txBody>
      </p:sp>
      <p:graphicFrame>
        <p:nvGraphicFramePr>
          <p:cNvPr id="4" name="Tabella 3">
            <a:extLst>
              <a:ext uri="{FF2B5EF4-FFF2-40B4-BE49-F238E27FC236}">
                <a16:creationId xmlns:a16="http://schemas.microsoft.com/office/drawing/2014/main" id="{5C586DF1-69D7-4766-9469-13FA6B29204C}"/>
              </a:ext>
            </a:extLst>
          </p:cNvPr>
          <p:cNvGraphicFramePr>
            <a:graphicFrameLocks noGrp="1"/>
          </p:cNvGraphicFramePr>
          <p:nvPr>
            <p:extLst>
              <p:ext uri="{D42A27DB-BD31-4B8C-83A1-F6EECF244321}">
                <p14:modId xmlns:p14="http://schemas.microsoft.com/office/powerpoint/2010/main" val="3883540594"/>
              </p:ext>
            </p:extLst>
          </p:nvPr>
        </p:nvGraphicFramePr>
        <p:xfrm>
          <a:off x="492606" y="3603795"/>
          <a:ext cx="11206786" cy="2231538"/>
        </p:xfrm>
        <a:graphic>
          <a:graphicData uri="http://schemas.openxmlformats.org/drawingml/2006/table">
            <a:tbl>
              <a:tblPr bandRow="1">
                <a:tableStyleId>{5C22544A-7EE6-4342-B048-85BDC9FD1C3A}</a:tableStyleId>
              </a:tblPr>
              <a:tblGrid>
                <a:gridCol w="5603393">
                  <a:extLst>
                    <a:ext uri="{9D8B030D-6E8A-4147-A177-3AD203B41FA5}">
                      <a16:colId xmlns:a16="http://schemas.microsoft.com/office/drawing/2014/main" val="1288997950"/>
                    </a:ext>
                  </a:extLst>
                </a:gridCol>
                <a:gridCol w="5603393">
                  <a:extLst>
                    <a:ext uri="{9D8B030D-6E8A-4147-A177-3AD203B41FA5}">
                      <a16:colId xmlns:a16="http://schemas.microsoft.com/office/drawing/2014/main" val="3443701165"/>
                    </a:ext>
                  </a:extLst>
                </a:gridCol>
              </a:tblGrid>
              <a:tr h="289273">
                <a:tc>
                  <a:txBody>
                    <a:bodyPr/>
                    <a:lstStyle/>
                    <a:p>
                      <a:pPr algn="just" rtl="0" fontAlgn="t">
                        <a:spcAft>
                          <a:spcPts val="1000"/>
                        </a:spcAft>
                        <a:buNone/>
                      </a:pPr>
                      <a:r>
                        <a:rPr lang="it-IT" sz="1050" b="0" i="0" u="none" strike="noStrike">
                          <a:solidFill>
                            <a:srgbClr val="000000"/>
                          </a:solidFill>
                          <a:effectLst/>
                          <a:latin typeface="Roboto" panose="02000000000000000000" pitchFamily="2" charset="0"/>
                        </a:rPr>
                        <a:t>AML/KYC</a:t>
                      </a:r>
                      <a:endParaRPr lang="it-IT">
                        <a:effectLst/>
                      </a:endParaRPr>
                    </a:p>
                  </a:txBody>
                  <a:tcPr marL="101600" marR="101600" marT="63500" marB="6350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just" rtl="0" fontAlgn="t">
                        <a:spcAft>
                          <a:spcPts val="1000"/>
                        </a:spcAft>
                        <a:buNone/>
                      </a:pPr>
                      <a:r>
                        <a:rPr lang="it-IT" sz="1050" b="0" i="0" u="none" strike="noStrike">
                          <a:solidFill>
                            <a:srgbClr val="000000"/>
                          </a:solidFill>
                          <a:effectLst/>
                          <a:latin typeface="Roboto" panose="02000000000000000000" pitchFamily="2" charset="0"/>
                        </a:rPr>
                        <a:t>CYBER SECURITY</a:t>
                      </a:r>
                      <a:endParaRPr lang="it-IT">
                        <a:effectLst/>
                      </a:endParaRPr>
                    </a:p>
                  </a:txBody>
                  <a:tcPr marL="101600" marR="101600" marT="63500" marB="6350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extLst>
                  <a:ext uri="{0D108BD9-81ED-4DB2-BD59-A6C34878D82A}">
                    <a16:rowId xmlns:a16="http://schemas.microsoft.com/office/drawing/2014/main" val="372382945"/>
                  </a:ext>
                </a:extLst>
              </a:tr>
              <a:tr h="454573">
                <a:tc>
                  <a:txBody>
                    <a:bodyPr/>
                    <a:lstStyle/>
                    <a:p>
                      <a:pPr algn="just" rtl="0" fontAlgn="t">
                        <a:spcAft>
                          <a:spcPts val="1000"/>
                        </a:spcAft>
                        <a:buNone/>
                      </a:pPr>
                      <a:r>
                        <a:rPr lang="it-IT" sz="1050" b="0" i="0" u="none" strike="noStrike">
                          <a:solidFill>
                            <a:srgbClr val="000000"/>
                          </a:solidFill>
                          <a:effectLst/>
                          <a:latin typeface="Roboto" panose="02000000000000000000" pitchFamily="2" charset="0"/>
                        </a:rPr>
                        <a:t>BATTERIES &amp; WASTE BATTERIES REGULATION</a:t>
                      </a:r>
                      <a:endParaRPr lang="it-IT">
                        <a:effectLst/>
                      </a:endParaRPr>
                    </a:p>
                  </a:txBody>
                  <a:tcPr marL="101600" marR="101600" marT="63500" marB="6350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just" rtl="0" fontAlgn="t">
                        <a:spcAft>
                          <a:spcPts val="1000"/>
                        </a:spcAft>
                        <a:buNone/>
                      </a:pPr>
                      <a:r>
                        <a:rPr lang="it-IT" sz="1050" b="0" i="0" u="none" strike="noStrike">
                          <a:solidFill>
                            <a:srgbClr val="000000"/>
                          </a:solidFill>
                          <a:effectLst/>
                          <a:latin typeface="Roboto" panose="02000000000000000000" pitchFamily="2" charset="0"/>
                        </a:rPr>
                        <a:t>DATA PROTECTION</a:t>
                      </a:r>
                      <a:endParaRPr lang="it-IT">
                        <a:effectLst/>
                      </a:endParaRPr>
                    </a:p>
                  </a:txBody>
                  <a:tcPr marL="101600" marR="101600" marT="63500" marB="6350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extLst>
                  <a:ext uri="{0D108BD9-81ED-4DB2-BD59-A6C34878D82A}">
                    <a16:rowId xmlns:a16="http://schemas.microsoft.com/office/drawing/2014/main" val="1755847849"/>
                  </a:ext>
                </a:extLst>
              </a:tr>
              <a:tr h="289273">
                <a:tc>
                  <a:txBody>
                    <a:bodyPr/>
                    <a:lstStyle/>
                    <a:p>
                      <a:pPr algn="just" rtl="0" fontAlgn="t">
                        <a:spcAft>
                          <a:spcPts val="1000"/>
                        </a:spcAft>
                        <a:buNone/>
                      </a:pPr>
                      <a:r>
                        <a:rPr lang="it-IT" sz="1050" b="0" i="0" u="none" strike="noStrike">
                          <a:solidFill>
                            <a:srgbClr val="000000"/>
                          </a:solidFill>
                          <a:effectLst/>
                          <a:latin typeface="Roboto" panose="02000000000000000000" pitchFamily="2" charset="0"/>
                        </a:rPr>
                        <a:t>CO2 EMISSIONS</a:t>
                      </a:r>
                      <a:endParaRPr lang="it-IT">
                        <a:effectLst/>
                      </a:endParaRPr>
                    </a:p>
                  </a:txBody>
                  <a:tcPr marL="101600" marR="101600" marT="63500" marB="6350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just" rtl="0" fontAlgn="t">
                        <a:spcAft>
                          <a:spcPts val="1000"/>
                        </a:spcAft>
                        <a:buNone/>
                      </a:pPr>
                      <a:r>
                        <a:rPr lang="it-IT" sz="1050" b="0" i="0" u="none" strike="noStrike">
                          <a:solidFill>
                            <a:srgbClr val="000000"/>
                          </a:solidFill>
                          <a:effectLst/>
                          <a:latin typeface="Roboto" panose="02000000000000000000" pitchFamily="2" charset="0"/>
                        </a:rPr>
                        <a:t>DATA GOVERNANCE ACT</a:t>
                      </a:r>
                      <a:endParaRPr lang="it-IT">
                        <a:effectLst/>
                      </a:endParaRPr>
                    </a:p>
                  </a:txBody>
                  <a:tcPr marL="101600" marR="101600" marT="63500" marB="6350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extLst>
                  <a:ext uri="{0D108BD9-81ED-4DB2-BD59-A6C34878D82A}">
                    <a16:rowId xmlns:a16="http://schemas.microsoft.com/office/drawing/2014/main" val="597043912"/>
                  </a:ext>
                </a:extLst>
              </a:tr>
              <a:tr h="454573">
                <a:tc>
                  <a:txBody>
                    <a:bodyPr/>
                    <a:lstStyle/>
                    <a:p>
                      <a:pPr algn="just" rtl="0" fontAlgn="t">
                        <a:spcAft>
                          <a:spcPts val="1000"/>
                        </a:spcAft>
                        <a:buNone/>
                      </a:pPr>
                      <a:r>
                        <a:rPr lang="it-IT" sz="1050" b="0" i="0" u="none" strike="noStrike">
                          <a:solidFill>
                            <a:srgbClr val="000000"/>
                          </a:solidFill>
                          <a:effectLst/>
                          <a:latin typeface="Roboto" panose="02000000000000000000" pitchFamily="2" charset="0"/>
                        </a:rPr>
                        <a:t>THE COMMERCIAL REGISTERS</a:t>
                      </a:r>
                      <a:endParaRPr lang="it-IT">
                        <a:effectLst/>
                      </a:endParaRPr>
                    </a:p>
                  </a:txBody>
                  <a:tcPr marL="101600" marR="101600" marT="63500" marB="6350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just" rtl="0" fontAlgn="t">
                        <a:spcAft>
                          <a:spcPts val="1000"/>
                        </a:spcAft>
                        <a:buNone/>
                      </a:pPr>
                      <a:r>
                        <a:rPr lang="it-IT" sz="1050" b="0" i="0" u="none" strike="noStrike">
                          <a:solidFill>
                            <a:srgbClr val="000000"/>
                          </a:solidFill>
                          <a:effectLst/>
                          <a:latin typeface="Roboto" panose="02000000000000000000" pitchFamily="2" charset="0"/>
                        </a:rPr>
                        <a:t>DLT SPECIFIC REGULATIONS (MiCAR, DLT pilot regime)</a:t>
                      </a:r>
                      <a:endParaRPr lang="it-IT">
                        <a:effectLst/>
                      </a:endParaRPr>
                    </a:p>
                  </a:txBody>
                  <a:tcPr marL="101600" marR="101600" marT="63500" marB="6350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extLst>
                  <a:ext uri="{0D108BD9-81ED-4DB2-BD59-A6C34878D82A}">
                    <a16:rowId xmlns:a16="http://schemas.microsoft.com/office/drawing/2014/main" val="2136810396"/>
                  </a:ext>
                </a:extLst>
              </a:tr>
              <a:tr h="454573">
                <a:tc>
                  <a:txBody>
                    <a:bodyPr/>
                    <a:lstStyle/>
                    <a:p>
                      <a:pPr algn="just" rtl="0" fontAlgn="t">
                        <a:spcAft>
                          <a:spcPts val="1000"/>
                        </a:spcAft>
                        <a:buNone/>
                      </a:pPr>
                      <a:r>
                        <a:rPr lang="it-IT" sz="1050" b="0" i="0" u="none" strike="noStrike">
                          <a:solidFill>
                            <a:srgbClr val="000000"/>
                          </a:solidFill>
                          <a:effectLst/>
                          <a:latin typeface="Roboto" panose="02000000000000000000" pitchFamily="2" charset="0"/>
                        </a:rPr>
                        <a:t>CONSUMER PROTECTION</a:t>
                      </a:r>
                      <a:endParaRPr lang="it-IT">
                        <a:effectLst/>
                      </a:endParaRPr>
                    </a:p>
                  </a:txBody>
                  <a:tcPr marL="101600" marR="101600" marT="63500" marB="6350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just" rtl="0" fontAlgn="t">
                        <a:spcAft>
                          <a:spcPts val="1000"/>
                        </a:spcAft>
                        <a:buNone/>
                      </a:pPr>
                      <a:r>
                        <a:rPr lang="it-IT" sz="1050" b="0" i="0" u="none" strike="noStrike">
                          <a:solidFill>
                            <a:srgbClr val="000000"/>
                          </a:solidFill>
                          <a:effectLst/>
                          <a:latin typeface="Roboto" panose="02000000000000000000" pitchFamily="2" charset="0"/>
                        </a:rPr>
                        <a:t>EIDAS / DIGITAL IDENTITY REGULATION</a:t>
                      </a:r>
                      <a:endParaRPr lang="it-IT">
                        <a:effectLst/>
                      </a:endParaRPr>
                    </a:p>
                  </a:txBody>
                  <a:tcPr marL="101600" marR="101600" marT="63500" marB="6350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extLst>
                  <a:ext uri="{0D108BD9-81ED-4DB2-BD59-A6C34878D82A}">
                    <a16:rowId xmlns:a16="http://schemas.microsoft.com/office/drawing/2014/main" val="1451099044"/>
                  </a:ext>
                </a:extLst>
              </a:tr>
              <a:tr h="289273">
                <a:tc>
                  <a:txBody>
                    <a:bodyPr/>
                    <a:lstStyle/>
                    <a:p>
                      <a:pPr algn="just" rtl="0" fontAlgn="t">
                        <a:spcAft>
                          <a:spcPts val="1000"/>
                        </a:spcAft>
                        <a:buNone/>
                      </a:pPr>
                      <a:r>
                        <a:rPr lang="it-IT" sz="1050" b="0" i="0" u="none" strike="noStrike">
                          <a:solidFill>
                            <a:srgbClr val="000000"/>
                          </a:solidFill>
                          <a:effectLst/>
                          <a:latin typeface="Roboto" panose="02000000000000000000" pitchFamily="2" charset="0"/>
                        </a:rPr>
                        <a:t>CUSTOMS REGULATION</a:t>
                      </a:r>
                      <a:endParaRPr lang="it-IT">
                        <a:effectLst/>
                      </a:endParaRPr>
                    </a:p>
                  </a:txBody>
                  <a:tcPr marL="101600" marR="101600" marT="63500" marB="6350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tc>
                  <a:txBody>
                    <a:bodyPr/>
                    <a:lstStyle/>
                    <a:p>
                      <a:pPr algn="just" rtl="0" fontAlgn="t">
                        <a:spcAft>
                          <a:spcPts val="1000"/>
                        </a:spcAft>
                        <a:buNone/>
                      </a:pPr>
                      <a:r>
                        <a:rPr lang="it-IT" sz="1050" b="0" i="0" u="none" strike="noStrike">
                          <a:solidFill>
                            <a:srgbClr val="000000"/>
                          </a:solidFill>
                          <a:effectLst/>
                          <a:latin typeface="Roboto" panose="02000000000000000000" pitchFamily="2" charset="0"/>
                        </a:rPr>
                        <a:t>FINANCIAL MARKETS REGULATION</a:t>
                      </a:r>
                      <a:endParaRPr lang="it-IT">
                        <a:effectLst/>
                      </a:endParaRPr>
                    </a:p>
                  </a:txBody>
                  <a:tcPr marL="101600" marR="101600" marT="63500" marB="6350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noFill/>
                  </a:tcPr>
                </a:tc>
                <a:extLst>
                  <a:ext uri="{0D108BD9-81ED-4DB2-BD59-A6C34878D82A}">
                    <a16:rowId xmlns:a16="http://schemas.microsoft.com/office/drawing/2014/main" val="4215569752"/>
                  </a:ext>
                </a:extLst>
              </a:tr>
            </a:tbl>
          </a:graphicData>
        </a:graphic>
      </p:graphicFrame>
    </p:spTree>
    <p:extLst>
      <p:ext uri="{BB962C8B-B14F-4D97-AF65-F5344CB8AC3E}">
        <p14:creationId xmlns:p14="http://schemas.microsoft.com/office/powerpoint/2010/main" val="307681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91C89-86EB-467A-6B64-E7D8EDF14CCC}"/>
            </a:ext>
          </a:extLst>
        </p:cNvPr>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872047F-513C-E003-E598-5EA006B6D698}"/>
              </a:ext>
            </a:extLst>
          </p:cNvPr>
          <p:cNvSpPr>
            <a:spLocks noGrp="1"/>
          </p:cNvSpPr>
          <p:nvPr>
            <p:ph idx="1"/>
          </p:nvPr>
        </p:nvSpPr>
        <p:spPr>
          <a:xfrm>
            <a:off x="485100" y="963771"/>
            <a:ext cx="11222038" cy="4339955"/>
          </a:xfrm>
        </p:spPr>
        <p:txBody>
          <a:bodyPr vert="horz" lIns="91440" tIns="45720" rIns="91440" bIns="45720" rtlCol="0" anchor="ctr">
            <a:noAutofit/>
          </a:bodyPr>
          <a:lstStyle/>
          <a:p>
            <a:pPr marL="0" indent="0" algn="just">
              <a:lnSpc>
                <a:spcPct val="130000"/>
              </a:lnSpc>
              <a:buNone/>
            </a:pPr>
            <a:r>
              <a:rPr lang="it-IT" sz="2400" b="1" dirty="0">
                <a:solidFill>
                  <a:srgbClr val="003A70"/>
                </a:solidFill>
                <a:latin typeface="Luiss Sans"/>
                <a:ea typeface="Calibri"/>
                <a:cs typeface="Arial"/>
              </a:rPr>
              <a:t>2. Regolamento Europeo sull'Intelligenza Artificiale (</a:t>
            </a:r>
            <a:r>
              <a:rPr lang="it-IT" sz="2400" dirty="0">
                <a:solidFill>
                  <a:srgbClr val="003A70"/>
                </a:solidFill>
                <a:latin typeface="Luiss Sans"/>
                <a:ea typeface="Calibri"/>
                <a:cs typeface="Arial"/>
              </a:rPr>
              <a:t>Reg. (UE) 2024/1689</a:t>
            </a:r>
            <a:r>
              <a:rPr lang="it-IT" sz="2400" b="1" dirty="0">
                <a:solidFill>
                  <a:srgbClr val="003A70"/>
                </a:solidFill>
                <a:latin typeface="Luiss Sans"/>
                <a:ea typeface="Calibri"/>
                <a:cs typeface="Arial"/>
              </a:rPr>
              <a:t>)</a:t>
            </a:r>
            <a:endParaRPr lang="it-IT" dirty="0"/>
          </a:p>
          <a:p>
            <a:pPr marL="0" indent="0" algn="just">
              <a:lnSpc>
                <a:spcPct val="130000"/>
              </a:lnSpc>
              <a:buNone/>
            </a:pPr>
            <a:r>
              <a:rPr lang="it-IT" sz="2000" dirty="0">
                <a:solidFill>
                  <a:srgbClr val="003A70"/>
                </a:solidFill>
                <a:latin typeface="Luiss Sans"/>
                <a:ea typeface="Calibri"/>
                <a:cs typeface="Arial"/>
              </a:rPr>
              <a:t>Necessità di disciplinare un fenomeno nuovo, che espone a una serie di rischi che il legislatore non è ancora in grado di valutare completamente, ma al contempo è foriero di grandi opportunità e, di conseguenza, non si intende limitare oltre lo stretto necessario.</a:t>
            </a:r>
          </a:p>
          <a:p>
            <a:pPr marL="0" indent="0" algn="just">
              <a:lnSpc>
                <a:spcPct val="130000"/>
              </a:lnSpc>
              <a:buNone/>
            </a:pPr>
            <a:r>
              <a:rPr lang="it-IT" sz="2000" b="1" dirty="0">
                <a:solidFill>
                  <a:srgbClr val="003A70"/>
                </a:solidFill>
                <a:latin typeface="Luiss Sans"/>
                <a:ea typeface="Calibri"/>
                <a:cs typeface="Arial"/>
              </a:rPr>
              <a:t>Capo VI “Misure a sostegno dell’innovazione”:</a:t>
            </a:r>
            <a:r>
              <a:rPr lang="it-IT" sz="2000" dirty="0">
                <a:solidFill>
                  <a:srgbClr val="003A70"/>
                </a:solidFill>
                <a:latin typeface="Luiss Sans"/>
                <a:ea typeface="Calibri"/>
                <a:cs typeface="Arial"/>
              </a:rPr>
              <a:t> artt. 57 e 58 Reg. (UE) 2024/1689.</a:t>
            </a:r>
          </a:p>
          <a:p>
            <a:pPr marL="0" indent="0" algn="just">
              <a:lnSpc>
                <a:spcPct val="130000"/>
              </a:lnSpc>
              <a:buNone/>
            </a:pPr>
            <a:r>
              <a:rPr lang="it-IT" sz="2000" dirty="0">
                <a:solidFill>
                  <a:srgbClr val="003A70"/>
                </a:solidFill>
                <a:latin typeface="Luiss Sans"/>
                <a:ea typeface="Calibri"/>
                <a:cs typeface="Arial"/>
              </a:rPr>
              <a:t>Art. 57 par. 5, definizione: “gli spazi di sperimentazione normativa per l'IA istituiti a norma del paragrafo 1 garantiscono un </a:t>
            </a:r>
            <a:r>
              <a:rPr lang="it-IT" sz="2000" dirty="0">
                <a:solidFill>
                  <a:srgbClr val="FF0000"/>
                </a:solidFill>
                <a:latin typeface="Luiss Sans"/>
                <a:ea typeface="Calibri"/>
                <a:cs typeface="Arial"/>
              </a:rPr>
              <a:t>ambiente controllato</a:t>
            </a:r>
            <a:r>
              <a:rPr lang="it-IT" sz="2000" dirty="0">
                <a:solidFill>
                  <a:srgbClr val="003A70"/>
                </a:solidFill>
                <a:latin typeface="Luiss Sans"/>
                <a:ea typeface="Calibri"/>
                <a:cs typeface="Arial"/>
              </a:rPr>
              <a:t> che promuove l'innovazione e facilita lo sviluppo, l'addestramento, la sperimentazione e la convalida di sistemi di IA innovativi per un periodo di </a:t>
            </a:r>
            <a:r>
              <a:rPr lang="it-IT" sz="2000" dirty="0">
                <a:solidFill>
                  <a:srgbClr val="FF0000"/>
                </a:solidFill>
                <a:latin typeface="Luiss Sans"/>
                <a:ea typeface="Calibri"/>
                <a:cs typeface="Arial"/>
              </a:rPr>
              <a:t>tempo limitato</a:t>
            </a:r>
            <a:r>
              <a:rPr lang="it-IT" sz="2000" dirty="0">
                <a:solidFill>
                  <a:srgbClr val="003A70"/>
                </a:solidFill>
                <a:latin typeface="Luiss Sans"/>
                <a:ea typeface="Calibri"/>
                <a:cs typeface="Arial"/>
              </a:rPr>
              <a:t> prima della loro immissione sul mercato o della loro messa in servizio conformemente a un piano specifico dello spazio di sperimentazione </a:t>
            </a:r>
            <a:r>
              <a:rPr lang="it-IT" sz="2000" dirty="0">
                <a:solidFill>
                  <a:srgbClr val="FF0000"/>
                </a:solidFill>
                <a:latin typeface="Luiss Sans"/>
                <a:ea typeface="Calibri"/>
                <a:cs typeface="Arial"/>
              </a:rPr>
              <a:t>concordato tra i fornitori o i potenziali fornitori e l’autorità competente</a:t>
            </a:r>
            <a:r>
              <a:rPr lang="it-IT" sz="2000" dirty="0">
                <a:solidFill>
                  <a:srgbClr val="003A70"/>
                </a:solidFill>
                <a:latin typeface="Luiss Sans"/>
                <a:ea typeface="Calibri"/>
                <a:cs typeface="Arial"/>
              </a:rPr>
              <a:t>. Tali spazi di sperimentazione possono comprendere prove in condizioni reali soggette a controllo nei medesimi spazi”.</a:t>
            </a:r>
          </a:p>
          <a:p>
            <a:pPr marL="0" indent="0" algn="just">
              <a:lnSpc>
                <a:spcPct val="130000"/>
              </a:lnSpc>
              <a:buNone/>
            </a:pPr>
            <a:r>
              <a:rPr lang="it-IT" sz="2000" dirty="0">
                <a:solidFill>
                  <a:srgbClr val="003A70"/>
                </a:solidFill>
                <a:latin typeface="Luiss Sans"/>
                <a:ea typeface="Calibri"/>
                <a:cs typeface="Arial"/>
              </a:rPr>
              <a:t>Art. 58: modalità di funzionamento della sandbox.</a:t>
            </a:r>
            <a:endParaRPr lang="it-IT" sz="2000" dirty="0">
              <a:solidFill>
                <a:srgbClr val="003A70"/>
              </a:solidFill>
              <a:ea typeface="Calibri"/>
              <a:cs typeface="Arial"/>
            </a:endParaRPr>
          </a:p>
        </p:txBody>
      </p:sp>
    </p:spTree>
    <p:extLst>
      <p:ext uri="{BB962C8B-B14F-4D97-AF65-F5344CB8AC3E}">
        <p14:creationId xmlns:p14="http://schemas.microsoft.com/office/powerpoint/2010/main" val="300876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51118-C0DF-214E-3354-B13CFEA8D648}"/>
            </a:ext>
          </a:extLst>
        </p:cNvPr>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9823B6A-3654-FBD0-5CEE-BCDD770C11B7}"/>
              </a:ext>
            </a:extLst>
          </p:cNvPr>
          <p:cNvSpPr>
            <a:spLocks noGrp="1"/>
          </p:cNvSpPr>
          <p:nvPr>
            <p:ph idx="1"/>
          </p:nvPr>
        </p:nvSpPr>
        <p:spPr>
          <a:xfrm>
            <a:off x="485100" y="963771"/>
            <a:ext cx="11222038" cy="4339955"/>
          </a:xfrm>
        </p:spPr>
        <p:txBody>
          <a:bodyPr vert="horz" lIns="91440" tIns="45720" rIns="91440" bIns="45720" rtlCol="0" anchor="ctr">
            <a:noAutofit/>
          </a:bodyPr>
          <a:lstStyle/>
          <a:p>
            <a:pPr marL="0" indent="0" algn="just">
              <a:lnSpc>
                <a:spcPct val="130000"/>
              </a:lnSpc>
              <a:buNone/>
            </a:pPr>
            <a:r>
              <a:rPr lang="it-IT" sz="2400" b="1">
                <a:solidFill>
                  <a:srgbClr val="003A70"/>
                </a:solidFill>
                <a:latin typeface="Luiss Sans"/>
                <a:ea typeface="Calibri"/>
                <a:cs typeface="Arial"/>
              </a:rPr>
              <a:t>2. Regolamento Europeo sull'Intelligenza Artificiale (</a:t>
            </a:r>
            <a:r>
              <a:rPr lang="it-IT" sz="2400">
                <a:solidFill>
                  <a:srgbClr val="003A70"/>
                </a:solidFill>
                <a:latin typeface="Luiss Sans"/>
                <a:ea typeface="Calibri"/>
                <a:cs typeface="Arial"/>
              </a:rPr>
              <a:t>Reg. (UE) 2024/1689</a:t>
            </a:r>
            <a:r>
              <a:rPr lang="it-IT" sz="2400" b="1">
                <a:solidFill>
                  <a:srgbClr val="003A70"/>
                </a:solidFill>
                <a:latin typeface="Luiss Sans"/>
                <a:ea typeface="Calibri"/>
                <a:cs typeface="Arial"/>
              </a:rPr>
              <a:t>)</a:t>
            </a:r>
            <a:endParaRPr lang="it-IT"/>
          </a:p>
          <a:p>
            <a:pPr marL="0" indent="0" algn="just">
              <a:lnSpc>
                <a:spcPct val="130000"/>
              </a:lnSpc>
              <a:buNone/>
            </a:pPr>
            <a:r>
              <a:rPr lang="it-IT" sz="2000">
                <a:solidFill>
                  <a:srgbClr val="003A70"/>
                </a:solidFill>
                <a:latin typeface="Luiss Sans"/>
                <a:ea typeface="Calibri"/>
                <a:cs typeface="Arial"/>
              </a:rPr>
              <a:t>Art. 57 par. 9 (finalità della sandbox, si noti il legame con principio del partenariato):</a:t>
            </a:r>
            <a:endParaRPr lang="it-IT">
              <a:solidFill>
                <a:srgbClr val="595959"/>
              </a:solidFill>
              <a:ea typeface="Calibri"/>
            </a:endParaRPr>
          </a:p>
          <a:p>
            <a:pPr algn="just">
              <a:buFont typeface="Arial"/>
              <a:buChar char="•"/>
            </a:pPr>
            <a:r>
              <a:rPr lang="it-IT" sz="2000">
                <a:solidFill>
                  <a:srgbClr val="003A70"/>
                </a:solidFill>
                <a:latin typeface="Luiss Sans"/>
                <a:ea typeface="Calibri"/>
                <a:cs typeface="Arial"/>
              </a:rPr>
              <a:t>"migliorare la certezza del diritto al fine di conseguire la conformità normativa al presente regolamento o, se del caso, ad altre applicabili disposizioni di diritto dell'Unione e nazionale;</a:t>
            </a:r>
            <a:endParaRPr lang="it-IT">
              <a:latin typeface="Luiss Sans"/>
            </a:endParaRPr>
          </a:p>
          <a:p>
            <a:pPr algn="just">
              <a:buFont typeface="Arial"/>
              <a:buChar char="•"/>
            </a:pPr>
            <a:r>
              <a:rPr lang="it-IT" sz="2000">
                <a:solidFill>
                  <a:srgbClr val="003A70"/>
                </a:solidFill>
                <a:ea typeface="Calibri"/>
                <a:cs typeface="Arial"/>
              </a:rPr>
              <a:t>sostenere la condivisione delle migliori pratiche attraverso la cooperazione con le autorità coinvolte nello spazio di sperimentazione normativa per l'IA;</a:t>
            </a:r>
            <a:endParaRPr lang="it-IT"/>
          </a:p>
          <a:p>
            <a:pPr algn="just">
              <a:buFont typeface="Arial"/>
              <a:buChar char="•"/>
            </a:pPr>
            <a:r>
              <a:rPr lang="it-IT" sz="2000">
                <a:solidFill>
                  <a:srgbClr val="003A70"/>
                </a:solidFill>
                <a:ea typeface="Calibri"/>
                <a:cs typeface="Arial"/>
              </a:rPr>
              <a:t>promuovere l'innovazione e la competitività e agevolare lo sviluppo di un ecosistema di IA;</a:t>
            </a:r>
            <a:endParaRPr lang="it-IT"/>
          </a:p>
          <a:p>
            <a:pPr algn="just">
              <a:buFont typeface="Arial"/>
              <a:buChar char="•"/>
            </a:pPr>
            <a:r>
              <a:rPr lang="it-IT" sz="2000">
                <a:solidFill>
                  <a:srgbClr val="003A70"/>
                </a:solidFill>
                <a:ea typeface="Calibri"/>
                <a:cs typeface="Arial"/>
              </a:rPr>
              <a:t>contribuire all'apprendimento normativo basato su dati concreti;</a:t>
            </a:r>
            <a:endParaRPr lang="it-IT"/>
          </a:p>
          <a:p>
            <a:pPr algn="just">
              <a:buFont typeface="Arial"/>
              <a:buChar char="•"/>
            </a:pPr>
            <a:r>
              <a:rPr lang="it-IT" sz="2000">
                <a:solidFill>
                  <a:srgbClr val="003A70"/>
                </a:solidFill>
                <a:ea typeface="Calibri"/>
                <a:cs typeface="Arial"/>
              </a:rPr>
              <a:t>agevolare e accelerare l'accesso al mercato dell'Unione per i sistemi di IA, in particolare se forniti dalle PMI, comprese le start-up”.</a:t>
            </a:r>
            <a:endParaRPr lang="it-IT"/>
          </a:p>
          <a:p>
            <a:pPr marL="0" indent="0" algn="just">
              <a:lnSpc>
                <a:spcPct val="130000"/>
              </a:lnSpc>
              <a:buNone/>
            </a:pPr>
            <a:r>
              <a:rPr lang="it-IT" sz="2000">
                <a:solidFill>
                  <a:srgbClr val="003A70"/>
                </a:solidFill>
                <a:latin typeface="Luiss Sans"/>
                <a:ea typeface="Calibri"/>
                <a:cs typeface="Arial"/>
              </a:rPr>
              <a:t>N.B.: peculiarità di questa sandbox, in ragione della novità dei sistemi di IA, è il </a:t>
            </a:r>
            <a:r>
              <a:rPr lang="it-IT" sz="2000" i="1">
                <a:solidFill>
                  <a:srgbClr val="003A70"/>
                </a:solidFill>
                <a:latin typeface="Luiss Sans"/>
                <a:ea typeface="Calibri"/>
                <a:cs typeface="Arial"/>
              </a:rPr>
              <a:t>focus </a:t>
            </a:r>
            <a:r>
              <a:rPr lang="it-IT" sz="2000">
                <a:solidFill>
                  <a:srgbClr val="003A70"/>
                </a:solidFill>
                <a:latin typeface="Luiss Sans"/>
                <a:ea typeface="Calibri"/>
                <a:cs typeface="Arial"/>
              </a:rPr>
              <a:t>più sul profilo di sperimentazione che su quello di regolazione (secondo approccio </a:t>
            </a:r>
            <a:r>
              <a:rPr lang="it-IT" sz="2000" i="1" err="1">
                <a:solidFill>
                  <a:srgbClr val="003A70"/>
                </a:solidFill>
                <a:latin typeface="Luiss Sans"/>
                <a:ea typeface="Calibri"/>
                <a:cs typeface="Arial"/>
              </a:rPr>
              <a:t>better</a:t>
            </a:r>
            <a:r>
              <a:rPr lang="it-IT" sz="2000" i="1">
                <a:solidFill>
                  <a:srgbClr val="003A70"/>
                </a:solidFill>
                <a:latin typeface="Luiss Sans"/>
                <a:ea typeface="Calibri"/>
                <a:cs typeface="Arial"/>
              </a:rPr>
              <a:t> </a:t>
            </a:r>
            <a:r>
              <a:rPr lang="it-IT" sz="2000" i="1" err="1">
                <a:solidFill>
                  <a:srgbClr val="003A70"/>
                </a:solidFill>
                <a:latin typeface="Luiss Sans"/>
                <a:ea typeface="Calibri"/>
                <a:cs typeface="Arial"/>
              </a:rPr>
              <a:t>regulation</a:t>
            </a:r>
            <a:r>
              <a:rPr lang="it-IT" sz="2000" i="1">
                <a:solidFill>
                  <a:srgbClr val="003A70"/>
                </a:solidFill>
                <a:latin typeface="Luiss Sans"/>
                <a:ea typeface="Calibri"/>
                <a:cs typeface="Arial"/>
              </a:rPr>
              <a:t> UE).</a:t>
            </a:r>
            <a:endParaRPr lang="it-IT" sz="2000" i="1" err="1">
              <a:solidFill>
                <a:srgbClr val="003A70"/>
              </a:solidFill>
              <a:ea typeface="Calibri"/>
              <a:cs typeface="Arial"/>
            </a:endParaRPr>
          </a:p>
        </p:txBody>
      </p:sp>
    </p:spTree>
    <p:extLst>
      <p:ext uri="{BB962C8B-B14F-4D97-AF65-F5344CB8AC3E}">
        <p14:creationId xmlns:p14="http://schemas.microsoft.com/office/powerpoint/2010/main" val="127822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5FFCF-AAC3-B2BA-8053-DE868229FE3B}"/>
            </a:ext>
          </a:extLst>
        </p:cNvPr>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8ADED3A-57B9-773F-02DD-95E6573EED73}"/>
              </a:ext>
            </a:extLst>
          </p:cNvPr>
          <p:cNvSpPr>
            <a:spLocks noGrp="1"/>
          </p:cNvSpPr>
          <p:nvPr>
            <p:ph idx="1"/>
          </p:nvPr>
        </p:nvSpPr>
        <p:spPr>
          <a:xfrm>
            <a:off x="485100" y="937941"/>
            <a:ext cx="11222038" cy="4339955"/>
          </a:xfrm>
        </p:spPr>
        <p:txBody>
          <a:bodyPr vert="horz" lIns="91440" tIns="45720" rIns="91440" bIns="45720" rtlCol="0" anchor="ctr">
            <a:noAutofit/>
          </a:bodyPr>
          <a:lstStyle/>
          <a:p>
            <a:pPr marL="0" indent="0" algn="just">
              <a:lnSpc>
                <a:spcPct val="130000"/>
              </a:lnSpc>
              <a:buNone/>
            </a:pPr>
            <a:r>
              <a:rPr lang="it-IT" sz="2400" b="1" err="1">
                <a:solidFill>
                  <a:srgbClr val="003A70"/>
                </a:solidFill>
                <a:latin typeface="Luiss Sans"/>
                <a:cs typeface="Arial"/>
              </a:rPr>
              <a:t>Regulatory</a:t>
            </a:r>
            <a:r>
              <a:rPr lang="it-IT" sz="2400" b="1">
                <a:solidFill>
                  <a:srgbClr val="003A70"/>
                </a:solidFill>
                <a:latin typeface="Luiss Sans"/>
                <a:cs typeface="Arial"/>
              </a:rPr>
              <a:t> sandboxes in Italia</a:t>
            </a:r>
            <a:endParaRPr lang="it-IT" sz="2000">
              <a:solidFill>
                <a:srgbClr val="003A70"/>
              </a:solidFill>
              <a:ea typeface="Calibri"/>
              <a:cs typeface="Arial"/>
            </a:endParaRPr>
          </a:p>
          <a:p>
            <a:pPr marL="0" indent="0" algn="just">
              <a:lnSpc>
                <a:spcPct val="130000"/>
              </a:lnSpc>
              <a:buNone/>
            </a:pPr>
            <a:r>
              <a:rPr lang="it-IT" sz="2400" b="1">
                <a:solidFill>
                  <a:srgbClr val="003A70"/>
                </a:solidFill>
                <a:latin typeface="Luiss Sans"/>
                <a:ea typeface="Calibri"/>
                <a:cs typeface="Arial"/>
              </a:rPr>
              <a:t>1. </a:t>
            </a:r>
            <a:r>
              <a:rPr lang="it-IT" sz="2400" b="1" err="1">
                <a:solidFill>
                  <a:srgbClr val="003A70"/>
                </a:solidFill>
                <a:latin typeface="Luiss Sans"/>
                <a:ea typeface="Calibri"/>
                <a:cs typeface="Arial"/>
              </a:rPr>
              <a:t>FinTech</a:t>
            </a:r>
            <a:r>
              <a:rPr lang="it-IT" sz="2400" b="1">
                <a:solidFill>
                  <a:srgbClr val="003A70"/>
                </a:solidFill>
                <a:latin typeface="Luiss Sans"/>
                <a:ea typeface="Calibri"/>
                <a:cs typeface="Arial"/>
              </a:rPr>
              <a:t> (art.  36 </a:t>
            </a:r>
            <a:r>
              <a:rPr lang="it-IT" sz="2400" b="1" err="1">
                <a:solidFill>
                  <a:srgbClr val="003A70"/>
                </a:solidFill>
                <a:latin typeface="Luiss Sans"/>
                <a:ea typeface="Calibri"/>
                <a:cs typeface="Arial"/>
              </a:rPr>
              <a:t>d.l.</a:t>
            </a:r>
            <a:r>
              <a:rPr lang="it-IT" sz="2400" b="1">
                <a:solidFill>
                  <a:srgbClr val="003A70"/>
                </a:solidFill>
                <a:latin typeface="Luiss Sans"/>
                <a:ea typeface="Calibri"/>
                <a:cs typeface="Arial"/>
              </a:rPr>
              <a:t> 34/2019 e il DM n. 100/2021)</a:t>
            </a:r>
          </a:p>
          <a:p>
            <a:pPr marL="0" indent="0" algn="just">
              <a:lnSpc>
                <a:spcPct val="130000"/>
              </a:lnSpc>
              <a:buNone/>
            </a:pPr>
            <a:r>
              <a:rPr lang="it-IT" sz="2000" b="1">
                <a:solidFill>
                  <a:srgbClr val="003A70"/>
                </a:solidFill>
                <a:latin typeface="Luiss Sans"/>
                <a:ea typeface="Calibri"/>
                <a:cs typeface="Arial"/>
              </a:rPr>
              <a:t>Fondamento: </a:t>
            </a:r>
            <a:r>
              <a:rPr lang="it-IT" sz="2000">
                <a:solidFill>
                  <a:srgbClr val="003A70"/>
                </a:solidFill>
                <a:latin typeface="Luiss Sans"/>
                <a:ea typeface="Calibri"/>
                <a:cs typeface="Arial"/>
              </a:rPr>
              <a:t>Comunicazione “Piano d'azione per le tecnologie finanziarie: per un settore finanziario europeo più competitivo e innovativo” (COM(2018)0109).</a:t>
            </a:r>
          </a:p>
          <a:p>
            <a:pPr marL="457200" indent="-457200" algn="just">
              <a:lnSpc>
                <a:spcPct val="130000"/>
              </a:lnSpc>
              <a:buAutoNum type="alphaUcPeriod"/>
            </a:pPr>
            <a:r>
              <a:rPr lang="it-IT" sz="2000">
                <a:solidFill>
                  <a:srgbClr val="003A70"/>
                </a:solidFill>
                <a:latin typeface="Luiss Sans"/>
                <a:ea typeface="Calibri"/>
                <a:cs typeface="Arial"/>
              </a:rPr>
              <a:t>Creazione </a:t>
            </a:r>
            <a:r>
              <a:rPr lang="it-IT" sz="2000" b="1">
                <a:solidFill>
                  <a:srgbClr val="003A70"/>
                </a:solidFill>
                <a:latin typeface="Luiss Sans"/>
                <a:ea typeface="Calibri"/>
                <a:cs typeface="Arial"/>
              </a:rPr>
              <a:t>Comitato </a:t>
            </a:r>
            <a:r>
              <a:rPr lang="it-IT" sz="2000" b="1" err="1">
                <a:solidFill>
                  <a:srgbClr val="003A70"/>
                </a:solidFill>
                <a:latin typeface="Luiss Sans"/>
                <a:ea typeface="Calibri"/>
                <a:cs typeface="Arial"/>
              </a:rPr>
              <a:t>FinTech</a:t>
            </a:r>
            <a:r>
              <a:rPr lang="it-IT" sz="2000">
                <a:solidFill>
                  <a:srgbClr val="003A70"/>
                </a:solidFill>
                <a:latin typeface="Luiss Sans"/>
                <a:ea typeface="Calibri"/>
                <a:cs typeface="Arial"/>
              </a:rPr>
              <a:t> (protocollo di intesa tra il Ministero dell’Economia e delle Finanze, Banca d’Italia, Commissione Nazionale per le Società e la Borsa (CONSOB), l’Istituto per la Vigilanza sulle Assicurazioni (IVASS), l’Autorità Garante della Concorrenza e del Mercato (AGCM), il Garante per la Protezione dei dati personali, l’Agenzia per l’Italia Digitale (AGID) e l’Agenzia delle Entrate). Art. 36 </a:t>
            </a:r>
            <a:r>
              <a:rPr lang="it-IT" sz="2000" err="1">
                <a:solidFill>
                  <a:srgbClr val="003A70"/>
                </a:solidFill>
                <a:latin typeface="Luiss Sans"/>
                <a:ea typeface="Calibri"/>
                <a:cs typeface="Arial"/>
              </a:rPr>
              <a:t>d.l.</a:t>
            </a:r>
            <a:r>
              <a:rPr lang="it-IT" sz="2000">
                <a:solidFill>
                  <a:srgbClr val="003A70"/>
                </a:solidFill>
                <a:latin typeface="Luiss Sans"/>
                <a:ea typeface="Calibri"/>
                <a:cs typeface="Arial"/>
              </a:rPr>
              <a:t> 34/2019: “spazio di condivisione di esperienze e </a:t>
            </a:r>
            <a:r>
              <a:rPr lang="it-IT" sz="2000" i="1">
                <a:solidFill>
                  <a:srgbClr val="003A70"/>
                </a:solidFill>
                <a:latin typeface="Luiss Sans"/>
                <a:ea typeface="Calibri"/>
                <a:cs typeface="Arial"/>
              </a:rPr>
              <a:t>best practices</a:t>
            </a:r>
            <a:r>
              <a:rPr lang="it-IT" sz="2000">
                <a:solidFill>
                  <a:srgbClr val="003A70"/>
                </a:solidFill>
                <a:latin typeface="Luiss Sans"/>
                <a:ea typeface="Calibri"/>
                <a:cs typeface="Arial"/>
              </a:rPr>
              <a:t>, di confronto, di coordinamento e di proposta, cui le autorità che operano in ambito </a:t>
            </a:r>
            <a:r>
              <a:rPr lang="it-IT" sz="2000" err="1">
                <a:solidFill>
                  <a:srgbClr val="003A70"/>
                </a:solidFill>
                <a:latin typeface="Luiss Sans"/>
                <a:ea typeface="Calibri"/>
                <a:cs typeface="Arial"/>
              </a:rPr>
              <a:t>FinTech</a:t>
            </a:r>
            <a:r>
              <a:rPr lang="it-IT" sz="2000">
                <a:solidFill>
                  <a:srgbClr val="003A70"/>
                </a:solidFill>
                <a:latin typeface="Luiss Sans"/>
                <a:ea typeface="Calibri"/>
                <a:cs typeface="Arial"/>
              </a:rPr>
              <a:t> contribuiscono con l’obiettivo di progettare policy condivise e coordinate negli ambiti di rispettiva competenza”.</a:t>
            </a:r>
          </a:p>
        </p:txBody>
      </p:sp>
    </p:spTree>
    <p:extLst>
      <p:ext uri="{BB962C8B-B14F-4D97-AF65-F5344CB8AC3E}">
        <p14:creationId xmlns:p14="http://schemas.microsoft.com/office/powerpoint/2010/main" val="134829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44CB9-0505-8B66-8105-2BCC16574E56}"/>
            </a:ext>
          </a:extLst>
        </p:cNvPr>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8F1DAE2-5C65-EE6A-050A-22F393033F9A}"/>
              </a:ext>
            </a:extLst>
          </p:cNvPr>
          <p:cNvSpPr>
            <a:spLocks noGrp="1"/>
          </p:cNvSpPr>
          <p:nvPr>
            <p:ph idx="1"/>
          </p:nvPr>
        </p:nvSpPr>
        <p:spPr>
          <a:xfrm>
            <a:off x="485100" y="937941"/>
            <a:ext cx="11222038" cy="4339955"/>
          </a:xfrm>
        </p:spPr>
        <p:txBody>
          <a:bodyPr vert="horz" lIns="91440" tIns="45720" rIns="91440" bIns="45720" rtlCol="0" anchor="ctr">
            <a:noAutofit/>
          </a:bodyPr>
          <a:lstStyle/>
          <a:p>
            <a:pPr marL="0" indent="0" algn="just">
              <a:lnSpc>
                <a:spcPct val="130000"/>
              </a:lnSpc>
              <a:buNone/>
            </a:pPr>
            <a:r>
              <a:rPr lang="it-IT" sz="2400" b="1">
                <a:solidFill>
                  <a:srgbClr val="003A70"/>
                </a:solidFill>
                <a:latin typeface="Luiss Sans"/>
                <a:ea typeface="Calibri"/>
                <a:cs typeface="Arial"/>
              </a:rPr>
              <a:t>1. </a:t>
            </a:r>
            <a:r>
              <a:rPr lang="it-IT" sz="2400" b="1" err="1">
                <a:solidFill>
                  <a:srgbClr val="003A70"/>
                </a:solidFill>
                <a:latin typeface="Luiss Sans"/>
                <a:ea typeface="Calibri"/>
                <a:cs typeface="Arial"/>
              </a:rPr>
              <a:t>FinTech</a:t>
            </a:r>
            <a:r>
              <a:rPr lang="it-IT" sz="2400" b="1">
                <a:solidFill>
                  <a:srgbClr val="003A70"/>
                </a:solidFill>
                <a:latin typeface="Luiss Sans"/>
                <a:ea typeface="Calibri"/>
                <a:cs typeface="Arial"/>
              </a:rPr>
              <a:t> (art.  36 </a:t>
            </a:r>
            <a:r>
              <a:rPr lang="it-IT" sz="2400" b="1" err="1">
                <a:solidFill>
                  <a:srgbClr val="003A70"/>
                </a:solidFill>
                <a:latin typeface="Luiss Sans"/>
                <a:ea typeface="Calibri"/>
                <a:cs typeface="Arial"/>
              </a:rPr>
              <a:t>d.l.</a:t>
            </a:r>
            <a:r>
              <a:rPr lang="it-IT" sz="2400" b="1">
                <a:solidFill>
                  <a:srgbClr val="003A70"/>
                </a:solidFill>
                <a:latin typeface="Luiss Sans"/>
                <a:ea typeface="Calibri"/>
                <a:cs typeface="Arial"/>
              </a:rPr>
              <a:t> 34/2019 e il DM n. 100/2021)</a:t>
            </a:r>
            <a:endParaRPr lang="it-IT"/>
          </a:p>
          <a:p>
            <a:pPr marL="0" indent="0" algn="just">
              <a:lnSpc>
                <a:spcPct val="130000"/>
              </a:lnSpc>
              <a:buNone/>
            </a:pPr>
            <a:r>
              <a:rPr lang="it-IT" sz="2000">
                <a:solidFill>
                  <a:srgbClr val="003A70"/>
                </a:solidFill>
                <a:latin typeface="Luiss Sans"/>
                <a:ea typeface="Calibri"/>
                <a:cs typeface="Arial"/>
              </a:rPr>
              <a:t>B. Attivazione delle </a:t>
            </a:r>
            <a:r>
              <a:rPr lang="it-IT" sz="2000" b="1">
                <a:solidFill>
                  <a:srgbClr val="003A70"/>
                </a:solidFill>
                <a:latin typeface="Luiss Sans"/>
                <a:ea typeface="Calibri"/>
                <a:cs typeface="Arial"/>
              </a:rPr>
              <a:t>sandbox</a:t>
            </a:r>
            <a:r>
              <a:rPr lang="it-IT" sz="2000">
                <a:solidFill>
                  <a:srgbClr val="003A70"/>
                </a:solidFill>
                <a:latin typeface="Luiss Sans"/>
                <a:ea typeface="Calibri"/>
                <a:cs typeface="Arial"/>
              </a:rPr>
              <a:t>: sono ammessi operatori del settore </a:t>
            </a:r>
            <a:r>
              <a:rPr lang="it-IT" sz="2000" b="1">
                <a:solidFill>
                  <a:srgbClr val="003A70"/>
                </a:solidFill>
                <a:latin typeface="Luiss Sans"/>
                <a:ea typeface="Calibri"/>
                <a:cs typeface="Arial"/>
              </a:rPr>
              <a:t>bancario, assicurativo e finanziario</a:t>
            </a:r>
            <a:r>
              <a:rPr lang="it-IT" sz="2000">
                <a:solidFill>
                  <a:srgbClr val="003A70"/>
                </a:solidFill>
                <a:latin typeface="Luiss Sans"/>
                <a:ea typeface="Calibri"/>
                <a:cs typeface="Arial"/>
              </a:rPr>
              <a:t> che intendano sperimentare servizi o prodotti innovativi, in un ambiente protetto e controllato dalle Autorità di vigilanza, in deroga ai regolamenti che ne disciplinano l’attività, per 18 mesi. Criterio dirimente consiste nel fatto che i servizi, prodotti o processi proposti, nei settori bancario, finanziario o assicurativo, siano </a:t>
            </a:r>
            <a:r>
              <a:rPr lang="it-IT" sz="2000" b="1">
                <a:solidFill>
                  <a:srgbClr val="003A70"/>
                </a:solidFill>
                <a:latin typeface="Luiss Sans"/>
                <a:ea typeface="Calibri"/>
                <a:cs typeface="Arial"/>
              </a:rPr>
              <a:t>“realmente nuovi e diversi rispetto a quanto già presente sul mercato nazionale” e si basino su “nuove tecnologie”.</a:t>
            </a:r>
          </a:p>
          <a:p>
            <a:pPr marL="0" indent="0" algn="just">
              <a:lnSpc>
                <a:spcPct val="130000"/>
              </a:lnSpc>
              <a:buNone/>
            </a:pPr>
            <a:r>
              <a:rPr lang="it-IT" sz="2000">
                <a:solidFill>
                  <a:srgbClr val="003A70"/>
                </a:solidFill>
                <a:latin typeface="Luiss Sans"/>
                <a:ea typeface="Calibri"/>
                <a:cs typeface="Arial"/>
              </a:rPr>
              <a:t>N.B.: sandbox molto orientata al dialogo tra regolatori ed entità soggette alla regolazione, strutturato intorno ai casi di studio sperimentati, con lo scopo di predisporre una regolazione aggiornata, efficace e maggiormente condivisa dei settori.</a:t>
            </a:r>
          </a:p>
        </p:txBody>
      </p:sp>
    </p:spTree>
    <p:extLst>
      <p:ext uri="{BB962C8B-B14F-4D97-AF65-F5344CB8AC3E}">
        <p14:creationId xmlns:p14="http://schemas.microsoft.com/office/powerpoint/2010/main" val="340893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03853-8B1E-9FAA-351C-88126DF8D4B5}"/>
            </a:ext>
          </a:extLst>
        </p:cNvPr>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4B9EC56-AD20-CA01-3585-F90A5AA97E6F}"/>
              </a:ext>
            </a:extLst>
          </p:cNvPr>
          <p:cNvSpPr>
            <a:spLocks noGrp="1"/>
          </p:cNvSpPr>
          <p:nvPr>
            <p:ph idx="1"/>
          </p:nvPr>
        </p:nvSpPr>
        <p:spPr>
          <a:xfrm>
            <a:off x="485100" y="1260822"/>
            <a:ext cx="11222038" cy="4339955"/>
          </a:xfrm>
        </p:spPr>
        <p:txBody>
          <a:bodyPr vert="horz" lIns="91440" tIns="45720" rIns="91440" bIns="45720" rtlCol="0" anchor="ctr">
            <a:noAutofit/>
          </a:bodyPr>
          <a:lstStyle/>
          <a:p>
            <a:pPr marL="0" indent="0" algn="just">
              <a:lnSpc>
                <a:spcPct val="130000"/>
              </a:lnSpc>
              <a:buNone/>
            </a:pPr>
            <a:r>
              <a:rPr lang="it-IT" sz="2400" b="1">
                <a:solidFill>
                  <a:srgbClr val="003A70"/>
                </a:solidFill>
                <a:latin typeface="Luiss Sans"/>
                <a:ea typeface="Calibri"/>
                <a:cs typeface="Arial"/>
              </a:rPr>
              <a:t>2. Sperimentazione Italia (art. 36 </a:t>
            </a:r>
            <a:r>
              <a:rPr lang="it-IT" sz="2400" b="1" err="1">
                <a:solidFill>
                  <a:srgbClr val="003A70"/>
                </a:solidFill>
                <a:latin typeface="Luiss Sans"/>
                <a:ea typeface="Calibri"/>
                <a:cs typeface="Arial"/>
              </a:rPr>
              <a:t>d.l.</a:t>
            </a:r>
            <a:r>
              <a:rPr lang="it-IT" sz="2400" b="1">
                <a:solidFill>
                  <a:srgbClr val="003A70"/>
                </a:solidFill>
                <a:latin typeface="Luiss Sans"/>
                <a:ea typeface="Calibri"/>
                <a:cs typeface="Arial"/>
              </a:rPr>
              <a:t> 76/2020)</a:t>
            </a:r>
            <a:endParaRPr lang="it-IT"/>
          </a:p>
          <a:p>
            <a:pPr marL="0" indent="0" algn="just">
              <a:buNone/>
            </a:pPr>
            <a:r>
              <a:rPr lang="it-IT" sz="2000">
                <a:solidFill>
                  <a:srgbClr val="003A70"/>
                </a:solidFill>
                <a:latin typeface="Luiss Sans"/>
                <a:ea typeface="Calibri"/>
                <a:cs typeface="Arial"/>
              </a:rPr>
              <a:t>Art. 36 (Misure di semplificazione amministrativa per l'innovazione): consente di domandare al </a:t>
            </a:r>
            <a:r>
              <a:rPr lang="it-IT" sz="2000" b="1">
                <a:solidFill>
                  <a:srgbClr val="003A70"/>
                </a:solidFill>
                <a:latin typeface="Luiss Sans"/>
                <a:ea typeface="Calibri"/>
                <a:cs typeface="Arial"/>
              </a:rPr>
              <a:t>Dipartimento per la Trasformazione digitale e al Ministero dello Sviluppo economico</a:t>
            </a:r>
            <a:r>
              <a:rPr lang="it-IT" sz="2000">
                <a:solidFill>
                  <a:srgbClr val="003A70"/>
                </a:solidFill>
                <a:latin typeface="Luiss Sans"/>
                <a:ea typeface="Calibri"/>
                <a:cs typeface="Arial"/>
              </a:rPr>
              <a:t> l’autorizzazione alla sperimentazione di iniziative attinenti all'innovazione tecnologica, in deroga temporanea alle norme statuali.</a:t>
            </a:r>
          </a:p>
          <a:p>
            <a:pPr marL="0" indent="0" algn="just">
              <a:buNone/>
            </a:pPr>
            <a:r>
              <a:rPr lang="it-IT" sz="2000">
                <a:solidFill>
                  <a:srgbClr val="003A70"/>
                </a:solidFill>
                <a:latin typeface="Luiss Sans"/>
                <a:ea typeface="Calibri"/>
                <a:cs typeface="Arial"/>
              </a:rPr>
              <a:t>Framework: piano di azione “Italia 2025”, ossia la strategia per l’innovazione tecnologica e la digitalizzazione italiana, di cui costituisce l’Azione A12, “Diritto a innovare”. Si conforma a: Consiglio dell’Unione europea, </a:t>
            </a:r>
            <a:r>
              <a:rPr lang="it-IT" sz="2000" i="1">
                <a:solidFill>
                  <a:srgbClr val="003A70"/>
                </a:solidFill>
                <a:latin typeface="Luiss Sans"/>
                <a:ea typeface="Calibri"/>
                <a:cs typeface="Arial"/>
              </a:rPr>
              <a:t>Conclusioni sugli spazi di sperimentazione normativa e le clausole di sperimentazione come strumenti per un quadro normativo favorevole all'innovazione, adeguato alle esigenze future e resiliente che sia in grado di affrontare le sfide epocali nell'era digitale</a:t>
            </a:r>
            <a:r>
              <a:rPr lang="it-IT" sz="2000">
                <a:solidFill>
                  <a:srgbClr val="003A70"/>
                </a:solidFill>
                <a:latin typeface="Luiss Sans"/>
                <a:ea typeface="Calibri"/>
                <a:cs typeface="Arial"/>
              </a:rPr>
              <a:t>, 13026/20, 16/11/2020.</a:t>
            </a:r>
          </a:p>
          <a:p>
            <a:pPr marL="0" indent="0" algn="just">
              <a:buNone/>
            </a:pPr>
            <a:r>
              <a:rPr lang="it-IT" sz="2000">
                <a:solidFill>
                  <a:srgbClr val="003A70"/>
                </a:solidFill>
                <a:latin typeface="Luiss Sans"/>
                <a:ea typeface="Calibri"/>
                <a:cs typeface="Arial"/>
              </a:rPr>
              <a:t>N.B.: anziché indicare uno o più settori di sperimentazione, ne esclude tassativamente alcuni e dunque apre a tutti gli altri indistintamente. Unica "general-</a:t>
            </a:r>
            <a:r>
              <a:rPr lang="it-IT" sz="2000" err="1">
                <a:solidFill>
                  <a:srgbClr val="003A70"/>
                </a:solidFill>
                <a:latin typeface="Luiss Sans"/>
                <a:ea typeface="Calibri"/>
                <a:cs typeface="Arial"/>
              </a:rPr>
              <a:t>purpose</a:t>
            </a:r>
            <a:r>
              <a:rPr lang="it-IT" sz="2000">
                <a:solidFill>
                  <a:srgbClr val="003A70"/>
                </a:solidFill>
                <a:latin typeface="Luiss Sans"/>
                <a:ea typeface="Calibri"/>
                <a:cs typeface="Arial"/>
              </a:rPr>
              <a:t> sandbox" nel panorama UE.</a:t>
            </a:r>
          </a:p>
          <a:p>
            <a:pPr marL="0" indent="0" algn="just">
              <a:buNone/>
            </a:pPr>
            <a:endParaRPr lang="it-IT" sz="2000">
              <a:solidFill>
                <a:srgbClr val="003A70"/>
              </a:solidFill>
              <a:latin typeface="Luiss Sans"/>
              <a:ea typeface="Calibri"/>
              <a:cs typeface="Arial"/>
            </a:endParaRPr>
          </a:p>
        </p:txBody>
      </p:sp>
    </p:spTree>
    <p:extLst>
      <p:ext uri="{BB962C8B-B14F-4D97-AF65-F5344CB8AC3E}">
        <p14:creationId xmlns:p14="http://schemas.microsoft.com/office/powerpoint/2010/main" val="1135429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14B6D-608E-043B-2DCC-6A52EBAD4711}"/>
            </a:ext>
          </a:extLst>
        </p:cNvPr>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99D2774-C0AD-80C1-DED8-D73FB9F8376B}"/>
              </a:ext>
            </a:extLst>
          </p:cNvPr>
          <p:cNvSpPr>
            <a:spLocks noGrp="1"/>
          </p:cNvSpPr>
          <p:nvPr>
            <p:ph idx="1"/>
          </p:nvPr>
        </p:nvSpPr>
        <p:spPr>
          <a:xfrm>
            <a:off x="485100" y="1260822"/>
            <a:ext cx="11222038" cy="4339955"/>
          </a:xfrm>
        </p:spPr>
        <p:txBody>
          <a:bodyPr vert="horz" lIns="91440" tIns="45720" rIns="91440" bIns="45720" rtlCol="0" anchor="ctr">
            <a:noAutofit/>
          </a:bodyPr>
          <a:lstStyle/>
          <a:p>
            <a:pPr marL="0" indent="0" algn="just">
              <a:lnSpc>
                <a:spcPct val="130000"/>
              </a:lnSpc>
              <a:buNone/>
            </a:pPr>
            <a:r>
              <a:rPr lang="it-IT" sz="2400" b="1" dirty="0">
                <a:solidFill>
                  <a:srgbClr val="003A70"/>
                </a:solidFill>
                <a:latin typeface="Luiss Sans"/>
                <a:ea typeface="Calibri"/>
                <a:cs typeface="Arial"/>
              </a:rPr>
              <a:t>2. Sperimentazione Italia (art. 36 </a:t>
            </a:r>
            <a:r>
              <a:rPr lang="it-IT" sz="2400" b="1" dirty="0" err="1">
                <a:solidFill>
                  <a:srgbClr val="003A70"/>
                </a:solidFill>
                <a:latin typeface="Luiss Sans"/>
                <a:ea typeface="Calibri"/>
                <a:cs typeface="Arial"/>
              </a:rPr>
              <a:t>d.l.</a:t>
            </a:r>
            <a:r>
              <a:rPr lang="it-IT" sz="2400" b="1" dirty="0">
                <a:solidFill>
                  <a:srgbClr val="003A70"/>
                </a:solidFill>
                <a:latin typeface="Luiss Sans"/>
                <a:ea typeface="Calibri"/>
                <a:cs typeface="Arial"/>
              </a:rPr>
              <a:t> 76/2020)</a:t>
            </a:r>
            <a:endParaRPr lang="it-IT"/>
          </a:p>
          <a:p>
            <a:pPr marL="0" indent="0" algn="just">
              <a:buNone/>
            </a:pPr>
            <a:r>
              <a:rPr lang="it-IT" sz="2000" dirty="0">
                <a:solidFill>
                  <a:srgbClr val="003A70"/>
                </a:solidFill>
                <a:latin typeface="Luiss Sans"/>
                <a:ea typeface="Calibri"/>
                <a:cs typeface="Arial"/>
              </a:rPr>
              <a:t>Art. 36 prevede che “al fine di favorire la trasformazione digitale della pubblica amministrazione, nonché lo sviluppo, la diffusione e l'impiego delle tecnologie emergenti e di iniziative ad alto valore tecnologico”, le imprese, le Università, gli enti di ricerca, pubblici e privati, e le società con caratteristiche di spin-off o di start-up universitari che intendano “sperimentare” iniziative concernenti l’innovazione tecnologica e la digitalizzazione, possano presentare il proprio progetto.</a:t>
            </a:r>
            <a:endParaRPr lang="it-IT"/>
          </a:p>
          <a:p>
            <a:pPr marL="0" indent="0" algn="just">
              <a:buNone/>
            </a:pPr>
            <a:r>
              <a:rPr lang="it-IT" sz="2000" dirty="0">
                <a:solidFill>
                  <a:srgbClr val="003A70"/>
                </a:solidFill>
                <a:latin typeface="Luiss Sans"/>
                <a:ea typeface="Calibri"/>
                <a:cs typeface="Arial"/>
              </a:rPr>
              <a:t>Limiti generali (da Conclusioni del Consiglio UE): rispetto dei “principi di sussidiarietà e proporzionalità, nonché il principio di precauzione”, garantendo altresì “un elevato livello di protezione, tra l'altro dei cittadini, dei consumatori, dei lavoratori, della salute, del clima e dell'ambiente, nonché la certezza del diritto, la stabilità finanziaria, la parità di condizioni e la concorrenza leale”. </a:t>
            </a:r>
          </a:p>
          <a:p>
            <a:pPr marL="0" indent="0" algn="just">
              <a:buNone/>
            </a:pPr>
            <a:r>
              <a:rPr lang="it-IT" sz="2000" dirty="0">
                <a:solidFill>
                  <a:srgbClr val="003A70"/>
                </a:solidFill>
                <a:latin typeface="Luiss Sans"/>
                <a:ea typeface="Calibri"/>
                <a:cs typeface="Arial"/>
              </a:rPr>
              <a:t>Oltre, per espressa previsione dell'art. 36 co. 3, a non recare danno alla salute e all'ambiente, ai beni culturali e paesaggistici (ex art. 41 co. 2 e 9 Cost.), codice penale e altri vincoli inderogabili.</a:t>
            </a:r>
            <a:endParaRPr lang="it-IT" dirty="0"/>
          </a:p>
          <a:p>
            <a:pPr marL="0" indent="0" algn="just">
              <a:buNone/>
            </a:pPr>
            <a:endParaRPr lang="it-IT" sz="2000">
              <a:solidFill>
                <a:srgbClr val="003A70"/>
              </a:solidFill>
              <a:latin typeface="Luiss Sans"/>
              <a:ea typeface="Calibri"/>
              <a:cs typeface="Arial"/>
            </a:endParaRPr>
          </a:p>
        </p:txBody>
      </p:sp>
    </p:spTree>
    <p:extLst>
      <p:ext uri="{BB962C8B-B14F-4D97-AF65-F5344CB8AC3E}">
        <p14:creationId xmlns:p14="http://schemas.microsoft.com/office/powerpoint/2010/main" val="132275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ABA11-A60D-B97B-E2CE-4A529AC5711D}"/>
            </a:ext>
          </a:extLst>
        </p:cNvPr>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A262820-3173-C5AF-9770-520CAB9F8D34}"/>
              </a:ext>
            </a:extLst>
          </p:cNvPr>
          <p:cNvSpPr>
            <a:spLocks noGrp="1"/>
          </p:cNvSpPr>
          <p:nvPr>
            <p:ph idx="1"/>
          </p:nvPr>
        </p:nvSpPr>
        <p:spPr>
          <a:xfrm>
            <a:off x="485100" y="1260822"/>
            <a:ext cx="11222038" cy="4339955"/>
          </a:xfrm>
        </p:spPr>
        <p:txBody>
          <a:bodyPr vert="horz" lIns="91440" tIns="45720" rIns="91440" bIns="45720" rtlCol="0" anchor="ctr">
            <a:noAutofit/>
          </a:bodyPr>
          <a:lstStyle/>
          <a:p>
            <a:pPr marL="0" indent="0" algn="just">
              <a:lnSpc>
                <a:spcPct val="130000"/>
              </a:lnSpc>
              <a:buNone/>
            </a:pPr>
            <a:r>
              <a:rPr lang="it-IT" sz="2200">
                <a:solidFill>
                  <a:srgbClr val="003A70"/>
                </a:solidFill>
                <a:latin typeface="Luiss Sans"/>
                <a:ea typeface="Calibri"/>
                <a:cs typeface="Arial"/>
              </a:rPr>
              <a:t>I dati raccolti dimostrano che i settori che sentono maggiormente il bisogno di sperimentare soluzioni innovative, per cui la sandbox si rivela idonea, sono:</a:t>
            </a:r>
            <a:endParaRPr lang="it-IT"/>
          </a:p>
          <a:p>
            <a:pPr marL="457200" indent="-457200" algn="just">
              <a:lnSpc>
                <a:spcPct val="130000"/>
              </a:lnSpc>
              <a:buAutoNum type="arabicPeriod"/>
            </a:pPr>
            <a:r>
              <a:rPr lang="it-IT" sz="2200" dirty="0">
                <a:solidFill>
                  <a:srgbClr val="003A70"/>
                </a:solidFill>
                <a:latin typeface="Luiss Sans"/>
                <a:ea typeface="Calibri"/>
                <a:cs typeface="Arial"/>
              </a:rPr>
              <a:t>Finanza (banche, assicurazioni);</a:t>
            </a:r>
          </a:p>
          <a:p>
            <a:pPr marL="457200" indent="-457200" algn="just">
              <a:lnSpc>
                <a:spcPct val="130000"/>
              </a:lnSpc>
              <a:buAutoNum type="arabicPeriod"/>
            </a:pPr>
            <a:r>
              <a:rPr lang="it-IT" sz="2200" dirty="0">
                <a:solidFill>
                  <a:srgbClr val="003A70"/>
                </a:solidFill>
                <a:latin typeface="Luiss Sans"/>
                <a:ea typeface="Calibri"/>
                <a:cs typeface="Arial"/>
              </a:rPr>
              <a:t>Intelligenza artificiale e tecnologie digitali (blockchain ecc.);</a:t>
            </a:r>
          </a:p>
          <a:p>
            <a:pPr marL="457200" indent="-457200" algn="just">
              <a:lnSpc>
                <a:spcPct val="130000"/>
              </a:lnSpc>
              <a:buAutoNum type="arabicPeriod"/>
            </a:pPr>
            <a:r>
              <a:rPr lang="it-IT" sz="2200" dirty="0">
                <a:solidFill>
                  <a:srgbClr val="003A70"/>
                </a:solidFill>
                <a:latin typeface="Luiss Sans"/>
                <a:ea typeface="Calibri"/>
                <a:cs typeface="Arial"/>
              </a:rPr>
              <a:t>Specialmente in ambito urbano...mobilità e trasporti, settore che più di altri ha subito l'impatto dirompente delle nuove tecnologie e, in particolare, delle piattaforme digitali (cfr. Sent. Uber, </a:t>
            </a:r>
            <a:r>
              <a:rPr lang="it-IT" sz="2200" i="1" dirty="0">
                <a:solidFill>
                  <a:srgbClr val="003A70"/>
                </a:solidFill>
                <a:latin typeface="Luiss Sans"/>
                <a:ea typeface="Calibri"/>
                <a:cs typeface="Arial"/>
              </a:rPr>
              <a:t>infra</a:t>
            </a:r>
            <a:r>
              <a:rPr lang="it-IT" sz="2200" dirty="0">
                <a:solidFill>
                  <a:srgbClr val="003A70"/>
                </a:solidFill>
                <a:latin typeface="Luiss Sans"/>
                <a:ea typeface="Calibri"/>
                <a:cs typeface="Arial"/>
              </a:rPr>
              <a:t>). N.B.: su 6 sperimentazioni ammesse ai sensi dell'art. 36 </a:t>
            </a:r>
            <a:r>
              <a:rPr lang="it-IT" sz="2200" dirty="0" err="1">
                <a:solidFill>
                  <a:srgbClr val="003A70"/>
                </a:solidFill>
                <a:latin typeface="Luiss Sans"/>
                <a:ea typeface="Calibri"/>
                <a:cs typeface="Arial"/>
              </a:rPr>
              <a:t>d.l.</a:t>
            </a:r>
            <a:r>
              <a:rPr lang="it-IT" sz="2200" dirty="0">
                <a:solidFill>
                  <a:srgbClr val="003A70"/>
                </a:solidFill>
                <a:latin typeface="Luiss Sans"/>
                <a:ea typeface="Calibri"/>
                <a:cs typeface="Arial"/>
              </a:rPr>
              <a:t> 76/2020, a dicembre 2024, 4 riguardano il settore dei trasporti.</a:t>
            </a:r>
            <a:endParaRPr lang="it-IT" dirty="0"/>
          </a:p>
          <a:p>
            <a:pPr marL="0" indent="0" algn="just">
              <a:lnSpc>
                <a:spcPct val="130000"/>
              </a:lnSpc>
              <a:buNone/>
            </a:pPr>
            <a:r>
              <a:rPr lang="it-IT" sz="2000" i="1" dirty="0">
                <a:solidFill>
                  <a:srgbClr val="003A70"/>
                </a:solidFill>
                <a:latin typeface="Luiss Sans"/>
                <a:ea typeface="Calibri"/>
                <a:cs typeface="Arial"/>
              </a:rPr>
              <a:t>Papers: </a:t>
            </a:r>
            <a:r>
              <a:rPr lang="it-IT" sz="2000" i="1" dirty="0" err="1">
                <a:solidFill>
                  <a:srgbClr val="003A70"/>
                </a:solidFill>
                <a:latin typeface="Luiss Sans"/>
                <a:ea typeface="Calibri"/>
                <a:cs typeface="Arial"/>
              </a:rPr>
              <a:t>Iaione</a:t>
            </a:r>
            <a:r>
              <a:rPr lang="it-IT" sz="2000" i="1" dirty="0">
                <a:solidFill>
                  <a:srgbClr val="003A70"/>
                </a:solidFill>
                <a:latin typeface="Luiss Sans"/>
                <a:ea typeface="Calibri"/>
                <a:cs typeface="Arial"/>
              </a:rPr>
              <a:t>, Caruso, Scandola.</a:t>
            </a:r>
          </a:p>
          <a:p>
            <a:pPr marL="342900" indent="-342900" algn="just">
              <a:lnSpc>
                <a:spcPct val="130000"/>
              </a:lnSpc>
              <a:buAutoNum type="arabicPeriod"/>
            </a:pPr>
            <a:endParaRPr lang="it-IT" sz="2200">
              <a:solidFill>
                <a:srgbClr val="003A70"/>
              </a:solidFill>
              <a:latin typeface="Luiss Sans"/>
              <a:ea typeface="Calibri"/>
              <a:cs typeface="Arial"/>
            </a:endParaRPr>
          </a:p>
        </p:txBody>
      </p:sp>
    </p:spTree>
    <p:extLst>
      <p:ext uri="{BB962C8B-B14F-4D97-AF65-F5344CB8AC3E}">
        <p14:creationId xmlns:p14="http://schemas.microsoft.com/office/powerpoint/2010/main" val="1650783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7D5DA2-6383-DF2D-9923-0C035DDAD211}"/>
              </a:ext>
            </a:extLst>
          </p:cNvPr>
          <p:cNvSpPr>
            <a:spLocks noGrp="1"/>
          </p:cNvSpPr>
          <p:nvPr>
            <p:ph type="title"/>
          </p:nvPr>
        </p:nvSpPr>
        <p:spPr/>
        <p:txBody>
          <a:bodyPr/>
          <a:lstStyle/>
          <a:p>
            <a:r>
              <a:rPr lang="it-IT" sz="3200" b="1" dirty="0">
                <a:latin typeface="Luiss Sans"/>
                <a:ea typeface="Calibri"/>
                <a:cs typeface="Arial"/>
              </a:rPr>
              <a:t>Innovazione Tecnologica e Sperimentalismo Normativo: </a:t>
            </a:r>
            <a:br>
              <a:rPr lang="it-IT" sz="3200" b="1" dirty="0">
                <a:latin typeface="Luiss Sans"/>
                <a:ea typeface="Calibri"/>
                <a:cs typeface="Arial"/>
              </a:rPr>
            </a:br>
            <a:r>
              <a:rPr lang="it-IT" sz="3200" b="1" dirty="0">
                <a:latin typeface="Luiss Sans"/>
                <a:ea typeface="Calibri"/>
                <a:cs typeface="Arial"/>
              </a:rPr>
              <a:t>Innovare nelle sandboxes (Progetto SHOW)</a:t>
            </a:r>
          </a:p>
        </p:txBody>
      </p:sp>
      <p:sp>
        <p:nvSpPr>
          <p:cNvPr id="3" name="Segnaposto contenuto 2">
            <a:extLst>
              <a:ext uri="{FF2B5EF4-FFF2-40B4-BE49-F238E27FC236}">
                <a16:creationId xmlns:a16="http://schemas.microsoft.com/office/drawing/2014/main" id="{E3AA51BD-71D8-58AF-FDAA-FB363DFD6362}"/>
              </a:ext>
            </a:extLst>
          </p:cNvPr>
          <p:cNvSpPr>
            <a:spLocks noGrp="1"/>
          </p:cNvSpPr>
          <p:nvPr>
            <p:ph idx="1"/>
          </p:nvPr>
        </p:nvSpPr>
        <p:spPr>
          <a:xfrm>
            <a:off x="481445" y="2423661"/>
            <a:ext cx="11222038" cy="4339955"/>
          </a:xfrm>
        </p:spPr>
        <p:txBody>
          <a:bodyPr vert="horz" lIns="91440" tIns="45720" rIns="91440" bIns="45720" rtlCol="0" anchor="ctr">
            <a:noAutofit/>
          </a:bodyPr>
          <a:lstStyle/>
          <a:p>
            <a:pPr marL="285750" indent="-285750"/>
            <a:r>
              <a:rPr lang="it-IT" sz="1800" dirty="0">
                <a:solidFill>
                  <a:srgbClr val="003A70"/>
                </a:solidFill>
                <a:latin typeface="Luiss Sans"/>
                <a:ea typeface="Calibri"/>
                <a:cs typeface="Arial"/>
              </a:rPr>
              <a:t>Art. 36, co. 1, DECRETO-LEGGE 16 luglio 2020, n. 76: "</a:t>
            </a:r>
            <a:r>
              <a:rPr lang="it-IT" sz="1800" i="1" dirty="0">
                <a:solidFill>
                  <a:srgbClr val="003A70"/>
                </a:solidFill>
                <a:latin typeface="Luiss Sans"/>
                <a:ea typeface="Calibri"/>
                <a:cs typeface="Arial"/>
              </a:rPr>
              <a:t>le Università...che intendono sperimentare iniziative attinenti all'innovazione tecnologica e alla digitalizzazione, possono presentare alla struttura della Presidenza del Consiglio dei ministri competente per la trasformazione digitale i relativi progetti, con contestuale domanda di temporanea deroga alle norme dello Stato... che impediscono la sperimentazione</a:t>
            </a:r>
            <a:r>
              <a:rPr lang="it-IT" sz="1800" dirty="0">
                <a:solidFill>
                  <a:srgbClr val="003A70"/>
                </a:solidFill>
                <a:latin typeface="Luiss Sans"/>
                <a:ea typeface="Calibri"/>
                <a:cs typeface="Arial"/>
              </a:rPr>
              <a:t>"</a:t>
            </a:r>
            <a:endParaRPr lang="it-IT" sz="1800">
              <a:solidFill>
                <a:srgbClr val="003A70"/>
              </a:solidFill>
              <a:latin typeface="Luiss Sans"/>
              <a:ea typeface="Calibri"/>
              <a:cs typeface="Arial"/>
            </a:endParaRPr>
          </a:p>
          <a:p>
            <a:pPr marL="285750" indent="-285750"/>
            <a:r>
              <a:rPr lang="it-IT" sz="1800" dirty="0">
                <a:solidFill>
                  <a:srgbClr val="003A70"/>
                </a:solidFill>
                <a:latin typeface="Luiss Sans"/>
                <a:ea typeface="Calibri"/>
                <a:cs typeface="Arial"/>
              </a:rPr>
              <a:t>La sperimentazione sarà effettuata con due </a:t>
            </a:r>
            <a:r>
              <a:rPr lang="it-IT" sz="1800" b="1" dirty="0">
                <a:solidFill>
                  <a:srgbClr val="003A70"/>
                </a:solidFill>
                <a:latin typeface="Luiss Sans"/>
                <a:ea typeface="Calibri"/>
                <a:cs typeface="Arial"/>
              </a:rPr>
              <a:t>navette a guida autonoma</a:t>
            </a:r>
            <a:r>
              <a:rPr lang="it-IT" sz="1800" dirty="0">
                <a:solidFill>
                  <a:srgbClr val="003A70"/>
                </a:solidFill>
                <a:latin typeface="Luiss Sans"/>
                <a:ea typeface="Calibri"/>
                <a:cs typeface="Arial"/>
              </a:rPr>
              <a:t>, lungo un percorso di circa 5 km nella zona dei presidi ospedalieri della Città della Salute e della Scienza (Torino). I cittadini potranno prenotare il servizio di trasporto gratuito tramite un’apposita app (</a:t>
            </a:r>
            <a:r>
              <a:rPr lang="it-IT" sz="1800" dirty="0">
                <a:solidFill>
                  <a:srgbClr val="003A70"/>
                </a:solidFill>
                <a:latin typeface="Luiss Sans"/>
                <a:ea typeface="Calibri"/>
                <a:cs typeface="Arial"/>
                <a:hlinkClick r:id="rId2"/>
              </a:rPr>
              <a:t>https://innovazione.gov.it/notizie/articoli/innovazione-via-libera-alla-sperimentazione-di-navette-a-guida-autonoma-su-strada/</a:t>
            </a:r>
            <a:r>
              <a:rPr lang="it-IT" sz="1800" dirty="0">
                <a:solidFill>
                  <a:srgbClr val="003A70"/>
                </a:solidFill>
                <a:latin typeface="Luiss Sans"/>
                <a:ea typeface="Calibri"/>
                <a:cs typeface="Arial"/>
              </a:rPr>
              <a:t>).</a:t>
            </a:r>
            <a:endParaRPr lang="it-IT" sz="1800">
              <a:solidFill>
                <a:srgbClr val="003A70"/>
              </a:solidFill>
              <a:latin typeface="Luiss Sans"/>
              <a:ea typeface="Calibri"/>
              <a:cs typeface="Arial"/>
            </a:endParaRPr>
          </a:p>
          <a:p>
            <a:pPr>
              <a:lnSpc>
                <a:spcPct val="90000"/>
              </a:lnSpc>
            </a:pPr>
            <a:r>
              <a:rPr lang="it-IT" sz="1800" dirty="0">
                <a:solidFill>
                  <a:srgbClr val="003A70"/>
                </a:solidFill>
                <a:latin typeface="Luiss Sans"/>
                <a:ea typeface="Calibri"/>
                <a:cs typeface="Arial"/>
              </a:rPr>
              <a:t>Norme dello Stato: Decreto Ministeriale n. 70 del 28 febbraio 2018 del Ministero delle infrastrutture e dei trasporti, "Modalità attuative e strumenti operativi della sperimentazione su strada delle soluzioni di Smart Road e di guida connessa e automatica", artt. 9 e 10.</a:t>
            </a:r>
          </a:p>
          <a:p>
            <a:endParaRPr lang="it-IT" sz="2600" dirty="0">
              <a:solidFill>
                <a:srgbClr val="003A70"/>
              </a:solidFill>
              <a:latin typeface="Luiss Sans"/>
              <a:ea typeface="Calibri"/>
              <a:cs typeface="Arial"/>
            </a:endParaRPr>
          </a:p>
          <a:p>
            <a:endParaRPr lang="it-IT" dirty="0"/>
          </a:p>
          <a:p>
            <a:endParaRPr lang="it-IT" dirty="0"/>
          </a:p>
        </p:txBody>
      </p:sp>
    </p:spTree>
    <p:extLst>
      <p:ext uri="{BB962C8B-B14F-4D97-AF65-F5344CB8AC3E}">
        <p14:creationId xmlns:p14="http://schemas.microsoft.com/office/powerpoint/2010/main" val="1257329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D0388-ECD2-95C7-2C13-97137193780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BFF3DFB-E982-D2A2-A7C6-A75300B7F1BA}"/>
              </a:ext>
            </a:extLst>
          </p:cNvPr>
          <p:cNvSpPr>
            <a:spLocks noGrp="1"/>
          </p:cNvSpPr>
          <p:nvPr>
            <p:ph type="title"/>
          </p:nvPr>
        </p:nvSpPr>
        <p:spPr/>
        <p:txBody>
          <a:bodyPr/>
          <a:lstStyle/>
          <a:p>
            <a:r>
              <a:rPr lang="it-IT" sz="3200" b="1" dirty="0">
                <a:latin typeface="Luiss Sans"/>
                <a:ea typeface="Calibri"/>
                <a:cs typeface="Arial"/>
              </a:rPr>
              <a:t>Innovazione Tecnologica vs Sperimentalismo Normativo: Innovare senza regole (Caso Uber)</a:t>
            </a:r>
          </a:p>
          <a:p>
            <a:endParaRPr lang="it-IT" sz="3200" b="1" dirty="0"/>
          </a:p>
        </p:txBody>
      </p:sp>
      <p:sp>
        <p:nvSpPr>
          <p:cNvPr id="3" name="Segnaposto contenuto 2">
            <a:extLst>
              <a:ext uri="{FF2B5EF4-FFF2-40B4-BE49-F238E27FC236}">
                <a16:creationId xmlns:a16="http://schemas.microsoft.com/office/drawing/2014/main" id="{42FFF1E7-249B-3921-C23E-F0957A25B107}"/>
              </a:ext>
            </a:extLst>
          </p:cNvPr>
          <p:cNvSpPr>
            <a:spLocks noGrp="1"/>
          </p:cNvSpPr>
          <p:nvPr>
            <p:ph idx="1"/>
          </p:nvPr>
        </p:nvSpPr>
        <p:spPr>
          <a:xfrm>
            <a:off x="488373" y="2382098"/>
            <a:ext cx="11222038" cy="4035155"/>
          </a:xfrm>
        </p:spPr>
        <p:txBody>
          <a:bodyPr vert="horz" lIns="91440" tIns="45720" rIns="91440" bIns="45720" rtlCol="0" anchor="ctr">
            <a:noAutofit/>
          </a:bodyPr>
          <a:lstStyle/>
          <a:p>
            <a:pPr marL="0" indent="0">
              <a:buNone/>
            </a:pPr>
            <a:r>
              <a:rPr lang="it-IT" sz="1800" dirty="0">
                <a:solidFill>
                  <a:srgbClr val="003A70"/>
                </a:solidFill>
                <a:latin typeface="Luiss Sans"/>
                <a:ea typeface="Calibri"/>
                <a:cs typeface="Arial"/>
              </a:rPr>
              <a:t>Uber non possiede le vetture né si occupa della loro manutenzione, ma si «limita» a mettere in contatto potenziali driver con potenziali clienti. </a:t>
            </a:r>
            <a:endParaRPr lang="it-IT" dirty="0">
              <a:solidFill>
                <a:srgbClr val="595959"/>
              </a:solidFill>
              <a:ea typeface="Calibri"/>
            </a:endParaRPr>
          </a:p>
          <a:p>
            <a:pPr marL="0" indent="0">
              <a:buNone/>
            </a:pPr>
            <a:r>
              <a:rPr lang="it-IT" sz="1800" dirty="0">
                <a:solidFill>
                  <a:srgbClr val="003A70"/>
                </a:solidFill>
                <a:latin typeface="Luiss Sans"/>
                <a:ea typeface="Calibri"/>
                <a:cs typeface="Arial"/>
              </a:rPr>
              <a:t>Da qui la controversa sulla sua </a:t>
            </a:r>
            <a:r>
              <a:rPr lang="it-IT" sz="1800" b="1" dirty="0">
                <a:solidFill>
                  <a:srgbClr val="003A70"/>
                </a:solidFill>
                <a:latin typeface="Luiss Sans"/>
                <a:ea typeface="Calibri"/>
                <a:cs typeface="Arial"/>
              </a:rPr>
              <a:t>qualificazione quale </a:t>
            </a:r>
            <a:r>
              <a:rPr lang="it-IT" sz="1800" b="1" err="1">
                <a:solidFill>
                  <a:srgbClr val="003A70"/>
                </a:solidFill>
                <a:latin typeface="Luiss Sans"/>
                <a:ea typeface="Calibri"/>
                <a:cs typeface="Arial"/>
              </a:rPr>
              <a:t>attivita</a:t>
            </a:r>
            <a:r>
              <a:rPr lang="it-IT" sz="1800" b="1" dirty="0">
                <a:solidFill>
                  <a:srgbClr val="003A70"/>
                </a:solidFill>
                <a:latin typeface="Luiss Sans"/>
                <a:ea typeface="Calibri"/>
                <a:cs typeface="Arial"/>
              </a:rPr>
              <a:t>̀ di trasporto</a:t>
            </a:r>
            <a:r>
              <a:rPr lang="it-IT" sz="1800" dirty="0">
                <a:solidFill>
                  <a:srgbClr val="003A70"/>
                </a:solidFill>
                <a:latin typeface="Luiss Sans"/>
                <a:ea typeface="Calibri"/>
                <a:cs typeface="Arial"/>
              </a:rPr>
              <a:t> (i servizi nel settore dei trasporti sono stati espressamente esclusi dal campo di applicazione della direttiva 2006/123/CE (cd. Bolkestein)</a:t>
            </a:r>
            <a:r>
              <a:rPr lang="it-IT" sz="1800" b="1" dirty="0">
                <a:solidFill>
                  <a:srgbClr val="003A70"/>
                </a:solidFill>
                <a:latin typeface="Luiss Sans"/>
                <a:ea typeface="Calibri"/>
                <a:cs typeface="Arial"/>
              </a:rPr>
              <a:t> ovvero quale servizio elettronico di intermediazione </a:t>
            </a:r>
            <a:r>
              <a:rPr lang="it-IT" sz="1800" dirty="0">
                <a:solidFill>
                  <a:srgbClr val="003A70"/>
                </a:solidFill>
                <a:latin typeface="Luiss Sans"/>
                <a:ea typeface="Calibri"/>
                <a:cs typeface="Arial"/>
              </a:rPr>
              <a:t>(art. 9 direttiva Bolkestein che restringe la </a:t>
            </a:r>
            <a:r>
              <a:rPr lang="it-IT" sz="1800" err="1">
                <a:solidFill>
                  <a:srgbClr val="003A70"/>
                </a:solidFill>
                <a:latin typeface="Luiss Sans"/>
                <a:ea typeface="Calibri"/>
                <a:cs typeface="Arial"/>
              </a:rPr>
              <a:t>possibilita</a:t>
            </a:r>
            <a:r>
              <a:rPr lang="it-IT" sz="1800" dirty="0">
                <a:solidFill>
                  <a:srgbClr val="003A70"/>
                </a:solidFill>
                <a:latin typeface="Luiss Sans"/>
                <a:ea typeface="Calibri"/>
                <a:cs typeface="Arial"/>
              </a:rPr>
              <a:t>̀ degli Stati membri di istituire e/o mantenere regimi di autorizzazione). </a:t>
            </a:r>
            <a:endParaRPr lang="it-IT" dirty="0"/>
          </a:p>
          <a:p>
            <a:pPr marL="0" indent="0">
              <a:buNone/>
            </a:pPr>
            <a:r>
              <a:rPr lang="it-IT" sz="1800" dirty="0">
                <a:solidFill>
                  <a:srgbClr val="003A70"/>
                </a:solidFill>
                <a:latin typeface="Luiss Sans"/>
                <a:ea typeface="Calibri"/>
                <a:cs typeface="Arial"/>
              </a:rPr>
              <a:t>La qualificazione giuridica dell’</a:t>
            </a:r>
            <a:r>
              <a:rPr lang="it-IT" sz="1800" dirty="0" err="1">
                <a:solidFill>
                  <a:srgbClr val="003A70"/>
                </a:solidFill>
                <a:latin typeface="Luiss Sans"/>
                <a:ea typeface="Calibri"/>
                <a:cs typeface="Arial"/>
              </a:rPr>
              <a:t>attivita</a:t>
            </a:r>
            <a:r>
              <a:rPr lang="it-IT" sz="1800" dirty="0">
                <a:solidFill>
                  <a:srgbClr val="003A70"/>
                </a:solidFill>
                <a:latin typeface="Luiss Sans"/>
                <a:ea typeface="Calibri"/>
                <a:cs typeface="Arial"/>
              </a:rPr>
              <a:t>̀ ha rilievo nella prospettiva del diritto Ue dal momento che la libera circolazione dei servizi, nella materia in questione, deve essere realizzata nel quadro della politica comune dei trasporti. Tuttavia, l’adozione di norme comuni o di altre misure ex articolo 91, par. 1, TFUE non è ancora avvenuta, di guisa che spetta agli Stati membri disciplinare le condizioni di prestazione dei servizi nel settore dei trasporti, nel rispetto ovviamente delle norme generali del TFUE. </a:t>
            </a:r>
            <a:endParaRPr lang="it-IT" dirty="0"/>
          </a:p>
          <a:p>
            <a:pPr marL="0" indent="0">
              <a:buNone/>
            </a:pPr>
            <a:endParaRPr lang="it-IT" sz="1800" dirty="0">
              <a:solidFill>
                <a:srgbClr val="003A70"/>
              </a:solidFill>
              <a:ea typeface="Calibri"/>
              <a:cs typeface="Arial"/>
            </a:endParaRPr>
          </a:p>
          <a:p>
            <a:endParaRPr lang="it-IT" dirty="0">
              <a:solidFill>
                <a:srgbClr val="595959"/>
              </a:solidFill>
              <a:ea typeface="Calibri"/>
            </a:endParaRPr>
          </a:p>
          <a:p>
            <a:endParaRPr lang="it-IT" dirty="0">
              <a:solidFill>
                <a:srgbClr val="595959"/>
              </a:solidFill>
              <a:ea typeface="Calibri"/>
            </a:endParaRPr>
          </a:p>
        </p:txBody>
      </p:sp>
    </p:spTree>
    <p:extLst>
      <p:ext uri="{BB962C8B-B14F-4D97-AF65-F5344CB8AC3E}">
        <p14:creationId xmlns:p14="http://schemas.microsoft.com/office/powerpoint/2010/main" val="337753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55F99-FCC3-6C47-46CB-C7560025FB9C}"/>
            </a:ext>
          </a:extLst>
        </p:cNvPr>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29C68B3-F0F0-23F8-1DF4-E5E712125758}"/>
              </a:ext>
            </a:extLst>
          </p:cNvPr>
          <p:cNvSpPr>
            <a:spLocks noGrp="1"/>
          </p:cNvSpPr>
          <p:nvPr>
            <p:ph idx="1"/>
          </p:nvPr>
        </p:nvSpPr>
        <p:spPr>
          <a:xfrm>
            <a:off x="485100" y="1260822"/>
            <a:ext cx="11222038" cy="4339955"/>
          </a:xfrm>
        </p:spPr>
        <p:txBody>
          <a:bodyPr vert="horz" lIns="91440" tIns="45720" rIns="91440" bIns="45720" rtlCol="0" anchor="ctr">
            <a:noAutofit/>
          </a:bodyPr>
          <a:lstStyle/>
          <a:p>
            <a:pPr marL="0" indent="0" algn="just">
              <a:lnSpc>
                <a:spcPct val="130000"/>
              </a:lnSpc>
              <a:buNone/>
            </a:pPr>
            <a:r>
              <a:rPr lang="it-IT" sz="2400" b="1">
                <a:solidFill>
                  <a:srgbClr val="003A70"/>
                </a:solidFill>
                <a:latin typeface="Luiss Sans"/>
                <a:cs typeface="Arial"/>
              </a:rPr>
              <a:t>Principi (cfr. Sett. 6)</a:t>
            </a:r>
          </a:p>
          <a:p>
            <a:pPr marL="0" indent="0" algn="just">
              <a:lnSpc>
                <a:spcPct val="130000"/>
              </a:lnSpc>
              <a:buNone/>
            </a:pPr>
            <a:r>
              <a:rPr lang="it-IT" sz="2400" b="1">
                <a:solidFill>
                  <a:srgbClr val="003A70"/>
                </a:solidFill>
                <a:latin typeface="Luiss Sans"/>
                <a:cs typeface="Arial"/>
              </a:rPr>
              <a:t>Unione Europea</a:t>
            </a:r>
            <a:endParaRPr lang="it-IT" sz="2400" b="1">
              <a:solidFill>
                <a:srgbClr val="003A70"/>
              </a:solidFill>
              <a:cs typeface="Arial"/>
            </a:endParaRPr>
          </a:p>
          <a:p>
            <a:pPr algn="just"/>
            <a:r>
              <a:rPr lang="it-IT" sz="1600">
                <a:solidFill>
                  <a:srgbClr val="003A70"/>
                </a:solidFill>
                <a:latin typeface="Luiss Sans"/>
                <a:cs typeface="Arial"/>
              </a:rPr>
              <a:t>Art. 45 par. 1</a:t>
            </a:r>
            <a:r>
              <a:rPr lang="it-IT" sz="1600">
                <a:solidFill>
                  <a:srgbClr val="003A70"/>
                </a:solidFill>
                <a:latin typeface="Arial"/>
                <a:cs typeface="Arial"/>
              </a:rPr>
              <a:t> (Agenzia europea per la difesa), art. 41 TFUE (politica agricola comune), art. 168 par. 1 TFUE (protezione della salute), art. 173 par. 1 TFUE (competitività dell'industria);</a:t>
            </a:r>
            <a:endParaRPr lang="it-IT">
              <a:solidFill>
                <a:srgbClr val="003A70"/>
              </a:solidFill>
            </a:endParaRPr>
          </a:p>
          <a:p>
            <a:pPr algn="just"/>
            <a:r>
              <a:rPr lang="it-IT" sz="1600" b="1">
                <a:solidFill>
                  <a:srgbClr val="003A70"/>
                </a:solidFill>
                <a:latin typeface="Arial"/>
                <a:cs typeface="Arial"/>
              </a:rPr>
              <a:t>Titolo XIX TFUE</a:t>
            </a:r>
            <a:r>
              <a:rPr lang="it-IT" sz="1600">
                <a:solidFill>
                  <a:srgbClr val="003A70"/>
                </a:solidFill>
                <a:latin typeface="Arial"/>
                <a:cs typeface="Arial"/>
              </a:rPr>
              <a:t>, “</a:t>
            </a:r>
            <a:r>
              <a:rPr lang="it-IT" sz="1600" b="1">
                <a:solidFill>
                  <a:srgbClr val="003A70"/>
                </a:solidFill>
                <a:latin typeface="Arial"/>
                <a:cs typeface="Arial"/>
              </a:rPr>
              <a:t>Ricerca e sviluppo tecnologico e spazio</a:t>
            </a:r>
            <a:r>
              <a:rPr lang="it-IT" sz="1600">
                <a:solidFill>
                  <a:srgbClr val="003A70"/>
                </a:solidFill>
                <a:latin typeface="Arial"/>
                <a:cs typeface="Arial"/>
              </a:rPr>
              <a:t>”: base giuridica dei programmi di ricerca e innovazione dell'UE, in virtù di una competenza concorrente tra l’Unione e gli Stati membri ex art. 4 par. 3 TFUE; in particolare rilevano i seguenti articoli:</a:t>
            </a:r>
          </a:p>
          <a:p>
            <a:pPr algn="just"/>
            <a:r>
              <a:rPr lang="it-IT" sz="1600">
                <a:solidFill>
                  <a:srgbClr val="003A70"/>
                </a:solidFill>
                <a:latin typeface="Luiss Sans"/>
                <a:cs typeface="Arial"/>
              </a:rPr>
              <a:t>Art. 179 TFUE: “l'Unione si propone l'obiettivo di rafforzare le sue basi scientifiche e tecnologiche con la realizzazione di uno spazio europeo della ricerca"           Quinta Libertà (Rapporto Letta)</a:t>
            </a:r>
            <a:endParaRPr lang="it-IT" sz="1600">
              <a:solidFill>
                <a:srgbClr val="003A70"/>
              </a:solidFill>
              <a:latin typeface="Arial"/>
              <a:cs typeface="Arial"/>
            </a:endParaRPr>
          </a:p>
          <a:p>
            <a:pPr algn="just"/>
            <a:r>
              <a:rPr lang="it-IT" sz="1600">
                <a:solidFill>
                  <a:srgbClr val="003A70"/>
                </a:solidFill>
                <a:latin typeface="Luiss Sans"/>
                <a:cs typeface="Arial"/>
              </a:rPr>
              <a:t>Art. 182 </a:t>
            </a:r>
            <a:r>
              <a:rPr lang="it-IT" sz="1600" err="1">
                <a:solidFill>
                  <a:srgbClr val="003A70"/>
                </a:solidFill>
                <a:latin typeface="Luiss Sans"/>
                <a:cs typeface="Arial"/>
              </a:rPr>
              <a:t>ss</a:t>
            </a:r>
            <a:r>
              <a:rPr lang="it-IT" sz="1600">
                <a:solidFill>
                  <a:srgbClr val="003A70"/>
                </a:solidFill>
                <a:latin typeface="Luiss Sans"/>
                <a:cs typeface="Arial"/>
              </a:rPr>
              <a:t> TFUE:</a:t>
            </a:r>
            <a:r>
              <a:rPr lang="it-IT" sz="1600" b="1">
                <a:solidFill>
                  <a:srgbClr val="003A70"/>
                </a:solidFill>
                <a:latin typeface="Luiss Sans"/>
                <a:cs typeface="Arial"/>
              </a:rPr>
              <a:t> Programma quadro pluriennale di ricerca e innovazione</a:t>
            </a:r>
            <a:r>
              <a:rPr lang="it-IT" sz="1600">
                <a:solidFill>
                  <a:srgbClr val="003A70"/>
                </a:solidFill>
                <a:latin typeface="Luiss Sans"/>
                <a:cs typeface="Arial"/>
              </a:rPr>
              <a:t>, previsto dall’art. 182 e seguenti TFUE. Per il 2021-2027: programma Orizzonte Europa (Reg. UE 2021/695)</a:t>
            </a:r>
          </a:p>
          <a:p>
            <a:pPr algn="just"/>
            <a:r>
              <a:rPr lang="it-IT" sz="1600" b="1">
                <a:solidFill>
                  <a:srgbClr val="003A70"/>
                </a:solidFill>
                <a:latin typeface="Luiss Sans"/>
                <a:cs typeface="Arial"/>
              </a:rPr>
              <a:t>Better </a:t>
            </a:r>
            <a:r>
              <a:rPr lang="it-IT" sz="1600" b="1" err="1">
                <a:solidFill>
                  <a:srgbClr val="003A70"/>
                </a:solidFill>
                <a:latin typeface="Luiss Sans"/>
                <a:cs typeface="Arial"/>
              </a:rPr>
              <a:t>Regulation</a:t>
            </a:r>
            <a:r>
              <a:rPr lang="it-IT" sz="1600">
                <a:solidFill>
                  <a:srgbClr val="003A70"/>
                </a:solidFill>
                <a:latin typeface="Luiss Sans"/>
                <a:cs typeface="Arial"/>
              </a:rPr>
              <a:t>: Comunicazione della Commissione UE “Unire le forze per produrre leggi migliori” del 29 aprile 2021 (COM(2021) 219 </a:t>
            </a:r>
            <a:r>
              <a:rPr lang="it-IT" sz="1600" err="1">
                <a:solidFill>
                  <a:srgbClr val="003A70"/>
                </a:solidFill>
                <a:latin typeface="Luiss Sans"/>
                <a:cs typeface="Arial"/>
              </a:rPr>
              <a:t>final</a:t>
            </a:r>
            <a:r>
              <a:rPr lang="it-IT" sz="1600">
                <a:solidFill>
                  <a:srgbClr val="003A70"/>
                </a:solidFill>
                <a:latin typeface="Luiss Sans"/>
                <a:cs typeface="Arial"/>
              </a:rPr>
              <a:t>), e confermato Better </a:t>
            </a:r>
            <a:r>
              <a:rPr lang="it-IT" sz="1600" err="1">
                <a:solidFill>
                  <a:srgbClr val="003A70"/>
                </a:solidFill>
                <a:latin typeface="Luiss Sans"/>
                <a:cs typeface="Arial"/>
              </a:rPr>
              <a:t>Regulation</a:t>
            </a:r>
            <a:r>
              <a:rPr lang="it-IT" sz="1600">
                <a:solidFill>
                  <a:srgbClr val="003A70"/>
                </a:solidFill>
                <a:latin typeface="Luiss Sans"/>
                <a:cs typeface="Arial"/>
              </a:rPr>
              <a:t> Toolbox del 25 novembre 2021.</a:t>
            </a:r>
            <a:endParaRPr lang="it-IT" sz="1600" err="1">
              <a:solidFill>
                <a:srgbClr val="003A70"/>
              </a:solidFill>
              <a:cs typeface="Arial"/>
            </a:endParaRPr>
          </a:p>
          <a:p>
            <a:pPr algn="just">
              <a:lnSpc>
                <a:spcPct val="130000"/>
              </a:lnSpc>
              <a:buFont typeface="Calibri" panose="020B0604020202020204" pitchFamily="34" charset="0"/>
              <a:buChar char="-"/>
            </a:pPr>
            <a:endParaRPr lang="it-IT" sz="2000">
              <a:solidFill>
                <a:srgbClr val="003A70"/>
              </a:solidFill>
              <a:cs typeface="Arial"/>
            </a:endParaRPr>
          </a:p>
        </p:txBody>
      </p:sp>
      <p:sp>
        <p:nvSpPr>
          <p:cNvPr id="2" name="Freccia a destra 1">
            <a:extLst>
              <a:ext uri="{FF2B5EF4-FFF2-40B4-BE49-F238E27FC236}">
                <a16:creationId xmlns:a16="http://schemas.microsoft.com/office/drawing/2014/main" id="{FA1A5A3C-09E6-0621-F268-1AD47CDF58F5}"/>
              </a:ext>
            </a:extLst>
          </p:cNvPr>
          <p:cNvSpPr/>
          <p:nvPr/>
        </p:nvSpPr>
        <p:spPr>
          <a:xfrm>
            <a:off x="3926236" y="4391186"/>
            <a:ext cx="426203" cy="180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35582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20B77-BE9E-FAE4-2C72-78B8FF2AC21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2D7302A-8648-2101-E507-E32433E9F263}"/>
              </a:ext>
            </a:extLst>
          </p:cNvPr>
          <p:cNvSpPr>
            <a:spLocks noGrp="1"/>
          </p:cNvSpPr>
          <p:nvPr>
            <p:ph type="title"/>
          </p:nvPr>
        </p:nvSpPr>
        <p:spPr/>
        <p:txBody>
          <a:bodyPr/>
          <a:lstStyle/>
          <a:p>
            <a:r>
              <a:rPr lang="it-IT" sz="3200" b="1" dirty="0">
                <a:latin typeface="Luiss Sans"/>
                <a:ea typeface="Calibri"/>
                <a:cs typeface="Arial"/>
              </a:rPr>
              <a:t>Innovazione Tecnologica vs Sperimentalismo Normativo: Innovare senza regole (Caso Uber)</a:t>
            </a:r>
          </a:p>
          <a:p>
            <a:endParaRPr lang="it-IT" sz="3200" b="1" dirty="0"/>
          </a:p>
        </p:txBody>
      </p:sp>
      <p:sp>
        <p:nvSpPr>
          <p:cNvPr id="3" name="Segnaposto contenuto 2">
            <a:extLst>
              <a:ext uri="{FF2B5EF4-FFF2-40B4-BE49-F238E27FC236}">
                <a16:creationId xmlns:a16="http://schemas.microsoft.com/office/drawing/2014/main" id="{B760DBF9-F9EA-19AB-FE20-1FDD0DC6C380}"/>
              </a:ext>
            </a:extLst>
          </p:cNvPr>
          <p:cNvSpPr>
            <a:spLocks noGrp="1"/>
          </p:cNvSpPr>
          <p:nvPr>
            <p:ph idx="1"/>
          </p:nvPr>
        </p:nvSpPr>
        <p:spPr>
          <a:xfrm>
            <a:off x="488373" y="2049588"/>
            <a:ext cx="11222038" cy="4035155"/>
          </a:xfrm>
        </p:spPr>
        <p:txBody>
          <a:bodyPr vert="horz" lIns="91440" tIns="45720" rIns="91440" bIns="45720" rtlCol="0" anchor="ctr">
            <a:noAutofit/>
          </a:bodyPr>
          <a:lstStyle/>
          <a:p>
            <a:pPr marL="0" indent="0">
              <a:buNone/>
            </a:pPr>
            <a:r>
              <a:rPr lang="it-IT" sz="1800" dirty="0">
                <a:solidFill>
                  <a:srgbClr val="003A70"/>
                </a:solidFill>
                <a:latin typeface="Luiss Sans"/>
                <a:ea typeface="Calibri"/>
                <a:cs typeface="Arial"/>
              </a:rPr>
              <a:t>CGUE C‐434/15 </a:t>
            </a:r>
            <a:r>
              <a:rPr lang="it-IT" sz="1800" dirty="0" err="1">
                <a:solidFill>
                  <a:srgbClr val="003A70"/>
                </a:solidFill>
                <a:latin typeface="Luiss Sans"/>
                <a:ea typeface="Calibri"/>
                <a:cs typeface="Arial"/>
              </a:rPr>
              <a:t>Asociación</a:t>
            </a:r>
            <a:r>
              <a:rPr lang="it-IT" sz="1800" dirty="0">
                <a:solidFill>
                  <a:srgbClr val="003A70"/>
                </a:solidFill>
                <a:latin typeface="Luiss Sans"/>
                <a:ea typeface="Calibri"/>
                <a:cs typeface="Arial"/>
              </a:rPr>
              <a:t> </a:t>
            </a:r>
            <a:r>
              <a:rPr lang="it-IT" sz="1800" dirty="0" err="1">
                <a:solidFill>
                  <a:srgbClr val="003A70"/>
                </a:solidFill>
                <a:latin typeface="Luiss Sans"/>
                <a:ea typeface="Calibri"/>
                <a:cs typeface="Arial"/>
              </a:rPr>
              <a:t>Profesional</a:t>
            </a:r>
            <a:r>
              <a:rPr lang="it-IT" sz="1800" dirty="0">
                <a:solidFill>
                  <a:srgbClr val="003A70"/>
                </a:solidFill>
                <a:latin typeface="Luiss Sans"/>
                <a:ea typeface="Calibri"/>
                <a:cs typeface="Arial"/>
              </a:rPr>
              <a:t> Elite Taxi v Uber Systems </a:t>
            </a:r>
            <a:r>
              <a:rPr lang="it-IT" sz="1800" dirty="0" err="1">
                <a:solidFill>
                  <a:srgbClr val="003A70"/>
                </a:solidFill>
                <a:latin typeface="Luiss Sans"/>
                <a:ea typeface="Calibri"/>
                <a:cs typeface="Arial"/>
              </a:rPr>
              <a:t>SpainSL</a:t>
            </a:r>
            <a:r>
              <a:rPr lang="it-IT" sz="1800" dirty="0">
                <a:solidFill>
                  <a:srgbClr val="003A70"/>
                </a:solidFill>
                <a:latin typeface="Luiss Sans"/>
                <a:ea typeface="Calibri"/>
                <a:cs typeface="Arial"/>
              </a:rPr>
              <a:t>: </a:t>
            </a:r>
            <a:endParaRPr lang="it-IT" sz="1800" dirty="0" err="1">
              <a:solidFill>
                <a:srgbClr val="003A70"/>
              </a:solidFill>
              <a:ea typeface="Calibri"/>
              <a:cs typeface="Arial"/>
            </a:endParaRPr>
          </a:p>
          <a:p>
            <a:pPr marL="0" indent="0">
              <a:buNone/>
            </a:pPr>
            <a:r>
              <a:rPr lang="it-IT" sz="1800" dirty="0">
                <a:solidFill>
                  <a:srgbClr val="003A70"/>
                </a:solidFill>
                <a:latin typeface="Luiss Sans"/>
                <a:ea typeface="Calibri"/>
                <a:cs typeface="Arial"/>
              </a:rPr>
              <a:t>"</a:t>
            </a:r>
            <a:r>
              <a:rPr lang="it-IT" sz="1800" i="1" dirty="0">
                <a:solidFill>
                  <a:srgbClr val="003A70"/>
                </a:solidFill>
                <a:latin typeface="Luiss Sans"/>
                <a:ea typeface="Calibri"/>
                <a:cs typeface="Arial"/>
              </a:rPr>
              <a:t>Occorre, tuttavia, rilevare che un servizio come quello di cui al procedimento principale</a:t>
            </a:r>
            <a:r>
              <a:rPr lang="it-IT" sz="1800" b="1" i="1" dirty="0">
                <a:solidFill>
                  <a:srgbClr val="003A70"/>
                </a:solidFill>
                <a:latin typeface="Luiss Sans"/>
                <a:ea typeface="Calibri"/>
                <a:cs typeface="Arial"/>
              </a:rPr>
              <a:t> </a:t>
            </a:r>
            <a:r>
              <a:rPr lang="it-IT" sz="1800" b="1" i="1" u="sng" dirty="0">
                <a:solidFill>
                  <a:srgbClr val="003A70"/>
                </a:solidFill>
                <a:latin typeface="Luiss Sans"/>
                <a:ea typeface="Calibri"/>
                <a:cs typeface="Arial"/>
              </a:rPr>
              <a:t>non </a:t>
            </a:r>
            <a:r>
              <a:rPr lang="it-IT" sz="1800" b="1" i="1" dirty="0">
                <a:solidFill>
                  <a:srgbClr val="003A70"/>
                </a:solidFill>
                <a:latin typeface="Luiss Sans"/>
                <a:ea typeface="Calibri"/>
                <a:cs typeface="Arial"/>
              </a:rPr>
              <a:t>è soltanto un servizio d’intermediazione </a:t>
            </a:r>
            <a:r>
              <a:rPr lang="it-IT" sz="1800" i="1" dirty="0">
                <a:solidFill>
                  <a:srgbClr val="003A70"/>
                </a:solidFill>
                <a:latin typeface="Luiss Sans"/>
                <a:ea typeface="Calibri"/>
                <a:cs typeface="Arial"/>
              </a:rPr>
              <a:t>che consiste nel mettere in contatto, mediante un’applicazione per smartphone, un conducente non professionista che utilizza il proprio veicolo e una persona che intende effettuare uno spostamento in area urbana</a:t>
            </a:r>
            <a:r>
              <a:rPr lang="it-IT" sz="1800" dirty="0">
                <a:solidFill>
                  <a:srgbClr val="003A70"/>
                </a:solidFill>
                <a:latin typeface="Luiss Sans"/>
                <a:ea typeface="Calibri"/>
                <a:cs typeface="Arial"/>
              </a:rPr>
              <a:t>". </a:t>
            </a:r>
            <a:endParaRPr lang="it-IT" sz="1800" dirty="0">
              <a:solidFill>
                <a:srgbClr val="003A70"/>
              </a:solidFill>
              <a:ea typeface="Calibri"/>
              <a:cs typeface="Arial"/>
            </a:endParaRPr>
          </a:p>
          <a:p>
            <a:pPr marL="0" indent="0">
              <a:buNone/>
            </a:pPr>
            <a:r>
              <a:rPr lang="it-IT" sz="1800" dirty="0">
                <a:solidFill>
                  <a:srgbClr val="003A70"/>
                </a:solidFill>
                <a:latin typeface="Luiss Sans"/>
                <a:ea typeface="Calibri"/>
                <a:cs typeface="Arial"/>
              </a:rPr>
              <a:t>"</a:t>
            </a:r>
            <a:r>
              <a:rPr lang="it-IT" sz="1800" i="1" dirty="0">
                <a:solidFill>
                  <a:srgbClr val="003A70"/>
                </a:solidFill>
                <a:latin typeface="Luiss Sans"/>
                <a:ea typeface="Calibri"/>
                <a:cs typeface="Arial"/>
              </a:rPr>
              <a:t>Infatti, in una situazione, come quella presa in considerazione dal giudice del rinvio, in cui il trasporto dei passeggeri è effettuato da conducenti non professionisti che utilizzano il proprio veicolo, </a:t>
            </a:r>
            <a:r>
              <a:rPr lang="it-IT" sz="1800" b="1" i="1" dirty="0">
                <a:solidFill>
                  <a:srgbClr val="003A70"/>
                </a:solidFill>
                <a:latin typeface="Luiss Sans"/>
                <a:ea typeface="Calibri"/>
                <a:cs typeface="Arial"/>
              </a:rPr>
              <a:t>il fornitore di tale servizio d’intermediazione crea al contempo un’offerta di servizi di trasporto urbano che rende accessibile segnatamente con strumenti informatici,</a:t>
            </a:r>
            <a:r>
              <a:rPr lang="it-IT" sz="1800" i="1" dirty="0">
                <a:solidFill>
                  <a:srgbClr val="003A70"/>
                </a:solidFill>
                <a:latin typeface="Luiss Sans"/>
                <a:ea typeface="Calibri"/>
                <a:cs typeface="Arial"/>
              </a:rPr>
              <a:t> quali l’applicazione di cui al procedimento principale, e di cui organizza il funzionamento generale a favore delle persone che intendono avvalersi di tale offerta per uno spostamento in area urbana</a:t>
            </a:r>
            <a:r>
              <a:rPr lang="it-IT" sz="1800" dirty="0">
                <a:solidFill>
                  <a:srgbClr val="003A70"/>
                </a:solidFill>
                <a:latin typeface="Luiss Sans"/>
                <a:ea typeface="Calibri"/>
                <a:cs typeface="Arial"/>
              </a:rPr>
              <a:t>". </a:t>
            </a:r>
            <a:endParaRPr lang="it-IT" sz="1800" dirty="0">
              <a:solidFill>
                <a:srgbClr val="003A70"/>
              </a:solidFill>
              <a:ea typeface="Calibri"/>
              <a:cs typeface="Arial"/>
            </a:endParaRPr>
          </a:p>
          <a:p>
            <a:endParaRPr lang="it-IT" dirty="0">
              <a:solidFill>
                <a:srgbClr val="595959"/>
              </a:solidFill>
              <a:ea typeface="Calibri"/>
            </a:endParaRPr>
          </a:p>
          <a:p>
            <a:endParaRPr lang="it-IT" dirty="0">
              <a:solidFill>
                <a:srgbClr val="595959"/>
              </a:solidFill>
              <a:ea typeface="Calibri"/>
            </a:endParaRPr>
          </a:p>
        </p:txBody>
      </p:sp>
    </p:spTree>
    <p:extLst>
      <p:ext uri="{BB962C8B-B14F-4D97-AF65-F5344CB8AC3E}">
        <p14:creationId xmlns:p14="http://schemas.microsoft.com/office/powerpoint/2010/main" val="270528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11192-769E-5776-6C42-B1123CB9C24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D13D58F-90EF-CC56-F2F5-05D38C751FCB}"/>
              </a:ext>
            </a:extLst>
          </p:cNvPr>
          <p:cNvSpPr>
            <a:spLocks noGrp="1"/>
          </p:cNvSpPr>
          <p:nvPr>
            <p:ph type="title"/>
          </p:nvPr>
        </p:nvSpPr>
        <p:spPr/>
        <p:txBody>
          <a:bodyPr/>
          <a:lstStyle/>
          <a:p>
            <a:r>
              <a:rPr lang="it-IT" sz="3200" b="1" dirty="0">
                <a:latin typeface="Luiss Sans"/>
                <a:ea typeface="Calibri"/>
                <a:cs typeface="Arial"/>
              </a:rPr>
              <a:t>Innovazione Tecnologica vs Sperimentalismo Normativo: Innovare senza regole (Caso Uber)</a:t>
            </a:r>
          </a:p>
          <a:p>
            <a:endParaRPr lang="it-IT" sz="3200" b="1" dirty="0"/>
          </a:p>
        </p:txBody>
      </p:sp>
      <p:sp>
        <p:nvSpPr>
          <p:cNvPr id="3" name="Segnaposto contenuto 2">
            <a:extLst>
              <a:ext uri="{FF2B5EF4-FFF2-40B4-BE49-F238E27FC236}">
                <a16:creationId xmlns:a16="http://schemas.microsoft.com/office/drawing/2014/main" id="{1E802E34-1257-F0DD-0F15-F6DEFD5BDB9E}"/>
              </a:ext>
            </a:extLst>
          </p:cNvPr>
          <p:cNvSpPr>
            <a:spLocks noGrp="1"/>
          </p:cNvSpPr>
          <p:nvPr>
            <p:ph idx="1"/>
          </p:nvPr>
        </p:nvSpPr>
        <p:spPr>
          <a:xfrm>
            <a:off x="488373" y="2049588"/>
            <a:ext cx="11222038" cy="4035155"/>
          </a:xfrm>
        </p:spPr>
        <p:txBody>
          <a:bodyPr vert="horz" lIns="91440" tIns="45720" rIns="91440" bIns="45720" rtlCol="0" anchor="ctr">
            <a:noAutofit/>
          </a:bodyPr>
          <a:lstStyle/>
          <a:p>
            <a:pPr marL="0" indent="0">
              <a:buNone/>
            </a:pPr>
            <a:r>
              <a:rPr lang="it-IT" sz="1800" dirty="0">
                <a:solidFill>
                  <a:srgbClr val="003A70"/>
                </a:solidFill>
                <a:latin typeface="Luiss Sans"/>
                <a:ea typeface="Calibri"/>
                <a:cs typeface="Arial"/>
              </a:rPr>
              <a:t>CGUE C‐434/15 </a:t>
            </a:r>
            <a:r>
              <a:rPr lang="it-IT" sz="1800" err="1">
                <a:solidFill>
                  <a:srgbClr val="003A70"/>
                </a:solidFill>
                <a:latin typeface="Luiss Sans"/>
                <a:ea typeface="Calibri"/>
                <a:cs typeface="Arial"/>
              </a:rPr>
              <a:t>Asociación</a:t>
            </a:r>
            <a:r>
              <a:rPr lang="it-IT" sz="1800" dirty="0">
                <a:solidFill>
                  <a:srgbClr val="003A70"/>
                </a:solidFill>
                <a:latin typeface="Luiss Sans"/>
                <a:ea typeface="Calibri"/>
                <a:cs typeface="Arial"/>
              </a:rPr>
              <a:t> </a:t>
            </a:r>
            <a:r>
              <a:rPr lang="it-IT" sz="1800" err="1">
                <a:solidFill>
                  <a:srgbClr val="003A70"/>
                </a:solidFill>
                <a:latin typeface="Luiss Sans"/>
                <a:ea typeface="Calibri"/>
                <a:cs typeface="Arial"/>
              </a:rPr>
              <a:t>Profesional</a:t>
            </a:r>
            <a:r>
              <a:rPr lang="it-IT" sz="1800" dirty="0">
                <a:solidFill>
                  <a:srgbClr val="003A70"/>
                </a:solidFill>
                <a:latin typeface="Luiss Sans"/>
                <a:ea typeface="Calibri"/>
                <a:cs typeface="Arial"/>
              </a:rPr>
              <a:t> Elite Taxi v Uber Systems </a:t>
            </a:r>
            <a:r>
              <a:rPr lang="it-IT" sz="1800" err="1">
                <a:solidFill>
                  <a:srgbClr val="003A70"/>
                </a:solidFill>
                <a:latin typeface="Luiss Sans"/>
                <a:ea typeface="Calibri"/>
                <a:cs typeface="Arial"/>
              </a:rPr>
              <a:t>SpainSL</a:t>
            </a:r>
            <a:r>
              <a:rPr lang="it-IT" sz="1800" dirty="0">
                <a:solidFill>
                  <a:srgbClr val="003A70"/>
                </a:solidFill>
                <a:latin typeface="Luiss Sans"/>
                <a:ea typeface="Calibri"/>
                <a:cs typeface="Arial"/>
              </a:rPr>
              <a:t>: </a:t>
            </a:r>
            <a:endParaRPr lang="it-IT">
              <a:solidFill>
                <a:srgbClr val="595959"/>
              </a:solidFill>
              <a:ea typeface="Calibri"/>
            </a:endParaRPr>
          </a:p>
          <a:p>
            <a:pPr marL="0" indent="0">
              <a:buNone/>
            </a:pPr>
            <a:r>
              <a:rPr lang="it-IT" sz="1800" i="1" dirty="0">
                <a:solidFill>
                  <a:srgbClr val="003A70"/>
                </a:solidFill>
                <a:latin typeface="Luiss Sans"/>
                <a:ea typeface="Calibri"/>
                <a:cs typeface="Arial"/>
              </a:rPr>
              <a:t>"A tal riguardo, dalle informazioni di cui dispone la Corte emerge che il servizio d’intermediazione della Uber si basa sulla selezione di conducenti non professionisti che utilizzano il proprio veicolo ai quali t</a:t>
            </a:r>
            <a:r>
              <a:rPr lang="it-IT" sz="1800" b="1" i="1" dirty="0">
                <a:solidFill>
                  <a:srgbClr val="003A70"/>
                </a:solidFill>
                <a:latin typeface="Luiss Sans"/>
                <a:ea typeface="Calibri"/>
                <a:cs typeface="Arial"/>
              </a:rPr>
              <a:t>ale società fornisce un’applicazione senza la quale, da un lato, tali conducenti non sarebbero indotti a fornire servizi di trasporto e, dall’altro, le persone che intendono effettuare uno spostamento nell’aerea urbana non ricorrerebbero ai servizi di tali conducenti</a:t>
            </a:r>
            <a:r>
              <a:rPr lang="it-IT" sz="1800" i="1" dirty="0">
                <a:solidFill>
                  <a:srgbClr val="003A70"/>
                </a:solidFill>
                <a:latin typeface="Luiss Sans"/>
                <a:ea typeface="Calibri"/>
                <a:cs typeface="Arial"/>
              </a:rPr>
              <a:t> (...) </a:t>
            </a:r>
            <a:r>
              <a:rPr lang="it-IT" sz="1800" b="1" i="1" dirty="0">
                <a:solidFill>
                  <a:srgbClr val="003A70"/>
                </a:solidFill>
                <a:latin typeface="Luiss Sans"/>
                <a:ea typeface="Calibri"/>
                <a:cs typeface="Arial"/>
              </a:rPr>
              <a:t>Uber fissa, mediante l’omonima applicazione, se non altro il prezzo massimo della corsa, che tale </a:t>
            </a:r>
            <a:r>
              <a:rPr lang="it-IT" sz="1800" b="1" i="1" dirty="0" err="1">
                <a:solidFill>
                  <a:srgbClr val="003A70"/>
                </a:solidFill>
                <a:latin typeface="Luiss Sans"/>
                <a:ea typeface="Calibri"/>
                <a:cs typeface="Arial"/>
              </a:rPr>
              <a:t>societa</a:t>
            </a:r>
            <a:r>
              <a:rPr lang="it-IT" sz="1800" b="1" i="1" dirty="0">
                <a:solidFill>
                  <a:srgbClr val="003A70"/>
                </a:solidFill>
                <a:latin typeface="Luiss Sans"/>
                <a:ea typeface="Calibri"/>
                <a:cs typeface="Arial"/>
              </a:rPr>
              <a:t>̀ riceve tale somma dal cliente prima di versarne una parte al conducente non professionista del veicolo e che essa esercita un determinato controllo sulla </a:t>
            </a:r>
            <a:r>
              <a:rPr lang="it-IT" sz="1800" b="1" i="1" dirty="0" err="1">
                <a:solidFill>
                  <a:srgbClr val="003A70"/>
                </a:solidFill>
                <a:latin typeface="Luiss Sans"/>
                <a:ea typeface="Calibri"/>
                <a:cs typeface="Arial"/>
              </a:rPr>
              <a:t>qualita</a:t>
            </a:r>
            <a:r>
              <a:rPr lang="it-IT" sz="1800" b="1" i="1" dirty="0">
                <a:solidFill>
                  <a:srgbClr val="003A70"/>
                </a:solidFill>
                <a:latin typeface="Luiss Sans"/>
                <a:ea typeface="Calibri"/>
                <a:cs typeface="Arial"/>
              </a:rPr>
              <a:t>̀ dei veicoli e dei loro conducenti </a:t>
            </a:r>
            <a:r>
              <a:rPr lang="it-IT" sz="1800" b="1" i="1" dirty="0" err="1">
                <a:solidFill>
                  <a:srgbClr val="003A70"/>
                </a:solidFill>
                <a:latin typeface="Luiss Sans"/>
                <a:ea typeface="Calibri"/>
                <a:cs typeface="Arial"/>
              </a:rPr>
              <a:t>nonche</a:t>
            </a:r>
            <a:r>
              <a:rPr lang="it-IT" sz="1800" b="1" i="1" dirty="0">
                <a:solidFill>
                  <a:srgbClr val="003A70"/>
                </a:solidFill>
                <a:latin typeface="Luiss Sans"/>
                <a:ea typeface="Calibri"/>
                <a:cs typeface="Arial"/>
              </a:rPr>
              <a:t>́ sul comportamento di quest’ultimi, che </a:t>
            </a:r>
            <a:r>
              <a:rPr lang="it-IT" sz="1800" b="1" i="1" dirty="0" err="1">
                <a:solidFill>
                  <a:srgbClr val="003A70"/>
                </a:solidFill>
                <a:latin typeface="Luiss Sans"/>
                <a:ea typeface="Calibri"/>
                <a:cs typeface="Arial"/>
              </a:rPr>
              <a:t>puo</a:t>
            </a:r>
            <a:r>
              <a:rPr lang="it-IT" sz="1800" b="1" i="1" dirty="0">
                <a:solidFill>
                  <a:srgbClr val="003A70"/>
                </a:solidFill>
                <a:latin typeface="Luiss Sans"/>
                <a:ea typeface="Calibri"/>
                <a:cs typeface="Arial"/>
              </a:rPr>
              <a:t>̀ portare, se del caso, alla loro esclusione</a:t>
            </a:r>
            <a:r>
              <a:rPr lang="it-IT" sz="1800" i="1" dirty="0">
                <a:solidFill>
                  <a:srgbClr val="003A70"/>
                </a:solidFill>
                <a:latin typeface="Luiss Sans"/>
                <a:ea typeface="Calibri"/>
                <a:cs typeface="Arial"/>
              </a:rPr>
              <a:t>". </a:t>
            </a:r>
            <a:endParaRPr lang="it-IT"/>
          </a:p>
          <a:p>
            <a:pPr marL="0" indent="0">
              <a:buNone/>
            </a:pPr>
            <a:r>
              <a:rPr lang="it-IT" sz="1800" dirty="0">
                <a:solidFill>
                  <a:srgbClr val="003A70"/>
                </a:solidFill>
                <a:latin typeface="Luiss Sans"/>
                <a:ea typeface="Calibri"/>
                <a:cs typeface="Arial"/>
              </a:rPr>
              <a:t>L'</a:t>
            </a:r>
            <a:r>
              <a:rPr lang="it-IT" sz="1800" dirty="0" err="1">
                <a:solidFill>
                  <a:srgbClr val="003A70"/>
                </a:solidFill>
                <a:latin typeface="Luiss Sans"/>
                <a:ea typeface="Calibri"/>
                <a:cs typeface="Arial"/>
              </a:rPr>
              <a:t>attivita</a:t>
            </a:r>
            <a:r>
              <a:rPr lang="it-IT" sz="1800" dirty="0">
                <a:solidFill>
                  <a:srgbClr val="003A70"/>
                </a:solidFill>
                <a:latin typeface="Luiss Sans"/>
                <a:ea typeface="Calibri"/>
                <a:cs typeface="Arial"/>
              </a:rPr>
              <a:t>̀ di Uber deve essere considerata come un </a:t>
            </a:r>
            <a:r>
              <a:rPr lang="it-IT" sz="1800" b="1" dirty="0">
                <a:solidFill>
                  <a:srgbClr val="003A70"/>
                </a:solidFill>
                <a:latin typeface="Luiss Sans"/>
                <a:ea typeface="Calibri"/>
                <a:cs typeface="Arial"/>
              </a:rPr>
              <a:t>unicum </a:t>
            </a:r>
            <a:r>
              <a:rPr lang="it-IT" sz="1800" dirty="0">
                <a:solidFill>
                  <a:srgbClr val="003A70"/>
                </a:solidFill>
                <a:latin typeface="Luiss Sans"/>
                <a:ea typeface="Calibri"/>
                <a:cs typeface="Arial"/>
              </a:rPr>
              <a:t>che ricomprende sia il servizio di messa in contatto dei passeggeri con i conducenti attraverso l’applicazione per smartphone, sia la prestazione di trasporto stessa che rappresenta, da un punto di vista economico, l’elemento principale. </a:t>
            </a:r>
            <a:endParaRPr lang="it-IT" dirty="0"/>
          </a:p>
          <a:p>
            <a:pPr marL="0" indent="0">
              <a:buNone/>
            </a:pPr>
            <a:endParaRPr lang="it-IT" sz="1800" i="1" dirty="0">
              <a:solidFill>
                <a:srgbClr val="003A70"/>
              </a:solidFill>
              <a:ea typeface="Calibri"/>
              <a:cs typeface="Arial"/>
            </a:endParaRPr>
          </a:p>
          <a:p>
            <a:endParaRPr lang="it-IT" dirty="0">
              <a:solidFill>
                <a:srgbClr val="595959"/>
              </a:solidFill>
              <a:ea typeface="Calibri"/>
            </a:endParaRPr>
          </a:p>
        </p:txBody>
      </p:sp>
    </p:spTree>
    <p:extLst>
      <p:ext uri="{BB962C8B-B14F-4D97-AF65-F5344CB8AC3E}">
        <p14:creationId xmlns:p14="http://schemas.microsoft.com/office/powerpoint/2010/main" val="1975008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D39C6-B94A-92DB-68FD-55BAD198645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6999F29-97C8-D473-EAD2-5106B2858218}"/>
              </a:ext>
            </a:extLst>
          </p:cNvPr>
          <p:cNvSpPr>
            <a:spLocks noGrp="1"/>
          </p:cNvSpPr>
          <p:nvPr>
            <p:ph type="title"/>
          </p:nvPr>
        </p:nvSpPr>
        <p:spPr/>
        <p:txBody>
          <a:bodyPr/>
          <a:lstStyle/>
          <a:p>
            <a:r>
              <a:rPr lang="it-IT" sz="3200" b="1">
                <a:latin typeface="Luiss Sans"/>
                <a:ea typeface="Calibri"/>
                <a:cs typeface="Arial"/>
              </a:rPr>
              <a:t>Innovazione Tecnologica vs Sperimentalismo Normativo: Innovare senza regole (Caso Uber)</a:t>
            </a:r>
          </a:p>
          <a:p>
            <a:endParaRPr lang="it-IT" sz="3200" b="1" dirty="0"/>
          </a:p>
        </p:txBody>
      </p:sp>
      <p:sp>
        <p:nvSpPr>
          <p:cNvPr id="3" name="Segnaposto contenuto 2">
            <a:extLst>
              <a:ext uri="{FF2B5EF4-FFF2-40B4-BE49-F238E27FC236}">
                <a16:creationId xmlns:a16="http://schemas.microsoft.com/office/drawing/2014/main" id="{5B1CF665-5543-3153-65DF-1158A980A8A3}"/>
              </a:ext>
            </a:extLst>
          </p:cNvPr>
          <p:cNvSpPr>
            <a:spLocks noGrp="1"/>
          </p:cNvSpPr>
          <p:nvPr>
            <p:ph idx="1"/>
          </p:nvPr>
        </p:nvSpPr>
        <p:spPr>
          <a:xfrm>
            <a:off x="488373" y="2049588"/>
            <a:ext cx="11222038" cy="4035155"/>
          </a:xfrm>
        </p:spPr>
        <p:txBody>
          <a:bodyPr vert="horz" lIns="91440" tIns="45720" rIns="91440" bIns="45720" rtlCol="0" anchor="ctr">
            <a:noAutofit/>
          </a:bodyPr>
          <a:lstStyle/>
          <a:p>
            <a:pPr marL="0" indent="0">
              <a:buNone/>
            </a:pPr>
            <a:r>
              <a:rPr lang="it-IT" sz="1800" dirty="0">
                <a:solidFill>
                  <a:srgbClr val="003A70"/>
                </a:solidFill>
                <a:latin typeface="Luiss Sans"/>
                <a:ea typeface="Calibri"/>
                <a:cs typeface="Arial"/>
              </a:rPr>
              <a:t>Uber Pop è stato dichiarato illegale in Italia (In Italia UberPop ha iniziato a funzionare a Milano nel 2014 ed è stato poi reso disponibile anche a Torino, Genova e Padova fino all’inibizione in via cautelare, per violazione dell’art. 2598 n. 3 c.c., su tutto il territorio nazionale con l’ordinanza del Tribunale di Milano, sezione specializzata in materia di impresa, 25 maggio 2015, R.G. n. 16612/2015 ). </a:t>
            </a:r>
            <a:endParaRPr lang="it-IT" sz="1800" dirty="0">
              <a:solidFill>
                <a:srgbClr val="003A70"/>
              </a:solidFill>
              <a:ea typeface="Calibri"/>
              <a:cs typeface="Arial"/>
            </a:endParaRPr>
          </a:p>
          <a:p>
            <a:pPr marL="0" indent="0">
              <a:buNone/>
            </a:pPr>
            <a:r>
              <a:rPr lang="it-IT" sz="1800" dirty="0">
                <a:solidFill>
                  <a:srgbClr val="003A70"/>
                </a:solidFill>
                <a:latin typeface="Luiss Sans"/>
                <a:ea typeface="Calibri"/>
                <a:cs typeface="Arial"/>
              </a:rPr>
              <a:t>Oggi Uber impiega in Italia autisti professionisti in possesso dell'autorizzazione per l'attività di NCC. </a:t>
            </a:r>
            <a:endParaRPr lang="it-IT" sz="1800" dirty="0">
              <a:solidFill>
                <a:srgbClr val="003A70"/>
              </a:solidFill>
              <a:ea typeface="Calibri"/>
              <a:cs typeface="Arial"/>
            </a:endParaRPr>
          </a:p>
          <a:p>
            <a:pPr marL="0" indent="0">
              <a:buNone/>
            </a:pPr>
            <a:r>
              <a:rPr lang="it-IT" sz="1800" dirty="0">
                <a:solidFill>
                  <a:srgbClr val="003A70"/>
                </a:solidFill>
                <a:latin typeface="Luiss Sans"/>
                <a:ea typeface="Calibri"/>
                <a:cs typeface="Arial"/>
              </a:rPr>
              <a:t>In quasi tutti i Paesi membri il servizio con autisti non autorizzati (UberPop) è stato inibito, di norma per via giurisprudenziale. </a:t>
            </a:r>
            <a:endParaRPr lang="it-IT" dirty="0"/>
          </a:p>
          <a:p>
            <a:pPr marL="0" indent="0">
              <a:buNone/>
            </a:pPr>
            <a:r>
              <a:rPr lang="it-IT" sz="1800" dirty="0">
                <a:solidFill>
                  <a:srgbClr val="003A70"/>
                </a:solidFill>
                <a:latin typeface="Luiss Sans"/>
                <a:ea typeface="Calibri"/>
                <a:cs typeface="Arial"/>
              </a:rPr>
              <a:t>Quale ruolo della giurisprudenza nello Stato Innovatore? </a:t>
            </a:r>
            <a:endParaRPr lang="it-IT" sz="1800" dirty="0">
              <a:solidFill>
                <a:srgbClr val="003A70"/>
              </a:solidFill>
              <a:ea typeface="Calibri"/>
              <a:cs typeface="Arial"/>
            </a:endParaRPr>
          </a:p>
          <a:p>
            <a:pPr marL="0" indent="0">
              <a:buNone/>
            </a:pPr>
            <a:r>
              <a:rPr lang="it-IT" sz="1800" dirty="0">
                <a:solidFill>
                  <a:srgbClr val="003A70"/>
                </a:solidFill>
                <a:latin typeface="Luiss Sans"/>
                <a:ea typeface="Calibri"/>
                <a:cs typeface="Arial"/>
              </a:rPr>
              <a:t>Quale spazio per meccanismi di </a:t>
            </a:r>
            <a:r>
              <a:rPr lang="it-IT" sz="1800" i="1" dirty="0">
                <a:solidFill>
                  <a:srgbClr val="003A70"/>
                </a:solidFill>
                <a:latin typeface="Luiss Sans"/>
                <a:ea typeface="Calibri"/>
                <a:cs typeface="Arial"/>
              </a:rPr>
              <a:t>feedback </a:t>
            </a:r>
            <a:r>
              <a:rPr lang="it-IT" sz="1800" dirty="0">
                <a:solidFill>
                  <a:srgbClr val="003A70"/>
                </a:solidFill>
                <a:latin typeface="Luiss Sans"/>
                <a:ea typeface="Calibri"/>
                <a:cs typeface="Arial"/>
              </a:rPr>
              <a:t>e di </a:t>
            </a:r>
            <a:r>
              <a:rPr lang="it-IT" sz="1800" i="1" dirty="0">
                <a:solidFill>
                  <a:srgbClr val="003A70"/>
                </a:solidFill>
                <a:latin typeface="Luiss Sans"/>
                <a:ea typeface="Calibri"/>
                <a:cs typeface="Arial"/>
              </a:rPr>
              <a:t>rating </a:t>
            </a:r>
            <a:r>
              <a:rPr lang="it-IT" sz="1800" dirty="0">
                <a:solidFill>
                  <a:srgbClr val="003A70"/>
                </a:solidFill>
                <a:latin typeface="Luiss Sans"/>
                <a:ea typeface="Calibri"/>
                <a:cs typeface="Arial"/>
              </a:rPr>
              <a:t>(sistemi reputazionali per incentivare processi di liberalizzazione)? Cfr. Posizione delle aziende sui diritti umani come vera e propria strategia </a:t>
            </a:r>
            <a:endParaRPr lang="it-IT" sz="1800" dirty="0">
              <a:solidFill>
                <a:srgbClr val="003A70"/>
              </a:solidFill>
              <a:ea typeface="Calibri"/>
              <a:cs typeface="Arial"/>
            </a:endParaRPr>
          </a:p>
          <a:p>
            <a:pPr marL="0" indent="0">
              <a:buNone/>
            </a:pPr>
            <a:endParaRPr lang="it-IT" sz="1800" dirty="0">
              <a:solidFill>
                <a:srgbClr val="003A70"/>
              </a:solidFill>
              <a:ea typeface="Calibri"/>
              <a:cs typeface="Arial"/>
            </a:endParaRPr>
          </a:p>
          <a:p>
            <a:endParaRPr lang="it-IT" dirty="0">
              <a:solidFill>
                <a:srgbClr val="595959"/>
              </a:solidFill>
              <a:ea typeface="Calibri"/>
            </a:endParaRPr>
          </a:p>
        </p:txBody>
      </p:sp>
    </p:spTree>
    <p:extLst>
      <p:ext uri="{BB962C8B-B14F-4D97-AF65-F5344CB8AC3E}">
        <p14:creationId xmlns:p14="http://schemas.microsoft.com/office/powerpoint/2010/main" val="393192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6D2B5-35CC-593B-16F4-E7C8F67DB0C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B3288BF-8258-75DF-E100-7BC03739BFDC}"/>
              </a:ext>
            </a:extLst>
          </p:cNvPr>
          <p:cNvSpPr>
            <a:spLocks noGrp="1"/>
          </p:cNvSpPr>
          <p:nvPr>
            <p:ph type="title"/>
          </p:nvPr>
        </p:nvSpPr>
        <p:spPr/>
        <p:txBody>
          <a:bodyPr/>
          <a:lstStyle/>
          <a:p>
            <a:r>
              <a:rPr lang="it-IT" sz="3200" b="1" dirty="0">
                <a:latin typeface="Luiss Sans"/>
                <a:ea typeface="Calibri"/>
                <a:cs typeface="Arial"/>
              </a:rPr>
              <a:t>Innovazione Tecnologica e Regolazione Locale: </a:t>
            </a:r>
            <a:br>
              <a:rPr lang="it-IT" sz="3200" b="1" dirty="0">
                <a:latin typeface="Luiss Sans"/>
                <a:ea typeface="Calibri"/>
                <a:cs typeface="Arial"/>
              </a:rPr>
            </a:br>
            <a:r>
              <a:rPr lang="it-IT" sz="3200" b="1" dirty="0">
                <a:latin typeface="Luiss Sans"/>
                <a:ea typeface="Calibri"/>
                <a:cs typeface="Arial"/>
              </a:rPr>
              <a:t>Quali regole? </a:t>
            </a:r>
            <a:br>
              <a:rPr lang="it-IT" sz="3200" b="1" dirty="0">
                <a:latin typeface="Luiss Sans"/>
                <a:ea typeface="Calibri"/>
                <a:cs typeface="Arial"/>
              </a:rPr>
            </a:br>
            <a:r>
              <a:rPr lang="it-IT" sz="3200" b="1" dirty="0">
                <a:latin typeface="Luiss Sans"/>
                <a:ea typeface="Calibri"/>
                <a:cs typeface="Arial"/>
              </a:rPr>
              <a:t>(Prestige and Limousine c. </a:t>
            </a:r>
            <a:r>
              <a:rPr lang="it-IT" sz="3200" b="1" dirty="0" err="1">
                <a:latin typeface="Luiss Sans"/>
                <a:ea typeface="Calibri"/>
                <a:cs typeface="Arial"/>
              </a:rPr>
              <a:t>Área</a:t>
            </a:r>
            <a:r>
              <a:rPr lang="it-IT" sz="3200" b="1" dirty="0">
                <a:latin typeface="Luiss Sans"/>
                <a:ea typeface="Calibri"/>
                <a:cs typeface="Arial"/>
              </a:rPr>
              <a:t> Metropolitana de </a:t>
            </a:r>
            <a:r>
              <a:rPr lang="it-IT" sz="3200" b="1" dirty="0" err="1">
                <a:latin typeface="Luiss Sans"/>
                <a:ea typeface="Calibri"/>
                <a:cs typeface="Arial"/>
              </a:rPr>
              <a:t>Barcelona</a:t>
            </a:r>
            <a:r>
              <a:rPr lang="it-IT" sz="3200" b="1" dirty="0">
                <a:latin typeface="Luiss Sans"/>
                <a:ea typeface="Calibri"/>
                <a:cs typeface="Arial"/>
              </a:rPr>
              <a:t>)</a:t>
            </a:r>
          </a:p>
          <a:p>
            <a:endParaRPr lang="it-IT" sz="3200" b="1" dirty="0">
              <a:latin typeface="Luiss Sans"/>
              <a:ea typeface="Calibri"/>
              <a:cs typeface="Arial"/>
            </a:endParaRPr>
          </a:p>
          <a:p>
            <a:endParaRPr lang="it-IT" sz="3200" b="1" dirty="0"/>
          </a:p>
        </p:txBody>
      </p:sp>
      <p:sp>
        <p:nvSpPr>
          <p:cNvPr id="3" name="Segnaposto contenuto 2">
            <a:extLst>
              <a:ext uri="{FF2B5EF4-FFF2-40B4-BE49-F238E27FC236}">
                <a16:creationId xmlns:a16="http://schemas.microsoft.com/office/drawing/2014/main" id="{9ADD966E-FB95-EA70-CA6A-74DAAA80CA21}"/>
              </a:ext>
            </a:extLst>
          </p:cNvPr>
          <p:cNvSpPr>
            <a:spLocks noGrp="1"/>
          </p:cNvSpPr>
          <p:nvPr>
            <p:ph idx="1"/>
          </p:nvPr>
        </p:nvSpPr>
        <p:spPr>
          <a:xfrm>
            <a:off x="439883" y="3850679"/>
            <a:ext cx="11222038" cy="2871374"/>
          </a:xfrm>
        </p:spPr>
        <p:txBody>
          <a:bodyPr vert="horz" lIns="91440" tIns="45720" rIns="91440" bIns="45720" rtlCol="0" anchor="ctr">
            <a:noAutofit/>
          </a:bodyPr>
          <a:lstStyle/>
          <a:p>
            <a:pPr marL="0" indent="0">
              <a:buNone/>
            </a:pPr>
            <a:r>
              <a:rPr lang="it-IT" sz="1800" dirty="0">
                <a:solidFill>
                  <a:srgbClr val="003A70"/>
                </a:solidFill>
                <a:latin typeface="Luiss Sans"/>
                <a:ea typeface="Calibri"/>
                <a:cs typeface="Arial"/>
              </a:rPr>
              <a:t>1) Restrizione: autorizzazione per la fornitura di servizi di NCC nell’area urbana di Barcellona, aggiuntiva rispetto a quella prevista a </a:t>
            </a:r>
            <a:r>
              <a:rPr lang="it-IT" sz="1800">
                <a:solidFill>
                  <a:srgbClr val="003A70"/>
                </a:solidFill>
                <a:latin typeface="Luiss Sans"/>
                <a:ea typeface="Calibri"/>
                <a:cs typeface="Arial"/>
              </a:rPr>
              <a:t>livello nazionale. </a:t>
            </a:r>
            <a:endParaRPr lang="it-IT" b="1" dirty="0">
              <a:solidFill>
                <a:srgbClr val="595959"/>
              </a:solidFill>
              <a:ea typeface="Calibri"/>
            </a:endParaRPr>
          </a:p>
          <a:p>
            <a:pPr marL="0" indent="0">
              <a:buNone/>
            </a:pPr>
            <a:br>
              <a:rPr lang="it-IT" sz="1800" dirty="0">
                <a:solidFill>
                  <a:srgbClr val="003A70"/>
                </a:solidFill>
                <a:latin typeface="Luiss Sans"/>
                <a:ea typeface="Calibri"/>
                <a:cs typeface="Arial"/>
              </a:rPr>
            </a:br>
            <a:r>
              <a:rPr lang="it-IT" sz="1800" dirty="0">
                <a:solidFill>
                  <a:srgbClr val="003A70"/>
                </a:solidFill>
                <a:latin typeface="Luiss Sans"/>
                <a:ea typeface="Calibri"/>
                <a:cs typeface="Arial"/>
              </a:rPr>
              <a:t>L’articolo 49 TFUE (libertà di stabilimento) non osta a una normativa, applicabile in un agglomerato urbano, che prevede che per esercitare l’attività di servizi di noleggio di veicoli con conducente in tale agglomerato sia imposta </a:t>
            </a:r>
            <a:r>
              <a:rPr lang="it-IT" sz="1800" b="1" dirty="0">
                <a:solidFill>
                  <a:srgbClr val="003A70"/>
                </a:solidFill>
                <a:latin typeface="Luiss Sans"/>
                <a:ea typeface="Calibri"/>
                <a:cs typeface="Arial"/>
              </a:rPr>
              <a:t>un’autorizzazione specifica, che si aggiunge all’autorizzazione nazionale</a:t>
            </a:r>
            <a:r>
              <a:rPr lang="it-IT" sz="1800" dirty="0">
                <a:solidFill>
                  <a:srgbClr val="003A70"/>
                </a:solidFill>
                <a:latin typeface="Luiss Sans"/>
                <a:ea typeface="Calibri"/>
                <a:cs typeface="Arial"/>
              </a:rPr>
              <a:t> richiesta per la fornitura di servizi di noleggio di veicoli con conducente urbani e interurbani, </a:t>
            </a:r>
            <a:r>
              <a:rPr lang="it-IT" sz="1800" b="1" dirty="0">
                <a:solidFill>
                  <a:srgbClr val="003A70"/>
                </a:solidFill>
                <a:latin typeface="Luiss Sans"/>
                <a:ea typeface="Calibri"/>
                <a:cs typeface="Arial"/>
              </a:rPr>
              <a:t>qualora tale autorizzazione specifica sia fondata su criteri oggettivi, non discriminatori e noti in anticipo, che escludano qualsiasi arbitrarietà e che non costituiscano una duplicazione di controlli già effettuati nell’ambito della procedura di autorizzazione nazionale, ma che rispondano a esigenze specifiche di detto agglomerato.</a:t>
            </a:r>
            <a:endParaRPr lang="it-IT" b="1" dirty="0"/>
          </a:p>
          <a:p>
            <a:pPr marL="342900" indent="-342900">
              <a:buAutoNum type="arabicPeriod"/>
            </a:pPr>
            <a:endParaRPr lang="it-IT" sz="1800" dirty="0">
              <a:solidFill>
                <a:srgbClr val="003A70"/>
              </a:solidFill>
              <a:ea typeface="Calibri"/>
              <a:cs typeface="Arial"/>
            </a:endParaRPr>
          </a:p>
          <a:p>
            <a:pPr marL="0" indent="0">
              <a:buNone/>
            </a:pPr>
            <a:endParaRPr lang="it-IT" sz="1800" dirty="0">
              <a:solidFill>
                <a:srgbClr val="003A70"/>
              </a:solidFill>
              <a:ea typeface="Calibri"/>
              <a:cs typeface="Arial"/>
            </a:endParaRPr>
          </a:p>
          <a:p>
            <a:pPr marL="0" indent="0">
              <a:buNone/>
            </a:pPr>
            <a:endParaRPr lang="it-IT" sz="1800" dirty="0">
              <a:solidFill>
                <a:srgbClr val="003A70"/>
              </a:solidFill>
              <a:ea typeface="Calibri"/>
              <a:cs typeface="Arial"/>
            </a:endParaRPr>
          </a:p>
          <a:p>
            <a:pPr>
              <a:buAutoNum type="arabicPeriod"/>
            </a:pPr>
            <a:endParaRPr lang="it-IT" dirty="0">
              <a:solidFill>
                <a:srgbClr val="595959"/>
              </a:solidFill>
              <a:ea typeface="Calibri"/>
            </a:endParaRPr>
          </a:p>
        </p:txBody>
      </p:sp>
    </p:spTree>
    <p:extLst>
      <p:ext uri="{BB962C8B-B14F-4D97-AF65-F5344CB8AC3E}">
        <p14:creationId xmlns:p14="http://schemas.microsoft.com/office/powerpoint/2010/main" val="614492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EE09B-4E7D-4A44-8E3E-DA7D1BE3376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80BE080-1879-2952-CD36-8E7C42053159}"/>
              </a:ext>
            </a:extLst>
          </p:cNvPr>
          <p:cNvSpPr>
            <a:spLocks noGrp="1"/>
          </p:cNvSpPr>
          <p:nvPr>
            <p:ph type="title"/>
          </p:nvPr>
        </p:nvSpPr>
        <p:spPr/>
        <p:txBody>
          <a:bodyPr/>
          <a:lstStyle/>
          <a:p>
            <a:r>
              <a:rPr lang="it-IT" sz="3200" b="1" dirty="0">
                <a:latin typeface="Luiss Sans"/>
                <a:ea typeface="Calibri"/>
                <a:cs typeface="Arial"/>
              </a:rPr>
              <a:t>Innovazione Tecnologica e Regolazione Locale: </a:t>
            </a:r>
            <a:br>
              <a:rPr lang="it-IT" sz="3200" b="1" dirty="0">
                <a:latin typeface="Luiss Sans"/>
                <a:ea typeface="Calibri"/>
                <a:cs typeface="Arial"/>
              </a:rPr>
            </a:br>
            <a:r>
              <a:rPr lang="it-IT" sz="3200" b="1" dirty="0">
                <a:latin typeface="Luiss Sans"/>
                <a:ea typeface="Calibri"/>
                <a:cs typeface="Arial"/>
              </a:rPr>
              <a:t>Quali regole? </a:t>
            </a:r>
            <a:br>
              <a:rPr lang="it-IT" sz="3200" b="1" dirty="0">
                <a:latin typeface="Luiss Sans"/>
                <a:ea typeface="Calibri"/>
                <a:cs typeface="Arial"/>
              </a:rPr>
            </a:br>
            <a:r>
              <a:rPr lang="it-IT" sz="3200" b="1" dirty="0">
                <a:latin typeface="Luiss Sans"/>
                <a:ea typeface="Calibri"/>
                <a:cs typeface="Arial"/>
              </a:rPr>
              <a:t>(Prestige and Limousine c. </a:t>
            </a:r>
            <a:r>
              <a:rPr lang="it-IT" sz="3200" b="1" dirty="0" err="1">
                <a:latin typeface="Luiss Sans"/>
                <a:ea typeface="Calibri"/>
                <a:cs typeface="Arial"/>
              </a:rPr>
              <a:t>Área</a:t>
            </a:r>
            <a:r>
              <a:rPr lang="it-IT" sz="3200" b="1" dirty="0">
                <a:latin typeface="Luiss Sans"/>
                <a:ea typeface="Calibri"/>
                <a:cs typeface="Arial"/>
              </a:rPr>
              <a:t> Metropolitana de </a:t>
            </a:r>
            <a:r>
              <a:rPr lang="it-IT" sz="3200" b="1" dirty="0" err="1">
                <a:latin typeface="Luiss Sans"/>
                <a:ea typeface="Calibri"/>
                <a:cs typeface="Arial"/>
              </a:rPr>
              <a:t>Barcelona</a:t>
            </a:r>
            <a:r>
              <a:rPr lang="it-IT" sz="3200" b="1" dirty="0">
                <a:latin typeface="Luiss Sans"/>
                <a:ea typeface="Calibri"/>
                <a:cs typeface="Arial"/>
              </a:rPr>
              <a:t>)</a:t>
            </a:r>
          </a:p>
          <a:p>
            <a:endParaRPr lang="it-IT" sz="3200" b="1" dirty="0">
              <a:latin typeface="Luiss Sans"/>
            </a:endParaRPr>
          </a:p>
          <a:p>
            <a:endParaRPr lang="it-IT" sz="3200" b="1" dirty="0"/>
          </a:p>
        </p:txBody>
      </p:sp>
      <p:sp>
        <p:nvSpPr>
          <p:cNvPr id="3" name="Segnaposto contenuto 2">
            <a:extLst>
              <a:ext uri="{FF2B5EF4-FFF2-40B4-BE49-F238E27FC236}">
                <a16:creationId xmlns:a16="http://schemas.microsoft.com/office/drawing/2014/main" id="{C0917589-1365-BEAB-D43C-C47E5A96B0D2}"/>
              </a:ext>
            </a:extLst>
          </p:cNvPr>
          <p:cNvSpPr>
            <a:spLocks noGrp="1"/>
          </p:cNvSpPr>
          <p:nvPr>
            <p:ph idx="1"/>
          </p:nvPr>
        </p:nvSpPr>
        <p:spPr>
          <a:xfrm>
            <a:off x="488373" y="2603770"/>
            <a:ext cx="11222038" cy="4035155"/>
          </a:xfrm>
        </p:spPr>
        <p:txBody>
          <a:bodyPr vert="horz" lIns="91440" tIns="45720" rIns="91440" bIns="45720" rtlCol="0" anchor="ctr">
            <a:noAutofit/>
          </a:bodyPr>
          <a:lstStyle/>
          <a:p>
            <a:pPr marL="0" indent="0">
              <a:buNone/>
            </a:pPr>
            <a:r>
              <a:rPr lang="it-IT" sz="1800" dirty="0">
                <a:solidFill>
                  <a:srgbClr val="003A70"/>
                </a:solidFill>
                <a:latin typeface="Luiss Sans"/>
                <a:ea typeface="Calibri"/>
                <a:cs typeface="Arial"/>
              </a:rPr>
              <a:t>2) Restrizioni: Limitazione del numero di licenze di NCC a </a:t>
            </a:r>
            <a:r>
              <a:rPr lang="it-IT" sz="1800" b="1" dirty="0">
                <a:solidFill>
                  <a:srgbClr val="003A70"/>
                </a:solidFill>
                <a:latin typeface="Luiss Sans"/>
                <a:ea typeface="Calibri"/>
                <a:cs typeface="Arial"/>
              </a:rPr>
              <a:t>un trentesimo</a:t>
            </a:r>
            <a:r>
              <a:rPr lang="it-IT" sz="1800" dirty="0">
                <a:solidFill>
                  <a:srgbClr val="003A70"/>
                </a:solidFill>
                <a:latin typeface="Luiss Sans"/>
                <a:ea typeface="Calibri"/>
                <a:cs typeface="Arial"/>
              </a:rPr>
              <a:t> del numero di licenze concesse per il servizio di taxi. </a:t>
            </a:r>
            <a:endParaRPr lang="it-IT" sz="1800" dirty="0">
              <a:solidFill>
                <a:srgbClr val="003A70"/>
              </a:solidFill>
              <a:ea typeface="Calibri"/>
              <a:cs typeface="Arial"/>
            </a:endParaRPr>
          </a:p>
          <a:p>
            <a:pPr marL="0" indent="0">
              <a:buNone/>
            </a:pPr>
            <a:r>
              <a:rPr lang="it-IT" sz="1800" dirty="0">
                <a:solidFill>
                  <a:srgbClr val="003A70"/>
                </a:solidFill>
                <a:latin typeface="Luiss Sans"/>
                <a:ea typeface="Calibri"/>
                <a:cs typeface="Arial"/>
              </a:rPr>
              <a:t>L’articolo 49 TFUE (libertà di stabilimento) osta a una normativa, applicabile in un agglomerato urbano, che prevede una limitazione del numero di licenze di servizi di noleggio di veicoli con conducente a un trentesimo delle licenze di servizi di taxi concesse per detto agglomerato, ove non sia dimostrato né che tale misura sia idonea a garantire, in modo coerente e sistematico, la realizzazione degli obiettivi di corretta gestione del trasporto, del traffico e dello spazio pubblico di tale agglomerato nonché di protezione del suo ambiente (</a:t>
            </a:r>
            <a:r>
              <a:rPr lang="it-IT" sz="1800" b="1" dirty="0">
                <a:solidFill>
                  <a:srgbClr val="003A70"/>
                </a:solidFill>
                <a:latin typeface="Luiss Sans"/>
                <a:ea typeface="Calibri"/>
                <a:cs typeface="Arial"/>
              </a:rPr>
              <a:t>motivo imperativo d’interesse generale a giustificazione di specifiche prescrizioni, non motivo meramente economico</a:t>
            </a:r>
            <a:r>
              <a:rPr lang="it-IT" sz="1800" dirty="0">
                <a:solidFill>
                  <a:srgbClr val="003A70"/>
                </a:solidFill>
                <a:latin typeface="Luiss Sans"/>
                <a:ea typeface="Calibri"/>
                <a:cs typeface="Arial"/>
              </a:rPr>
              <a:t>) né che essa non ecceda quanto necessario per conseguire tali obiettivi (</a:t>
            </a:r>
            <a:r>
              <a:rPr lang="it-IT" sz="1800" b="1" dirty="0">
                <a:solidFill>
                  <a:srgbClr val="003A70"/>
                </a:solidFill>
                <a:latin typeface="Luiss Sans"/>
                <a:ea typeface="Calibri"/>
                <a:cs typeface="Arial"/>
              </a:rPr>
              <a:t>principio di proporzionalità</a:t>
            </a:r>
            <a:r>
              <a:rPr lang="it-IT" sz="1800" dirty="0">
                <a:solidFill>
                  <a:srgbClr val="003A70"/>
                </a:solidFill>
                <a:latin typeface="Luiss Sans"/>
                <a:ea typeface="Calibri"/>
                <a:cs typeface="Arial"/>
              </a:rPr>
              <a:t>).</a:t>
            </a:r>
            <a:endParaRPr lang="it-IT" dirty="0"/>
          </a:p>
          <a:p>
            <a:endParaRPr lang="it-IT" sz="1800" dirty="0">
              <a:solidFill>
                <a:srgbClr val="003A70"/>
              </a:solidFill>
              <a:ea typeface="Calibri"/>
              <a:cs typeface="Arial"/>
            </a:endParaRPr>
          </a:p>
          <a:p>
            <a:pPr marL="0" indent="0">
              <a:buNone/>
            </a:pPr>
            <a:endParaRPr lang="it-IT" sz="1800" dirty="0">
              <a:solidFill>
                <a:srgbClr val="003A70"/>
              </a:solidFill>
              <a:ea typeface="Calibri"/>
              <a:cs typeface="Arial"/>
            </a:endParaRPr>
          </a:p>
          <a:p>
            <a:pPr>
              <a:buAutoNum type="arabicPeriod"/>
            </a:pPr>
            <a:endParaRPr lang="it-IT" dirty="0">
              <a:solidFill>
                <a:srgbClr val="595959"/>
              </a:solidFill>
              <a:ea typeface="Calibri"/>
            </a:endParaRPr>
          </a:p>
        </p:txBody>
      </p:sp>
    </p:spTree>
    <p:extLst>
      <p:ext uri="{BB962C8B-B14F-4D97-AF65-F5344CB8AC3E}">
        <p14:creationId xmlns:p14="http://schemas.microsoft.com/office/powerpoint/2010/main" val="4195916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A6461-0DA7-59B0-3E61-7F4E03E5F449}"/>
            </a:ext>
          </a:extLst>
        </p:cNvPr>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C52E64E-4259-C0A9-31AA-C34942B98FD0}"/>
              </a:ext>
            </a:extLst>
          </p:cNvPr>
          <p:cNvSpPr>
            <a:spLocks noGrp="1"/>
          </p:cNvSpPr>
          <p:nvPr>
            <p:ph idx="1"/>
          </p:nvPr>
        </p:nvSpPr>
        <p:spPr>
          <a:xfrm>
            <a:off x="485100" y="1260822"/>
            <a:ext cx="11222038" cy="4339955"/>
          </a:xfrm>
        </p:spPr>
        <p:txBody>
          <a:bodyPr vert="horz" lIns="91440" tIns="45720" rIns="91440" bIns="45720" rtlCol="0" anchor="ctr">
            <a:noAutofit/>
          </a:bodyPr>
          <a:lstStyle/>
          <a:p>
            <a:pPr marL="0" indent="0" algn="just">
              <a:lnSpc>
                <a:spcPct val="130000"/>
              </a:lnSpc>
              <a:buNone/>
            </a:pPr>
            <a:r>
              <a:rPr lang="it-IT" sz="2400" b="1" dirty="0">
                <a:solidFill>
                  <a:srgbClr val="003A70"/>
                </a:solidFill>
                <a:latin typeface="Luiss Sans"/>
                <a:cs typeface="Arial"/>
              </a:rPr>
              <a:t>Principi (cfr. Sett. 6)</a:t>
            </a:r>
          </a:p>
          <a:p>
            <a:pPr marL="0" indent="0" algn="just">
              <a:lnSpc>
                <a:spcPct val="130000"/>
              </a:lnSpc>
              <a:buNone/>
            </a:pPr>
            <a:r>
              <a:rPr lang="it-IT" sz="2400" b="1" dirty="0">
                <a:solidFill>
                  <a:srgbClr val="003A70"/>
                </a:solidFill>
                <a:latin typeface="Luiss Sans"/>
                <a:cs typeface="Arial"/>
              </a:rPr>
              <a:t>Costituzione italiana</a:t>
            </a:r>
            <a:endParaRPr lang="it-IT" dirty="0"/>
          </a:p>
          <a:p>
            <a:pPr algn="just"/>
            <a:r>
              <a:rPr lang="it-IT" sz="2000" b="1" dirty="0">
                <a:solidFill>
                  <a:srgbClr val="003A70"/>
                </a:solidFill>
                <a:latin typeface="Calibri"/>
                <a:ea typeface="Calibri"/>
                <a:cs typeface="Calibri"/>
              </a:rPr>
              <a:t>Art. 9 co. 1</a:t>
            </a:r>
            <a:r>
              <a:rPr lang="it-IT" sz="2000" dirty="0">
                <a:solidFill>
                  <a:srgbClr val="003A70"/>
                </a:solidFill>
                <a:latin typeface="Calibri"/>
                <a:ea typeface="Calibri"/>
                <a:cs typeface="Calibri"/>
              </a:rPr>
              <a:t>: "La Repubblica promuove lo sviluppo della cultura e la ricerca scientifica e tecnica" + co. 2 e 3: tutela del paesaggio, del patrimonio storico e artistico, nonché dell'ambiente, della biodiversità e degli ecosistemi, “anche nell'interesse delle future generazioni”;</a:t>
            </a:r>
          </a:p>
          <a:p>
            <a:pPr algn="just"/>
            <a:r>
              <a:rPr lang="it-IT" sz="2000" b="1" dirty="0">
                <a:solidFill>
                  <a:srgbClr val="003A70"/>
                </a:solidFill>
                <a:latin typeface="Calibri"/>
                <a:ea typeface="Calibri"/>
                <a:cs typeface="Calibri"/>
              </a:rPr>
              <a:t>Art. 33 co. 1: </a:t>
            </a:r>
            <a:r>
              <a:rPr lang="it-IT" sz="2000" dirty="0">
                <a:solidFill>
                  <a:srgbClr val="003A70"/>
                </a:solidFill>
                <a:latin typeface="Calibri"/>
                <a:ea typeface="Calibri"/>
                <a:cs typeface="Calibri"/>
              </a:rPr>
              <a:t>"L'arte e la scienza sono libere e libero ne è l'insegnamento";</a:t>
            </a:r>
            <a:endParaRPr lang="it-IT" sz="2000">
              <a:solidFill>
                <a:srgbClr val="003A70"/>
              </a:solidFill>
              <a:latin typeface="Calibri"/>
              <a:ea typeface="Calibri"/>
            </a:endParaRPr>
          </a:p>
          <a:p>
            <a:pPr algn="just">
              <a:lnSpc>
                <a:spcPct val="130000"/>
              </a:lnSpc>
            </a:pPr>
            <a:r>
              <a:rPr lang="it-IT" sz="2000" b="1" dirty="0">
                <a:solidFill>
                  <a:srgbClr val="003A70"/>
                </a:solidFill>
                <a:latin typeface="Calibri"/>
                <a:ea typeface="Calibri"/>
                <a:cs typeface="Segoe UI"/>
              </a:rPr>
              <a:t>Art. 41</a:t>
            </a:r>
            <a:r>
              <a:rPr lang="it-IT" sz="2000" dirty="0">
                <a:solidFill>
                  <a:srgbClr val="003A70"/>
                </a:solidFill>
                <a:latin typeface="Calibri"/>
                <a:ea typeface="Calibri"/>
                <a:cs typeface="Segoe UI"/>
              </a:rPr>
              <a:t>: "l'iniziativa economica privata è libera. </a:t>
            </a:r>
          </a:p>
          <a:p>
            <a:pPr marL="0" indent="0" algn="just">
              <a:lnSpc>
                <a:spcPct val="130000"/>
              </a:lnSpc>
              <a:buNone/>
            </a:pPr>
            <a:r>
              <a:rPr lang="it-IT" sz="2000" dirty="0">
                <a:solidFill>
                  <a:srgbClr val="003A70"/>
                </a:solidFill>
                <a:latin typeface="Calibri"/>
                <a:ea typeface="Calibri"/>
                <a:cs typeface="Segoe UI"/>
              </a:rPr>
              <a:t>          Non può svolgersi in contrasto con l'utilità sociale o in modo da recare danno alla salute, all’ambiente, alla sicurezza, alla libertà, alla dignità umana.</a:t>
            </a:r>
            <a:endParaRPr lang="it-IT"/>
          </a:p>
          <a:p>
            <a:pPr marL="0" indent="0" algn="just">
              <a:lnSpc>
                <a:spcPct val="130000"/>
              </a:lnSpc>
              <a:buNone/>
            </a:pPr>
            <a:r>
              <a:rPr lang="it-IT" sz="2000" dirty="0">
                <a:solidFill>
                  <a:srgbClr val="003A70"/>
                </a:solidFill>
                <a:latin typeface="Calibri"/>
                <a:ea typeface="Calibri"/>
                <a:cs typeface="Segoe UI"/>
              </a:rPr>
              <a:t>        La legge determina i programmi e i controlli opportuni perché l'attività economica pubblica e privata possa essere indirizzata e coordinata a fini sociali e ambientali".</a:t>
            </a:r>
            <a:endParaRPr lang="en-US" sz="2000">
              <a:solidFill>
                <a:srgbClr val="003A70"/>
              </a:solidFill>
              <a:latin typeface="Calibri"/>
              <a:ea typeface="Calibri"/>
              <a:cs typeface="Segoe UI"/>
            </a:endParaRPr>
          </a:p>
          <a:p>
            <a:pPr algn="just"/>
            <a:endParaRPr lang="it-IT" sz="2000">
              <a:solidFill>
                <a:srgbClr val="003A70"/>
              </a:solidFill>
              <a:latin typeface="Calibri"/>
              <a:ea typeface="Calibri"/>
              <a:cs typeface="Calibri"/>
            </a:endParaRPr>
          </a:p>
          <a:p>
            <a:pPr algn="just">
              <a:lnSpc>
                <a:spcPct val="130000"/>
              </a:lnSpc>
              <a:buFont typeface="Calibri" panose="020B0604020202020204" pitchFamily="34" charset="0"/>
              <a:buChar char="-"/>
            </a:pPr>
            <a:endParaRPr lang="it-IT" sz="2000">
              <a:solidFill>
                <a:srgbClr val="003A70"/>
              </a:solidFill>
              <a:cs typeface="Arial"/>
            </a:endParaRPr>
          </a:p>
        </p:txBody>
      </p:sp>
    </p:spTree>
    <p:extLst>
      <p:ext uri="{BB962C8B-B14F-4D97-AF65-F5344CB8AC3E}">
        <p14:creationId xmlns:p14="http://schemas.microsoft.com/office/powerpoint/2010/main" val="75089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C0B09-26BC-54F8-E190-2B159D5C8DE3}"/>
            </a:ext>
          </a:extLst>
        </p:cNvPr>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0D7B2BF-56E2-80E3-19AD-68B3A902315E}"/>
              </a:ext>
            </a:extLst>
          </p:cNvPr>
          <p:cNvSpPr>
            <a:spLocks noGrp="1"/>
          </p:cNvSpPr>
          <p:nvPr>
            <p:ph idx="1"/>
          </p:nvPr>
        </p:nvSpPr>
        <p:spPr>
          <a:xfrm>
            <a:off x="485100" y="1560822"/>
            <a:ext cx="11222038" cy="4339955"/>
          </a:xfrm>
        </p:spPr>
        <p:txBody>
          <a:bodyPr vert="horz" lIns="91440" tIns="45720" rIns="91440" bIns="45720" rtlCol="0" anchor="ctr">
            <a:noAutofit/>
          </a:bodyPr>
          <a:lstStyle/>
          <a:p>
            <a:pPr marL="0" indent="0" algn="just">
              <a:lnSpc>
                <a:spcPct val="130000"/>
              </a:lnSpc>
              <a:buNone/>
            </a:pPr>
            <a:r>
              <a:rPr lang="it-IT" sz="2400" b="1">
                <a:solidFill>
                  <a:srgbClr val="003A70"/>
                </a:solidFill>
                <a:latin typeface="Luiss Sans"/>
                <a:cs typeface="Arial"/>
              </a:rPr>
              <a:t>Dai principi si desume un dovere dello Stato:</a:t>
            </a:r>
            <a:endParaRPr lang="it-IT" sz="2400" b="1">
              <a:solidFill>
                <a:srgbClr val="003A70"/>
              </a:solidFill>
              <a:cs typeface="Arial"/>
            </a:endParaRPr>
          </a:p>
          <a:p>
            <a:pPr algn="just">
              <a:lnSpc>
                <a:spcPct val="130000"/>
              </a:lnSpc>
              <a:buFont typeface="Calibri" panose="020B0604020202020204" pitchFamily="34" charset="0"/>
              <a:buChar char="-"/>
            </a:pPr>
            <a:r>
              <a:rPr lang="it-IT" sz="2400">
                <a:solidFill>
                  <a:srgbClr val="003A70"/>
                </a:solidFill>
                <a:latin typeface="Luiss Sans"/>
                <a:cs typeface="Arial"/>
              </a:rPr>
              <a:t>Di innovare;</a:t>
            </a:r>
            <a:endParaRPr lang="it-IT" sz="2400">
              <a:solidFill>
                <a:srgbClr val="003A70"/>
              </a:solidFill>
              <a:cs typeface="Arial"/>
            </a:endParaRPr>
          </a:p>
          <a:p>
            <a:pPr algn="just">
              <a:lnSpc>
                <a:spcPct val="130000"/>
              </a:lnSpc>
              <a:buFont typeface="Calibri" panose="020B0604020202020204" pitchFamily="34" charset="0"/>
              <a:buChar char="-"/>
            </a:pPr>
            <a:r>
              <a:rPr lang="it-IT" sz="2400">
                <a:solidFill>
                  <a:srgbClr val="003A70"/>
                </a:solidFill>
                <a:latin typeface="Luiss Sans"/>
                <a:cs typeface="Arial"/>
              </a:rPr>
              <a:t>Di abilitare l'innovazione;</a:t>
            </a:r>
            <a:endParaRPr lang="it-IT" sz="2400">
              <a:solidFill>
                <a:srgbClr val="003A70"/>
              </a:solidFill>
              <a:cs typeface="Arial"/>
            </a:endParaRPr>
          </a:p>
          <a:p>
            <a:pPr algn="just">
              <a:lnSpc>
                <a:spcPct val="130000"/>
              </a:lnSpc>
              <a:buFont typeface="Calibri" panose="020B0604020202020204" pitchFamily="34" charset="0"/>
              <a:buChar char="-"/>
            </a:pPr>
            <a:r>
              <a:rPr lang="it-IT" sz="2400">
                <a:solidFill>
                  <a:srgbClr val="003A70"/>
                </a:solidFill>
                <a:latin typeface="Luiss Sans"/>
                <a:ea typeface="Calibri"/>
                <a:cs typeface="Arial"/>
              </a:rPr>
              <a:t>Di regolare le innovazioni dirompenti conformandole al quadro giuridico.</a:t>
            </a:r>
          </a:p>
          <a:p>
            <a:pPr marL="0" indent="0" algn="just">
              <a:lnSpc>
                <a:spcPct val="130000"/>
              </a:lnSpc>
              <a:buNone/>
            </a:pPr>
            <a:r>
              <a:rPr lang="it-IT" sz="2200">
                <a:solidFill>
                  <a:srgbClr val="003A70"/>
                </a:solidFill>
                <a:latin typeface="Luiss Sans"/>
                <a:ea typeface="Calibri"/>
                <a:cs typeface="Arial"/>
              </a:rPr>
              <a:t>È lo Stato innovatore, evoluzione (ma non definitivo superamento) sia dello Stato regolatore, che dello Stato imprenditore: Stato ed enti pubblici come guida della transizione.</a:t>
            </a:r>
          </a:p>
          <a:p>
            <a:pPr marL="0" indent="0" algn="just">
              <a:lnSpc>
                <a:spcPct val="130000"/>
              </a:lnSpc>
              <a:buNone/>
            </a:pPr>
            <a:r>
              <a:rPr lang="it-IT" sz="2200">
                <a:solidFill>
                  <a:srgbClr val="003A70"/>
                </a:solidFill>
                <a:latin typeface="Luiss Sans"/>
                <a:ea typeface="Calibri"/>
                <a:cs typeface="Arial"/>
              </a:rPr>
              <a:t>Per affrontare le sfide globali: adozione di mission-</a:t>
            </a:r>
            <a:r>
              <a:rPr lang="it-IT" sz="2200" err="1">
                <a:solidFill>
                  <a:srgbClr val="003A70"/>
                </a:solidFill>
                <a:latin typeface="Luiss Sans"/>
                <a:ea typeface="Calibri"/>
                <a:cs typeface="Arial"/>
              </a:rPr>
              <a:t>oriented</a:t>
            </a:r>
            <a:r>
              <a:rPr lang="it-IT" sz="2200">
                <a:solidFill>
                  <a:srgbClr val="003A70"/>
                </a:solidFill>
                <a:latin typeface="Luiss Sans"/>
                <a:ea typeface="Calibri"/>
                <a:cs typeface="Arial"/>
              </a:rPr>
              <a:t> policies, politiche costruite in vista di un risultato di interesse collettivo, attraverso la collaborazione con altri soggetti (strumento: multi-stakeholder partnerships).</a:t>
            </a:r>
            <a:endParaRPr lang="it-IT"/>
          </a:p>
          <a:p>
            <a:pPr algn="just">
              <a:buFont typeface="Calibri" panose="020B0604020202020204" pitchFamily="34" charset="0"/>
              <a:buChar char="-"/>
            </a:pPr>
            <a:endParaRPr lang="it-IT" sz="2000">
              <a:solidFill>
                <a:srgbClr val="003A70"/>
              </a:solidFill>
              <a:latin typeface="Calibri"/>
              <a:ea typeface="Calibri"/>
              <a:cs typeface="Calibri"/>
            </a:endParaRPr>
          </a:p>
          <a:p>
            <a:pPr algn="just">
              <a:lnSpc>
                <a:spcPct val="130000"/>
              </a:lnSpc>
              <a:buFont typeface="Calibri" panose="020B0604020202020204" pitchFamily="34" charset="0"/>
              <a:buChar char="-"/>
            </a:pPr>
            <a:endParaRPr lang="it-IT" sz="2000">
              <a:solidFill>
                <a:srgbClr val="003A70"/>
              </a:solidFill>
              <a:ea typeface="Calibri"/>
              <a:cs typeface="Arial"/>
            </a:endParaRPr>
          </a:p>
        </p:txBody>
      </p:sp>
    </p:spTree>
    <p:extLst>
      <p:ext uri="{BB962C8B-B14F-4D97-AF65-F5344CB8AC3E}">
        <p14:creationId xmlns:p14="http://schemas.microsoft.com/office/powerpoint/2010/main" val="1328268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DA6F1-FB9C-6A3F-6168-50179D8B1520}"/>
            </a:ext>
          </a:extLst>
        </p:cNvPr>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720F94D-8C99-AC88-3627-DA9FD5E26B7C}"/>
              </a:ext>
            </a:extLst>
          </p:cNvPr>
          <p:cNvSpPr>
            <a:spLocks noGrp="1"/>
          </p:cNvSpPr>
          <p:nvPr>
            <p:ph idx="1"/>
          </p:nvPr>
        </p:nvSpPr>
        <p:spPr>
          <a:xfrm>
            <a:off x="485100" y="1260822"/>
            <a:ext cx="11222038" cy="4339955"/>
          </a:xfrm>
        </p:spPr>
        <p:txBody>
          <a:bodyPr vert="horz" lIns="91440" tIns="45720" rIns="91440" bIns="45720" rtlCol="0" anchor="ctr">
            <a:noAutofit/>
          </a:bodyPr>
          <a:lstStyle/>
          <a:p>
            <a:pPr marL="0" indent="0" algn="just">
              <a:lnSpc>
                <a:spcPct val="130000"/>
              </a:lnSpc>
              <a:buNone/>
            </a:pPr>
            <a:r>
              <a:rPr lang="it-IT" sz="2400" b="1" dirty="0">
                <a:solidFill>
                  <a:srgbClr val="003A70"/>
                </a:solidFill>
                <a:latin typeface="Luiss Sans"/>
                <a:cs typeface="Arial"/>
              </a:rPr>
              <a:t>Come può lo Stato / ente pubblico esercitare le proprie funzioni senza conoscere gli effetti di una nuova tecnologia, di un nuovo prodotto o servizio?</a:t>
            </a:r>
            <a:endParaRPr lang="it-IT" dirty="0"/>
          </a:p>
          <a:p>
            <a:pPr marL="0" indent="0" algn="just">
              <a:buNone/>
            </a:pPr>
            <a:r>
              <a:rPr lang="it-IT" sz="2200" dirty="0">
                <a:solidFill>
                  <a:srgbClr val="003A70"/>
                </a:solidFill>
                <a:latin typeface="Calibri"/>
                <a:ea typeface="Calibri"/>
                <a:cs typeface="Calibri"/>
              </a:rPr>
              <a:t>Lo può fare attraverso una </a:t>
            </a:r>
            <a:r>
              <a:rPr lang="it-IT" sz="2200" i="1" dirty="0">
                <a:solidFill>
                  <a:srgbClr val="003A70"/>
                </a:solidFill>
                <a:latin typeface="Calibri"/>
                <a:ea typeface="Calibri"/>
                <a:cs typeface="Calibri"/>
              </a:rPr>
              <a:t>governance </a:t>
            </a:r>
            <a:r>
              <a:rPr lang="it-IT" sz="2200" dirty="0">
                <a:solidFill>
                  <a:srgbClr val="003A70"/>
                </a:solidFill>
                <a:latin typeface="Calibri"/>
                <a:ea typeface="Calibri"/>
                <a:cs typeface="Calibri"/>
              </a:rPr>
              <a:t>sperimentalista dell'innovazione. </a:t>
            </a:r>
          </a:p>
          <a:p>
            <a:pPr marL="0" indent="0" algn="just">
              <a:buNone/>
            </a:pPr>
            <a:r>
              <a:rPr lang="it-IT" sz="2200" dirty="0">
                <a:solidFill>
                  <a:srgbClr val="003A70"/>
                </a:solidFill>
                <a:latin typeface="Calibri"/>
                <a:ea typeface="Calibri"/>
                <a:cs typeface="Calibri"/>
              </a:rPr>
              <a:t>Si tratta di una specifica tecnica di regolazione, che si articola in una serie di strumenti.</a:t>
            </a:r>
          </a:p>
          <a:p>
            <a:pPr marL="0" indent="0" algn="just">
              <a:buNone/>
            </a:pPr>
            <a:r>
              <a:rPr lang="it-IT" sz="2200" dirty="0">
                <a:solidFill>
                  <a:srgbClr val="003A70"/>
                </a:solidFill>
                <a:latin typeface="Calibri"/>
                <a:ea typeface="Calibri"/>
                <a:cs typeface="Calibri"/>
              </a:rPr>
              <a:t>I più noti teorici dello sperimentalismo, in generale, sono </a:t>
            </a:r>
            <a:r>
              <a:rPr lang="it-IT" sz="2200" dirty="0" err="1">
                <a:solidFill>
                  <a:srgbClr val="003A70"/>
                </a:solidFill>
                <a:latin typeface="Calibri"/>
                <a:ea typeface="Calibri"/>
                <a:cs typeface="Calibri"/>
              </a:rPr>
              <a:t>Sabel</a:t>
            </a:r>
            <a:r>
              <a:rPr lang="it-IT" sz="2200" dirty="0">
                <a:solidFill>
                  <a:srgbClr val="003A70"/>
                </a:solidFill>
                <a:latin typeface="Calibri"/>
                <a:ea typeface="Calibri"/>
                <a:cs typeface="Calibri"/>
              </a:rPr>
              <a:t>, </a:t>
            </a:r>
            <a:r>
              <a:rPr lang="it-IT" sz="2200" dirty="0" err="1">
                <a:solidFill>
                  <a:srgbClr val="003A70"/>
                </a:solidFill>
                <a:latin typeface="Calibri"/>
                <a:ea typeface="Calibri"/>
                <a:cs typeface="Calibri"/>
              </a:rPr>
              <a:t>Zeitlin</a:t>
            </a:r>
            <a:r>
              <a:rPr lang="it-IT" sz="2200" dirty="0">
                <a:solidFill>
                  <a:srgbClr val="003A70"/>
                </a:solidFill>
                <a:latin typeface="Calibri"/>
                <a:ea typeface="Calibri"/>
                <a:cs typeface="Calibri"/>
              </a:rPr>
              <a:t> e De </a:t>
            </a:r>
            <a:r>
              <a:rPr lang="it-IT" sz="2200" dirty="0" err="1">
                <a:solidFill>
                  <a:srgbClr val="003A70"/>
                </a:solidFill>
                <a:latin typeface="Calibri"/>
                <a:ea typeface="Calibri"/>
                <a:cs typeface="Calibri"/>
              </a:rPr>
              <a:t>Burca</a:t>
            </a:r>
            <a:r>
              <a:rPr lang="it-IT" sz="2200" dirty="0">
                <a:solidFill>
                  <a:srgbClr val="003A70"/>
                </a:solidFill>
                <a:latin typeface="Calibri"/>
                <a:ea typeface="Calibri"/>
                <a:cs typeface="Calibri"/>
              </a:rPr>
              <a:t>. La teoria della </a:t>
            </a:r>
            <a:r>
              <a:rPr lang="it-IT" sz="2200" i="1" dirty="0">
                <a:solidFill>
                  <a:srgbClr val="003A70"/>
                </a:solidFill>
                <a:latin typeface="Calibri"/>
                <a:ea typeface="Calibri"/>
                <a:cs typeface="Calibri"/>
              </a:rPr>
              <a:t>governance </a:t>
            </a:r>
            <a:r>
              <a:rPr lang="it-IT" sz="2200" dirty="0">
                <a:solidFill>
                  <a:srgbClr val="003A70"/>
                </a:solidFill>
                <a:latin typeface="Calibri"/>
                <a:ea typeface="Calibri"/>
                <a:cs typeface="Calibri"/>
              </a:rPr>
              <a:t>sperimentalista viene testata dagli autori soprattutto in ottica globale, dunque per risolvere questioni di diritto internazionale, e successivamente applicata al contesto normativo UE.</a:t>
            </a:r>
          </a:p>
          <a:p>
            <a:pPr marL="0" indent="0" algn="just">
              <a:buNone/>
            </a:pPr>
            <a:r>
              <a:rPr lang="it-IT" sz="2200" dirty="0">
                <a:solidFill>
                  <a:srgbClr val="003A70"/>
                </a:solidFill>
                <a:latin typeface="Calibri"/>
                <a:ea typeface="Calibri"/>
                <a:cs typeface="Calibri"/>
              </a:rPr>
              <a:t>Non vi è un numero chiuso di strumenti appartenenti alla categoria, ma si possono fare alcuni esempi.</a:t>
            </a:r>
          </a:p>
          <a:p>
            <a:pPr algn="just">
              <a:lnSpc>
                <a:spcPct val="130000"/>
              </a:lnSpc>
              <a:buFont typeface="Calibri" panose="020B0604020202020204" pitchFamily="34" charset="0"/>
              <a:buChar char="-"/>
            </a:pPr>
            <a:endParaRPr lang="it-IT" sz="2000">
              <a:solidFill>
                <a:srgbClr val="003A70"/>
              </a:solidFill>
              <a:ea typeface="Calibri"/>
              <a:cs typeface="Arial"/>
            </a:endParaRPr>
          </a:p>
        </p:txBody>
      </p:sp>
    </p:spTree>
    <p:extLst>
      <p:ext uri="{BB962C8B-B14F-4D97-AF65-F5344CB8AC3E}">
        <p14:creationId xmlns:p14="http://schemas.microsoft.com/office/powerpoint/2010/main" val="1140924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C3928-B200-EFE5-306E-4003E0A74EB3}"/>
            </a:ext>
          </a:extLst>
        </p:cNvPr>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3A892C1-8A6E-1818-2CF6-81657F427366}"/>
              </a:ext>
            </a:extLst>
          </p:cNvPr>
          <p:cNvSpPr>
            <a:spLocks noGrp="1"/>
          </p:cNvSpPr>
          <p:nvPr>
            <p:ph idx="1"/>
          </p:nvPr>
        </p:nvSpPr>
        <p:spPr>
          <a:xfrm>
            <a:off x="485100" y="1260822"/>
            <a:ext cx="11222038" cy="4339955"/>
          </a:xfrm>
        </p:spPr>
        <p:txBody>
          <a:bodyPr vert="horz" lIns="91440" tIns="45720" rIns="91440" bIns="45720" rtlCol="0" anchor="ctr">
            <a:noAutofit/>
          </a:bodyPr>
          <a:lstStyle/>
          <a:p>
            <a:pPr marL="0" indent="0" algn="just">
              <a:lnSpc>
                <a:spcPct val="130000"/>
              </a:lnSpc>
              <a:buNone/>
            </a:pPr>
            <a:r>
              <a:rPr lang="it-IT" sz="2400" b="1">
                <a:solidFill>
                  <a:srgbClr val="003A70"/>
                </a:solidFill>
                <a:latin typeface="Luiss Sans"/>
                <a:cs typeface="Arial"/>
              </a:rPr>
              <a:t>Strumenti per la </a:t>
            </a:r>
            <a:r>
              <a:rPr lang="it-IT" sz="2400" b="1" i="1">
                <a:solidFill>
                  <a:srgbClr val="003A70"/>
                </a:solidFill>
                <a:latin typeface="Luiss Sans"/>
                <a:cs typeface="Arial"/>
              </a:rPr>
              <a:t>governance </a:t>
            </a:r>
            <a:r>
              <a:rPr lang="it-IT" sz="2400" b="1">
                <a:solidFill>
                  <a:srgbClr val="003A70"/>
                </a:solidFill>
                <a:latin typeface="Luiss Sans"/>
                <a:cs typeface="Arial"/>
              </a:rPr>
              <a:t>sperimentalista dell'innovazione. </a:t>
            </a:r>
          </a:p>
          <a:p>
            <a:pPr marL="342900" indent="-342900" algn="just">
              <a:buFont typeface="Calibri" panose="020B0604020202020204" pitchFamily="34" charset="0"/>
              <a:buChar char="-"/>
            </a:pPr>
            <a:r>
              <a:rPr lang="it-IT" sz="2200" b="1">
                <a:solidFill>
                  <a:srgbClr val="003A70"/>
                </a:solidFill>
                <a:latin typeface="Calibri"/>
                <a:ea typeface="Calibri"/>
                <a:cs typeface="Calibri"/>
              </a:rPr>
              <a:t>Living Labs:</a:t>
            </a:r>
            <a:r>
              <a:rPr lang="it-IT" sz="2200">
                <a:solidFill>
                  <a:srgbClr val="003A70"/>
                </a:solidFill>
                <a:latin typeface="Calibri"/>
                <a:ea typeface="Calibri"/>
                <a:cs typeface="Calibri"/>
              </a:rPr>
              <a:t> si caratterizzano per unire la funzione di sperimentazione con il coinvolgimento dei cittadini durante tutto il processo. Essi hanno infatti come obiettivo principale quello di esplorare l'effetto delle innovazioni sugli utenti e sulla società e di calibrarne meglio i requisiti (quest'ultimo aspetto ne </a:t>
            </a:r>
            <a:r>
              <a:rPr lang="it-IT" sz="2200" err="1">
                <a:solidFill>
                  <a:srgbClr val="003A70"/>
                </a:solidFill>
                <a:latin typeface="Calibri"/>
                <a:ea typeface="Calibri"/>
                <a:cs typeface="Calibri"/>
              </a:rPr>
              <a:t>evidezia</a:t>
            </a:r>
            <a:r>
              <a:rPr lang="it-IT" sz="2200">
                <a:solidFill>
                  <a:srgbClr val="003A70"/>
                </a:solidFill>
                <a:latin typeface="Calibri"/>
                <a:ea typeface="Calibri"/>
                <a:cs typeface="Calibri"/>
              </a:rPr>
              <a:t> la rilevanza anche per la regolazione).</a:t>
            </a:r>
            <a:endParaRPr lang="it-IT" sz="2200">
              <a:solidFill>
                <a:srgbClr val="003A70"/>
              </a:solidFill>
              <a:latin typeface="Calibri"/>
              <a:ea typeface="Calibri"/>
            </a:endParaRPr>
          </a:p>
          <a:p>
            <a:pPr marL="342900" indent="-342900" algn="just">
              <a:buFont typeface="Calibri" panose="020B0604020202020204" pitchFamily="34" charset="0"/>
              <a:buChar char="-"/>
            </a:pPr>
            <a:r>
              <a:rPr lang="it-IT" sz="2200" b="1" err="1">
                <a:solidFill>
                  <a:srgbClr val="003A70"/>
                </a:solidFill>
                <a:latin typeface="Calibri"/>
                <a:ea typeface="Calibri"/>
                <a:cs typeface="Calibri"/>
              </a:rPr>
              <a:t>Testbeds</a:t>
            </a:r>
            <a:r>
              <a:rPr lang="it-IT" sz="2200" b="1">
                <a:solidFill>
                  <a:srgbClr val="003A70"/>
                </a:solidFill>
                <a:latin typeface="Calibri"/>
                <a:ea typeface="Calibri"/>
                <a:cs typeface="Calibri"/>
              </a:rPr>
              <a:t>:</a:t>
            </a:r>
            <a:r>
              <a:rPr lang="it-IT" sz="2200">
                <a:solidFill>
                  <a:srgbClr val="003A70"/>
                </a:solidFill>
                <a:latin typeface="Calibri"/>
                <a:ea typeface="Calibri"/>
                <a:cs typeface="Calibri"/>
              </a:rPr>
              <a:t> sono utilizzati per lo sviluppo, la sperimentazione e la scalabilità delle innovazioni in un ambiente dedicato. Non c'è un legame diretto e necessario con l'aspetto normativo, che può restare in secondo piano, poiché la sperimentazione si concentra prevalentemente sulle tecnologie.</a:t>
            </a:r>
          </a:p>
        </p:txBody>
      </p:sp>
    </p:spTree>
    <p:extLst>
      <p:ext uri="{BB962C8B-B14F-4D97-AF65-F5344CB8AC3E}">
        <p14:creationId xmlns:p14="http://schemas.microsoft.com/office/powerpoint/2010/main" val="2196164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4D92B-7BAE-0C5D-4234-E0A2105C607A}"/>
            </a:ext>
          </a:extLst>
        </p:cNvPr>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C6416E1-2922-861D-ED6B-0B67A1B38F73}"/>
              </a:ext>
            </a:extLst>
          </p:cNvPr>
          <p:cNvSpPr>
            <a:spLocks noGrp="1"/>
          </p:cNvSpPr>
          <p:nvPr>
            <p:ph idx="1"/>
          </p:nvPr>
        </p:nvSpPr>
        <p:spPr>
          <a:xfrm>
            <a:off x="485100" y="1260822"/>
            <a:ext cx="11222038" cy="4339955"/>
          </a:xfrm>
        </p:spPr>
        <p:txBody>
          <a:bodyPr vert="horz" lIns="91440" tIns="45720" rIns="91440" bIns="45720" rtlCol="0" anchor="ctr">
            <a:noAutofit/>
          </a:bodyPr>
          <a:lstStyle/>
          <a:p>
            <a:pPr marL="0" indent="0" algn="just">
              <a:lnSpc>
                <a:spcPct val="130000"/>
              </a:lnSpc>
              <a:buNone/>
            </a:pPr>
            <a:r>
              <a:rPr lang="it-IT" sz="2400" b="1">
                <a:solidFill>
                  <a:srgbClr val="003A70"/>
                </a:solidFill>
                <a:latin typeface="Luiss Sans"/>
                <a:cs typeface="Arial"/>
              </a:rPr>
              <a:t>Strumenti per la </a:t>
            </a:r>
            <a:r>
              <a:rPr lang="it-IT" sz="2400" b="1" i="1">
                <a:solidFill>
                  <a:srgbClr val="003A70"/>
                </a:solidFill>
                <a:latin typeface="Luiss Sans"/>
                <a:cs typeface="Arial"/>
              </a:rPr>
              <a:t>governance </a:t>
            </a:r>
            <a:r>
              <a:rPr lang="it-IT" sz="2400" b="1">
                <a:solidFill>
                  <a:srgbClr val="003A70"/>
                </a:solidFill>
                <a:latin typeface="Luiss Sans"/>
                <a:cs typeface="Arial"/>
              </a:rPr>
              <a:t>sperimentalista dell'innovazione. </a:t>
            </a:r>
          </a:p>
          <a:p>
            <a:pPr marL="342900" indent="-342900" algn="just">
              <a:buFont typeface="Calibri" panose="020B0604020202020204" pitchFamily="34" charset="0"/>
              <a:buChar char="-"/>
            </a:pPr>
            <a:r>
              <a:rPr lang="it-IT" sz="2200" b="1">
                <a:solidFill>
                  <a:srgbClr val="003A70"/>
                </a:solidFill>
                <a:latin typeface="Luiss Sans"/>
                <a:ea typeface="Calibri"/>
                <a:cs typeface="Calibri"/>
              </a:rPr>
              <a:t>Sunrise </a:t>
            </a:r>
            <a:r>
              <a:rPr lang="it-IT" sz="2200" b="1" err="1">
                <a:solidFill>
                  <a:srgbClr val="003A70"/>
                </a:solidFill>
                <a:latin typeface="Luiss Sans"/>
                <a:ea typeface="Calibri"/>
                <a:cs typeface="Calibri"/>
              </a:rPr>
              <a:t>clauses</a:t>
            </a:r>
            <a:r>
              <a:rPr lang="it-IT" sz="2200" b="1">
                <a:solidFill>
                  <a:srgbClr val="003A70"/>
                </a:solidFill>
                <a:latin typeface="Luiss Sans"/>
                <a:ea typeface="Calibri"/>
                <a:cs typeface="Calibri"/>
              </a:rPr>
              <a:t>: </a:t>
            </a:r>
            <a:r>
              <a:rPr lang="it-IT" sz="2200">
                <a:solidFill>
                  <a:srgbClr val="003A70"/>
                </a:solidFill>
                <a:latin typeface="Luiss Sans"/>
                <a:ea typeface="Calibri"/>
                <a:cs typeface="Calibri"/>
              </a:rPr>
              <a:t>sono disposizioni normative che prevedono l'entrata in vigore di una legge o di una sua parte a una data futura prestabilita o al verificarsi di determinate condizioni, per consentire ai soggetti coinvolti di prepararsi alle nuove regole e familiarizzare con esse.</a:t>
            </a:r>
          </a:p>
          <a:p>
            <a:pPr marL="342900" indent="-342900" algn="just">
              <a:buFont typeface="Calibri" panose="020B0604020202020204" pitchFamily="34" charset="0"/>
              <a:buChar char="-"/>
            </a:pPr>
            <a:r>
              <a:rPr lang="it-IT" sz="2200" b="1">
                <a:solidFill>
                  <a:srgbClr val="003A70"/>
                </a:solidFill>
                <a:latin typeface="Luiss Sans"/>
                <a:ea typeface="Calibri"/>
                <a:cs typeface="Calibri"/>
              </a:rPr>
              <a:t>Sperimentazione normativa (</a:t>
            </a:r>
            <a:r>
              <a:rPr lang="it-IT" sz="2200" b="1" err="1">
                <a:solidFill>
                  <a:srgbClr val="003A70"/>
                </a:solidFill>
                <a:latin typeface="Luiss Sans"/>
                <a:ea typeface="Calibri"/>
                <a:cs typeface="Calibri"/>
              </a:rPr>
              <a:t>sunset</a:t>
            </a:r>
            <a:r>
              <a:rPr lang="it-IT" sz="2200" b="1">
                <a:solidFill>
                  <a:srgbClr val="003A70"/>
                </a:solidFill>
                <a:latin typeface="Luiss Sans"/>
                <a:ea typeface="Calibri"/>
                <a:cs typeface="Calibri"/>
              </a:rPr>
              <a:t> </a:t>
            </a:r>
            <a:r>
              <a:rPr lang="it-IT" sz="2200" b="1" err="1">
                <a:solidFill>
                  <a:srgbClr val="003A70"/>
                </a:solidFill>
                <a:latin typeface="Luiss Sans"/>
                <a:ea typeface="Calibri"/>
                <a:cs typeface="Calibri"/>
              </a:rPr>
              <a:t>clauses</a:t>
            </a:r>
            <a:r>
              <a:rPr lang="it-IT" sz="2200" b="1">
                <a:solidFill>
                  <a:srgbClr val="003A70"/>
                </a:solidFill>
                <a:latin typeface="Luiss Sans"/>
                <a:ea typeface="Calibri"/>
                <a:cs typeface="Calibri"/>
              </a:rPr>
              <a:t>): </a:t>
            </a:r>
            <a:r>
              <a:rPr lang="it-IT" sz="2200">
                <a:solidFill>
                  <a:srgbClr val="003A70"/>
                </a:solidFill>
                <a:latin typeface="Luiss Sans"/>
                <a:ea typeface="Calibri"/>
                <a:cs typeface="Calibri"/>
              </a:rPr>
              <a:t>è l'introduzione temporanea di una norma al fine di valutarne gli effetti prima di una sua eventuale applicazione definitiva. Questo approccio consente al legislatore di testare nuove soluzioni regolative in contesti limitati, raccogliere dati sugli impatti ottenuti e decidere se confermare, modificare o abrogare la disposizione, rendendo il processo legislativo più flessibile e basato sull'evidenza empirica.</a:t>
            </a:r>
            <a:endParaRPr lang="it-IT" sz="2200" b="1"/>
          </a:p>
          <a:p>
            <a:pPr marL="0" indent="0" algn="just">
              <a:buNone/>
            </a:pPr>
            <a:r>
              <a:rPr lang="it-IT" sz="2000" i="1">
                <a:solidFill>
                  <a:srgbClr val="003A70"/>
                </a:solidFill>
                <a:latin typeface="Luiss Sans"/>
                <a:ea typeface="Calibri"/>
                <a:cs typeface="Calibri"/>
              </a:rPr>
              <a:t>Papers: </a:t>
            </a:r>
            <a:r>
              <a:rPr lang="it-IT" sz="2000" i="1" err="1">
                <a:solidFill>
                  <a:srgbClr val="003A70"/>
                </a:solidFill>
                <a:latin typeface="Luiss Sans"/>
                <a:ea typeface="Calibri"/>
                <a:cs typeface="Calibri"/>
              </a:rPr>
              <a:t>Com</a:t>
            </a:r>
            <a:r>
              <a:rPr lang="it-IT" sz="2000" i="1">
                <a:solidFill>
                  <a:srgbClr val="003A70"/>
                </a:solidFill>
                <a:latin typeface="Luiss Sans"/>
                <a:ea typeface="Calibri"/>
                <a:cs typeface="Calibri"/>
              </a:rPr>
              <a:t>. UE SWD(2023) 277 </a:t>
            </a:r>
            <a:r>
              <a:rPr lang="it-IT" sz="2000" i="1" err="1">
                <a:solidFill>
                  <a:srgbClr val="003A70"/>
                </a:solidFill>
                <a:latin typeface="Luiss Sans"/>
                <a:ea typeface="Calibri"/>
                <a:cs typeface="Calibri"/>
              </a:rPr>
              <a:t>final</a:t>
            </a:r>
            <a:r>
              <a:rPr lang="it-IT" sz="2000" i="1">
                <a:solidFill>
                  <a:srgbClr val="003A70"/>
                </a:solidFill>
                <a:latin typeface="Luiss Sans"/>
                <a:ea typeface="Calibri"/>
                <a:cs typeface="Calibri"/>
              </a:rPr>
              <a:t>, </a:t>
            </a:r>
            <a:r>
              <a:rPr lang="it-IT" sz="2000" i="1" err="1">
                <a:solidFill>
                  <a:srgbClr val="003A70"/>
                </a:solidFill>
                <a:latin typeface="Luiss Sans"/>
                <a:ea typeface="Calibri"/>
                <a:cs typeface="Calibri"/>
              </a:rPr>
              <a:t>Ranchordas</a:t>
            </a:r>
            <a:r>
              <a:rPr lang="it-IT" sz="2000" i="1">
                <a:solidFill>
                  <a:srgbClr val="003A70"/>
                </a:solidFill>
                <a:latin typeface="Luiss Sans"/>
                <a:ea typeface="Calibri"/>
                <a:cs typeface="Calibri"/>
              </a:rPr>
              <a:t>.</a:t>
            </a:r>
          </a:p>
          <a:p>
            <a:pPr algn="just">
              <a:lnSpc>
                <a:spcPct val="130000"/>
              </a:lnSpc>
              <a:buFont typeface="Calibri" panose="020B0604020202020204" pitchFamily="34" charset="0"/>
              <a:buChar char="-"/>
            </a:pPr>
            <a:endParaRPr lang="it-IT" sz="2000">
              <a:solidFill>
                <a:srgbClr val="003A70"/>
              </a:solidFill>
              <a:ea typeface="Calibri"/>
              <a:cs typeface="Arial"/>
            </a:endParaRPr>
          </a:p>
        </p:txBody>
      </p:sp>
    </p:spTree>
    <p:extLst>
      <p:ext uri="{BB962C8B-B14F-4D97-AF65-F5344CB8AC3E}">
        <p14:creationId xmlns:p14="http://schemas.microsoft.com/office/powerpoint/2010/main" val="112128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86134-0F14-633A-75CA-9259B040BD85}"/>
            </a:ext>
          </a:extLst>
        </p:cNvPr>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8C984DC-4DCB-46BF-A790-4E62BF32954A}"/>
              </a:ext>
            </a:extLst>
          </p:cNvPr>
          <p:cNvSpPr>
            <a:spLocks noGrp="1"/>
          </p:cNvSpPr>
          <p:nvPr>
            <p:ph idx="1"/>
          </p:nvPr>
        </p:nvSpPr>
        <p:spPr>
          <a:xfrm>
            <a:off x="485100" y="1026822"/>
            <a:ext cx="11222038" cy="4339955"/>
          </a:xfrm>
        </p:spPr>
        <p:txBody>
          <a:bodyPr vert="horz" lIns="91440" tIns="45720" rIns="91440" bIns="45720" rtlCol="0" anchor="ctr">
            <a:noAutofit/>
          </a:bodyPr>
          <a:lstStyle/>
          <a:p>
            <a:pPr marL="0" indent="0" algn="just">
              <a:lnSpc>
                <a:spcPct val="130000"/>
              </a:lnSpc>
              <a:buNone/>
            </a:pPr>
            <a:r>
              <a:rPr lang="it-IT" sz="2400" b="1" err="1">
                <a:solidFill>
                  <a:srgbClr val="003A70"/>
                </a:solidFill>
                <a:latin typeface="Luiss Sans"/>
                <a:cs typeface="Arial"/>
              </a:rPr>
              <a:t>Regulatory</a:t>
            </a:r>
            <a:r>
              <a:rPr lang="it-IT" sz="2400" b="1">
                <a:solidFill>
                  <a:srgbClr val="003A70"/>
                </a:solidFill>
                <a:latin typeface="Luiss Sans"/>
                <a:cs typeface="Arial"/>
              </a:rPr>
              <a:t> sandboxes</a:t>
            </a:r>
            <a:endParaRPr lang="it-IT"/>
          </a:p>
          <a:p>
            <a:pPr marL="0" indent="0" algn="just">
              <a:lnSpc>
                <a:spcPct val="130000"/>
              </a:lnSpc>
              <a:buNone/>
            </a:pPr>
            <a:r>
              <a:rPr lang="it-IT" sz="2000">
                <a:solidFill>
                  <a:srgbClr val="003A70"/>
                </a:solidFill>
                <a:latin typeface="Luiss Sans"/>
                <a:ea typeface="Calibri"/>
                <a:cs typeface="Arial"/>
              </a:rPr>
              <a:t>Sconosciute agli ordinamenti continentali, sono importate da quello inglese (il primo esempio di </a:t>
            </a:r>
            <a:r>
              <a:rPr lang="it-IT" sz="2000" i="1" err="1">
                <a:solidFill>
                  <a:srgbClr val="003A70"/>
                </a:solidFill>
                <a:latin typeface="Luiss Sans"/>
                <a:ea typeface="Calibri"/>
                <a:cs typeface="Arial"/>
              </a:rPr>
              <a:t>regulatory</a:t>
            </a:r>
            <a:r>
              <a:rPr lang="it-IT" sz="2000" i="1">
                <a:solidFill>
                  <a:srgbClr val="003A70"/>
                </a:solidFill>
                <a:latin typeface="Luiss Sans"/>
                <a:ea typeface="Calibri"/>
                <a:cs typeface="Arial"/>
              </a:rPr>
              <a:t> sandbox</a:t>
            </a:r>
            <a:r>
              <a:rPr lang="it-IT" sz="2000">
                <a:solidFill>
                  <a:srgbClr val="003A70"/>
                </a:solidFill>
                <a:latin typeface="Luiss Sans"/>
                <a:ea typeface="Calibri"/>
                <a:cs typeface="Arial"/>
              </a:rPr>
              <a:t> è stato introdotto nel 2015 dalla Financial </a:t>
            </a:r>
            <a:r>
              <a:rPr lang="it-IT" sz="2000" err="1">
                <a:solidFill>
                  <a:srgbClr val="003A70"/>
                </a:solidFill>
                <a:latin typeface="Luiss Sans"/>
                <a:ea typeface="Calibri"/>
                <a:cs typeface="Arial"/>
              </a:rPr>
              <a:t>Conduct</a:t>
            </a:r>
            <a:r>
              <a:rPr lang="it-IT" sz="2000">
                <a:solidFill>
                  <a:srgbClr val="003A70"/>
                </a:solidFill>
                <a:latin typeface="Luiss Sans"/>
                <a:ea typeface="Calibri"/>
                <a:cs typeface="Arial"/>
              </a:rPr>
              <a:t> Authority - FCA del Regno Unito).</a:t>
            </a:r>
          </a:p>
          <a:p>
            <a:pPr marL="0" indent="0" algn="just">
              <a:lnSpc>
                <a:spcPct val="130000"/>
              </a:lnSpc>
              <a:buNone/>
            </a:pPr>
            <a:r>
              <a:rPr lang="it-IT" sz="2000">
                <a:solidFill>
                  <a:srgbClr val="003A70"/>
                </a:solidFill>
                <a:latin typeface="Luiss Sans"/>
                <a:ea typeface="Calibri"/>
                <a:cs typeface="Arial"/>
              </a:rPr>
              <a:t>L'idea è quella di una scatola di sabbia, ambiente protetto all'interno del quale si può "giocare" con lo strumento innovativo senza farsi male: in termini giuridici, ristretti contesti di spazio, tempo e normalmente materia all'interno dei quali è possibile sperimentare un prodotto o un servizio derogando una o più disposizione normative che ne impedirebbero l'utilizzo (</a:t>
            </a:r>
            <a:r>
              <a:rPr lang="it-IT" sz="2000" b="1">
                <a:solidFill>
                  <a:srgbClr val="003A70"/>
                </a:solidFill>
                <a:latin typeface="Luiss Sans"/>
                <a:ea typeface="Calibri"/>
                <a:cs typeface="Arial"/>
              </a:rPr>
              <a:t>barriere regolatorie</a:t>
            </a:r>
            <a:r>
              <a:rPr lang="it-IT" sz="2000">
                <a:solidFill>
                  <a:srgbClr val="003A70"/>
                </a:solidFill>
                <a:latin typeface="Luiss Sans"/>
                <a:ea typeface="Calibri"/>
                <a:cs typeface="Arial"/>
              </a:rPr>
              <a:t>).</a:t>
            </a:r>
          </a:p>
          <a:p>
            <a:pPr marL="0" indent="0" algn="just">
              <a:lnSpc>
                <a:spcPct val="130000"/>
              </a:lnSpc>
              <a:buNone/>
            </a:pPr>
            <a:r>
              <a:rPr lang="it-IT" sz="2000">
                <a:solidFill>
                  <a:srgbClr val="003A70"/>
                </a:solidFill>
                <a:latin typeface="Luiss Sans"/>
                <a:ea typeface="Calibri"/>
                <a:cs typeface="Arial"/>
              </a:rPr>
              <a:t>Particolarmente idonee quando si voglia testare una tecnologia innovativa, il cui impatto sul "mondo reale" non è ancora completamente conosciuto.</a:t>
            </a:r>
          </a:p>
          <a:p>
            <a:pPr marL="0" indent="0" algn="just">
              <a:lnSpc>
                <a:spcPct val="130000"/>
              </a:lnSpc>
              <a:buNone/>
            </a:pPr>
            <a:r>
              <a:rPr lang="it-IT" sz="2000" i="1">
                <a:solidFill>
                  <a:srgbClr val="003A70"/>
                </a:solidFill>
                <a:latin typeface="Luiss Sans"/>
                <a:ea typeface="Calibri"/>
                <a:cs typeface="Arial"/>
              </a:rPr>
              <a:t>Papers: Lo Sapio, Ammannati, </a:t>
            </a:r>
            <a:r>
              <a:rPr lang="it-IT" sz="2000" i="1" err="1">
                <a:solidFill>
                  <a:srgbClr val="003A70"/>
                </a:solidFill>
                <a:latin typeface="Luiss Sans"/>
                <a:ea typeface="Calibri"/>
                <a:cs typeface="Arial"/>
              </a:rPr>
              <a:t>Ranchordas</a:t>
            </a:r>
            <a:r>
              <a:rPr lang="it-IT" sz="2000" i="1">
                <a:solidFill>
                  <a:srgbClr val="003A70"/>
                </a:solidFill>
                <a:latin typeface="Luiss Sans"/>
                <a:ea typeface="Calibri"/>
                <a:cs typeface="Arial"/>
              </a:rPr>
              <a:t>-Vinci, Bartolini, Trapani.</a:t>
            </a:r>
            <a:endParaRPr lang="it-IT" sz="2000" i="1">
              <a:solidFill>
                <a:srgbClr val="003A70"/>
              </a:solidFill>
              <a:ea typeface="Calibri"/>
              <a:cs typeface="Arial"/>
            </a:endParaRPr>
          </a:p>
        </p:txBody>
      </p:sp>
    </p:spTree>
    <p:extLst>
      <p:ext uri="{BB962C8B-B14F-4D97-AF65-F5344CB8AC3E}">
        <p14:creationId xmlns:p14="http://schemas.microsoft.com/office/powerpoint/2010/main" val="64440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C0FCA-2DD9-ED0A-A861-07931054B5EA}"/>
            </a:ext>
          </a:extLst>
        </p:cNvPr>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6D1748C-F422-678D-9614-DB0308DF126F}"/>
              </a:ext>
            </a:extLst>
          </p:cNvPr>
          <p:cNvSpPr>
            <a:spLocks noGrp="1"/>
          </p:cNvSpPr>
          <p:nvPr>
            <p:ph idx="1"/>
          </p:nvPr>
        </p:nvSpPr>
        <p:spPr>
          <a:xfrm>
            <a:off x="485100" y="1716822"/>
            <a:ext cx="11222038" cy="4339955"/>
          </a:xfrm>
        </p:spPr>
        <p:txBody>
          <a:bodyPr vert="horz" lIns="91440" tIns="45720" rIns="91440" bIns="45720" rtlCol="0" anchor="ctr">
            <a:noAutofit/>
          </a:bodyPr>
          <a:lstStyle/>
          <a:p>
            <a:pPr marL="0" indent="0" algn="just">
              <a:lnSpc>
                <a:spcPct val="130000"/>
              </a:lnSpc>
              <a:buNone/>
            </a:pPr>
            <a:r>
              <a:rPr lang="it-IT" sz="2400" b="1" err="1">
                <a:solidFill>
                  <a:srgbClr val="003A70"/>
                </a:solidFill>
                <a:latin typeface="Luiss Sans"/>
                <a:cs typeface="Arial"/>
              </a:rPr>
              <a:t>Regulatory</a:t>
            </a:r>
            <a:r>
              <a:rPr lang="it-IT" sz="2400" b="1">
                <a:solidFill>
                  <a:srgbClr val="003A70"/>
                </a:solidFill>
                <a:latin typeface="Luiss Sans"/>
                <a:cs typeface="Arial"/>
              </a:rPr>
              <a:t> sandboxes in contesto UE</a:t>
            </a:r>
            <a:endParaRPr lang="it-IT" sz="2000">
              <a:solidFill>
                <a:srgbClr val="003A70"/>
              </a:solidFill>
              <a:ea typeface="Calibri"/>
              <a:cs typeface="Arial"/>
            </a:endParaRPr>
          </a:p>
          <a:p>
            <a:pPr marL="457200" indent="-457200" algn="just">
              <a:lnSpc>
                <a:spcPct val="130000"/>
              </a:lnSpc>
              <a:buAutoNum type="arabicPeriod"/>
            </a:pPr>
            <a:r>
              <a:rPr lang="it-IT" sz="2400" b="1">
                <a:solidFill>
                  <a:srgbClr val="003A70"/>
                </a:solidFill>
                <a:latin typeface="Luiss Sans"/>
                <a:ea typeface="Calibri"/>
                <a:cs typeface="Arial"/>
              </a:rPr>
              <a:t>Pan-</a:t>
            </a:r>
            <a:r>
              <a:rPr lang="it-IT" sz="2400" b="1" err="1">
                <a:solidFill>
                  <a:srgbClr val="003A70"/>
                </a:solidFill>
                <a:latin typeface="Luiss Sans"/>
                <a:ea typeface="Calibri"/>
                <a:cs typeface="Arial"/>
              </a:rPr>
              <a:t>European</a:t>
            </a:r>
            <a:r>
              <a:rPr lang="it-IT" sz="2400" b="1">
                <a:solidFill>
                  <a:srgbClr val="003A70"/>
                </a:solidFill>
                <a:latin typeface="Luiss Sans"/>
                <a:ea typeface="Calibri"/>
                <a:cs typeface="Arial"/>
              </a:rPr>
              <a:t> blockchain </a:t>
            </a:r>
            <a:r>
              <a:rPr lang="it-IT" sz="2400" b="1" err="1">
                <a:solidFill>
                  <a:srgbClr val="003A70"/>
                </a:solidFill>
                <a:latin typeface="Luiss Sans"/>
                <a:ea typeface="Calibri"/>
                <a:cs typeface="Arial"/>
              </a:rPr>
              <a:t>regulatory</a:t>
            </a:r>
            <a:r>
              <a:rPr lang="it-IT" sz="2400" b="1">
                <a:solidFill>
                  <a:srgbClr val="003A70"/>
                </a:solidFill>
                <a:latin typeface="Luiss Sans"/>
                <a:ea typeface="Calibri"/>
                <a:cs typeface="Arial"/>
              </a:rPr>
              <a:t> sandbox</a:t>
            </a:r>
            <a:endParaRPr lang="it-IT"/>
          </a:p>
          <a:p>
            <a:pPr marL="0" indent="0" algn="just">
              <a:lnSpc>
                <a:spcPct val="130000"/>
              </a:lnSpc>
              <a:buNone/>
            </a:pPr>
            <a:r>
              <a:rPr lang="it-IT" sz="2000" b="1">
                <a:solidFill>
                  <a:srgbClr val="003A70"/>
                </a:solidFill>
                <a:latin typeface="Luiss Sans"/>
                <a:ea typeface="Calibri"/>
                <a:cs typeface="Arial"/>
              </a:rPr>
              <a:t>Impegno UE su blockchain: </a:t>
            </a:r>
            <a:r>
              <a:rPr lang="it-IT" sz="2000">
                <a:solidFill>
                  <a:srgbClr val="003A70"/>
                </a:solidFill>
                <a:latin typeface="Luiss Sans"/>
                <a:ea typeface="Calibri"/>
                <a:cs typeface="Arial"/>
              </a:rPr>
              <a:t>un’infrastruttura pubblica di portata europea - l’Infrastruttura Europea dei Servizi Blockchain (EBSI), frutto della collaborazione tra l’UE, gli Stati membri e anche alcuni Paesi dello Spazio Economico Europeo + alcuni casi pilota nei singoli progetti (es. Horizon 2020 DECODE).</a:t>
            </a:r>
          </a:p>
          <a:p>
            <a:pPr algn="just">
              <a:buNone/>
            </a:pPr>
            <a:r>
              <a:rPr lang="it-IT" sz="2000" b="1">
                <a:solidFill>
                  <a:srgbClr val="003A70"/>
                </a:solidFill>
                <a:latin typeface="Luiss Sans"/>
                <a:ea typeface="Calibri"/>
                <a:cs typeface="Arial"/>
              </a:rPr>
              <a:t>Settore </a:t>
            </a:r>
            <a:r>
              <a:rPr lang="it-IT" sz="2000" b="1" i="1" err="1">
                <a:solidFill>
                  <a:srgbClr val="003A70"/>
                </a:solidFill>
                <a:latin typeface="Luiss Sans"/>
                <a:ea typeface="Calibri"/>
                <a:cs typeface="Arial"/>
              </a:rPr>
              <a:t>FinTech</a:t>
            </a:r>
            <a:r>
              <a:rPr lang="it-IT" sz="2000" i="1">
                <a:solidFill>
                  <a:srgbClr val="003A70"/>
                </a:solidFill>
                <a:latin typeface="Luiss Sans"/>
                <a:ea typeface="Calibri"/>
                <a:cs typeface="Arial"/>
              </a:rPr>
              <a:t>:</a:t>
            </a:r>
            <a:r>
              <a:rPr lang="it-IT" sz="2000">
                <a:solidFill>
                  <a:srgbClr val="003A70"/>
                </a:solidFill>
                <a:latin typeface="Luiss Sans"/>
                <a:ea typeface="Calibri"/>
                <a:cs typeface="Arial"/>
              </a:rPr>
              <a:t> Pacchetto finanza digitale + </a:t>
            </a:r>
            <a:r>
              <a:rPr lang="it-IT" sz="2000" b="1">
                <a:solidFill>
                  <a:srgbClr val="003A70"/>
                </a:solidFill>
                <a:latin typeface="Luiss Sans"/>
                <a:ea typeface="Calibri"/>
                <a:cs typeface="Arial"/>
              </a:rPr>
              <a:t>Regolamento che istituisce un regime pilota per le infrastrutture di mercato basate sulla tecnologia a registro distribuito - DLT (Reg. (UE) 2022/858)</a:t>
            </a:r>
            <a:r>
              <a:rPr lang="it-IT" sz="2000">
                <a:solidFill>
                  <a:srgbClr val="003A70"/>
                </a:solidFill>
                <a:latin typeface="Luiss Sans"/>
                <a:ea typeface="Calibri"/>
                <a:cs typeface="Arial"/>
              </a:rPr>
              <a:t>, Regolamento relativo alla resilienza operativa digitale per il settore finanziario (Reg. (UE) 2022/2554), Regolamento relativo ai mercati delle cripto-attività (Reg. (UE) 2023/1114).</a:t>
            </a:r>
            <a:endParaRPr lang="it-IT" sz="2000">
              <a:solidFill>
                <a:srgbClr val="595959"/>
              </a:solidFill>
              <a:ea typeface="Calibri"/>
            </a:endParaRPr>
          </a:p>
          <a:p>
            <a:pPr algn="just">
              <a:buNone/>
            </a:pPr>
            <a:r>
              <a:rPr lang="it-IT" sz="2000">
                <a:solidFill>
                  <a:srgbClr val="003A70"/>
                </a:solidFill>
                <a:latin typeface="Luiss Sans"/>
                <a:cs typeface="Arial"/>
              </a:rPr>
              <a:t>Febbraio 2023: lancio </a:t>
            </a:r>
            <a:r>
              <a:rPr lang="it-IT" sz="2000" err="1">
                <a:solidFill>
                  <a:srgbClr val="003A70"/>
                </a:solidFill>
                <a:latin typeface="Luiss Sans"/>
                <a:cs typeface="Arial"/>
              </a:rPr>
              <a:t>European</a:t>
            </a:r>
            <a:r>
              <a:rPr lang="it-IT" sz="2000">
                <a:solidFill>
                  <a:srgbClr val="003A70"/>
                </a:solidFill>
                <a:latin typeface="Luiss Sans"/>
                <a:cs typeface="Arial"/>
              </a:rPr>
              <a:t> Blockchain </a:t>
            </a:r>
            <a:r>
              <a:rPr lang="it-IT" sz="2000" err="1">
                <a:solidFill>
                  <a:srgbClr val="003A70"/>
                </a:solidFill>
                <a:latin typeface="Luiss Sans"/>
                <a:cs typeface="Arial"/>
              </a:rPr>
              <a:t>Regulatory</a:t>
            </a:r>
            <a:r>
              <a:rPr lang="it-IT" sz="2000">
                <a:solidFill>
                  <a:srgbClr val="003A70"/>
                </a:solidFill>
                <a:latin typeface="Luiss Sans"/>
                <a:cs typeface="Arial"/>
              </a:rPr>
              <a:t> Sandbox (</a:t>
            </a:r>
            <a:r>
              <a:rPr lang="it-IT" sz="2000">
                <a:solidFill>
                  <a:srgbClr val="003A70"/>
                </a:solidFill>
                <a:latin typeface="Luiss Sans"/>
                <a:cs typeface="Arial"/>
                <a:hlinkClick r:id="rId2">
                  <a:extLst>
                    <a:ext uri="{A12FA001-AC4F-418D-AE19-62706E023703}">
                      <ahyp:hlinkClr xmlns:ahyp="http://schemas.microsoft.com/office/drawing/2018/hyperlinkcolor" val="tx"/>
                    </a:ext>
                  </a:extLst>
                </a:hlinkClick>
              </a:rPr>
              <a:t>https://ec.europa.eu/digital-building-blocks/sites/display/EBSI/Sandbox+Project</a:t>
            </a:r>
            <a:r>
              <a:rPr lang="it-IT" sz="2000">
                <a:solidFill>
                  <a:srgbClr val="003A70"/>
                </a:solidFill>
                <a:latin typeface="Luiss Sans"/>
                <a:cs typeface="Arial"/>
              </a:rPr>
              <a:t>). Fine: limitare l'incertezza,</a:t>
            </a:r>
            <a:r>
              <a:rPr lang="it-IT" sz="2000" b="1">
                <a:solidFill>
                  <a:srgbClr val="003A70"/>
                </a:solidFill>
                <a:latin typeface="Luiss Sans"/>
                <a:cs typeface="Arial"/>
              </a:rPr>
              <a:t> </a:t>
            </a:r>
            <a:r>
              <a:rPr lang="it-IT" sz="2000">
                <a:solidFill>
                  <a:srgbClr val="003A70"/>
                </a:solidFill>
                <a:latin typeface="Luiss Sans"/>
                <a:cs typeface="Arial"/>
              </a:rPr>
              <a:t>favorire il dialogo tra autorità pubbliche e innovatori privati per una regolazione condivisa e fondata su best practices.</a:t>
            </a:r>
          </a:p>
          <a:p>
            <a:pPr marL="0" indent="0" algn="just">
              <a:lnSpc>
                <a:spcPct val="130000"/>
              </a:lnSpc>
              <a:buNone/>
            </a:pPr>
            <a:br>
              <a:rPr lang="en-US"/>
            </a:br>
            <a:endParaRPr lang="en-US"/>
          </a:p>
        </p:txBody>
      </p:sp>
    </p:spTree>
    <p:extLst>
      <p:ext uri="{BB962C8B-B14F-4D97-AF65-F5344CB8AC3E}">
        <p14:creationId xmlns:p14="http://schemas.microsoft.com/office/powerpoint/2010/main" val="2805418409"/>
      </p:ext>
    </p:extLst>
  </p:cSld>
  <p:clrMapOvr>
    <a:masterClrMapping/>
  </p:clrMapOvr>
</p:sld>
</file>

<file path=ppt/theme/theme1.xml><?xml version="1.0" encoding="utf-8"?>
<a:theme xmlns:a="http://schemas.openxmlformats.org/drawingml/2006/main" name="1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2230517D473354DB465EE97A51689FA" ma:contentTypeVersion="16" ma:contentTypeDescription="Creare un nuovo documento." ma:contentTypeScope="" ma:versionID="a896682a91a954d1508ad4499e05233a">
  <xsd:schema xmlns:xsd="http://www.w3.org/2001/XMLSchema" xmlns:xs="http://www.w3.org/2001/XMLSchema" xmlns:p="http://schemas.microsoft.com/office/2006/metadata/properties" xmlns:ns3="282e6043-c0ef-45bc-b2aa-0efb7c76d9bf" xmlns:ns4="46712c4c-949d-4c08-afee-b7ed418746a4" targetNamespace="http://schemas.microsoft.com/office/2006/metadata/properties" ma:root="true" ma:fieldsID="cb72c1a26664ebc330ec05f6b755c72a" ns3:_="" ns4:_="">
    <xsd:import namespace="282e6043-c0ef-45bc-b2aa-0efb7c76d9bf"/>
    <xsd:import namespace="46712c4c-949d-4c08-afee-b7ed418746a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_activity" minOccurs="0"/>
                <xsd:element ref="ns3:MediaServiceOCR" minOccurs="0"/>
                <xsd:element ref="ns3:MediaServiceObjectDetectorVersions" minOccurs="0"/>
                <xsd:element ref="ns3:MediaServiceSearchProperties" minOccurs="0"/>
                <xsd:element ref="ns3:MediaServiceDateTaken"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2e6043-c0ef-45bc-b2aa-0efb7c76d9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DateTaken" ma:index="22" nillable="true" ma:displayName="MediaServiceDateTaken" ma:hidden="true" ma:indexed="true" ma:internalName="MediaServiceDateTaken"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712c4c-949d-4c08-afee-b7ed418746a4"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element name="SharingHintHash" ma:index="14"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82e6043-c0ef-45bc-b2aa-0efb7c76d9bf" xsi:nil="true"/>
  </documentManagement>
</p:properties>
</file>

<file path=customXml/itemProps1.xml><?xml version="1.0" encoding="utf-8"?>
<ds:datastoreItem xmlns:ds="http://schemas.openxmlformats.org/officeDocument/2006/customXml" ds:itemID="{4CEC00F8-0F6E-435F-A161-CFBC500F0A5E}">
  <ds:schemaRefs>
    <ds:schemaRef ds:uri="282e6043-c0ef-45bc-b2aa-0efb7c76d9bf"/>
    <ds:schemaRef ds:uri="46712c4c-949d-4c08-afee-b7ed418746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361BDCB-0468-457A-9668-BC7CB8FECD29}">
  <ds:schemaRefs>
    <ds:schemaRef ds:uri="http://schemas.microsoft.com/sharepoint/v3/contenttype/forms"/>
  </ds:schemaRefs>
</ds:datastoreItem>
</file>

<file path=customXml/itemProps3.xml><?xml version="1.0" encoding="utf-8"?>
<ds:datastoreItem xmlns:ds="http://schemas.openxmlformats.org/officeDocument/2006/customXml" ds:itemID="{EA9F9AB6-2668-49D5-87CB-6E8E7BE4C2FC}">
  <ds:schemaRefs>
    <ds:schemaRef ds:uri="282e6043-c0ef-45bc-b2aa-0efb7c76d9bf"/>
    <ds:schemaRef ds:uri="46712c4c-949d-4c08-afee-b7ed418746a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dea03c14-1435-4ef5-bb92-af8fb4129243}" enabled="1" method="Privileged" siteId="{8c4b47b5-ea35-4370-817f-95066d4f8467}" contentBits="0" removed="0"/>
</clbl:labelList>
</file>

<file path=docProps/app.xml><?xml version="1.0" encoding="utf-8"?>
<Properties xmlns="http://schemas.openxmlformats.org/officeDocument/2006/extended-properties" xmlns:vt="http://schemas.openxmlformats.org/officeDocument/2006/docPropsVTypes">
  <TotalTime>0</TotalTime>
  <Words>3782</Words>
  <Application>Microsoft Macintosh PowerPoint</Application>
  <PresentationFormat>Widescreen</PresentationFormat>
  <Paragraphs>130</Paragraphs>
  <Slides>24</Slides>
  <Notes>0</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24</vt:i4>
      </vt:variant>
    </vt:vector>
  </HeadingPairs>
  <TitlesOfParts>
    <vt:vector size="31" baseType="lpstr">
      <vt:lpstr>Arial</vt:lpstr>
      <vt:lpstr>Calibri</vt:lpstr>
      <vt:lpstr>Luiss Sans</vt:lpstr>
      <vt:lpstr>Luiss type</vt:lpstr>
      <vt:lpstr>Roboto</vt:lpstr>
      <vt:lpstr>1_Tema di Office</vt:lpstr>
      <vt:lpstr>2_Tema di Office</vt:lpstr>
      <vt:lpstr>Diritto pubblico dell’Innovazione e della Sostenibilità   Il diritto ad innovare e lo strumento dei regulatory sandboxes. Il caso della mobilità. La P.A. può/deve subire, regolare, sperimentare l'innovazione?  Sett. 9 – 31 marzo 2025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Innovazione Tecnologica e Sperimentalismo Normativo:  Innovare nelle sandboxes (Progetto SHOW)</vt:lpstr>
      <vt:lpstr>Innovazione Tecnologica vs Sperimentalismo Normativo: Innovare senza regole (Caso Uber) </vt:lpstr>
      <vt:lpstr>Innovazione Tecnologica vs Sperimentalismo Normativo: Innovare senza regole (Caso Uber) </vt:lpstr>
      <vt:lpstr>Innovazione Tecnologica vs Sperimentalismo Normativo: Innovare senza regole (Caso Uber) </vt:lpstr>
      <vt:lpstr>Innovazione Tecnologica vs Sperimentalismo Normativo: Innovare senza regole (Caso Uber) </vt:lpstr>
      <vt:lpstr>Innovazione Tecnologica e Regolazione Locale:  Quali regole?  (Prestige and Limousine c. Área Metropolitana de Barcelona)  </vt:lpstr>
      <vt:lpstr>Innovazione Tecnologica e Regolazione Locale:  Quali regole?  (Prestige and Limousine c. Área Metropolitana de Barcelona)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LabGov &amp;  MSc in Law, Digital Innovation and Sustainability</dc:title>
  <dc:creator>Pier Paolo Zitti</dc:creator>
  <cp:lastModifiedBy>Adriano  Contardi</cp:lastModifiedBy>
  <cp:revision>363</cp:revision>
  <dcterms:created xsi:type="dcterms:W3CDTF">2022-12-06T16:21:45Z</dcterms:created>
  <dcterms:modified xsi:type="dcterms:W3CDTF">2025-03-31T12:54:12Z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0x01010072230517D473354DB465EE97A51689FA</vt:lpwstr>
  </property>
</Properties>
</file>