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lvl1pPr marL="40639" marR="40639" algn="ctr">
      <a:defRPr sz="4200">
        <a:uFill>
          <a:solidFill/>
        </a:uFill>
        <a:latin typeface="+mn-lt"/>
        <a:ea typeface="+mn-ea"/>
        <a:cs typeface="+mn-cs"/>
        <a:sym typeface="Gill Sans"/>
      </a:defRPr>
    </a:lvl1pPr>
    <a:lvl2pPr marL="40639" marR="40639" indent="342900" algn="ctr">
      <a:defRPr sz="4200">
        <a:uFill>
          <a:solidFill/>
        </a:uFill>
        <a:latin typeface="+mn-lt"/>
        <a:ea typeface="+mn-ea"/>
        <a:cs typeface="+mn-cs"/>
        <a:sym typeface="Gill Sans"/>
      </a:defRPr>
    </a:lvl2pPr>
    <a:lvl3pPr marL="40639" marR="40639" indent="685800" algn="ctr">
      <a:defRPr sz="4200">
        <a:uFill>
          <a:solidFill/>
        </a:uFill>
        <a:latin typeface="+mn-lt"/>
        <a:ea typeface="+mn-ea"/>
        <a:cs typeface="+mn-cs"/>
        <a:sym typeface="Gill Sans"/>
      </a:defRPr>
    </a:lvl3pPr>
    <a:lvl4pPr marL="40639" marR="40639" indent="1028700" algn="ctr">
      <a:defRPr sz="4200">
        <a:uFill>
          <a:solidFill/>
        </a:uFill>
        <a:latin typeface="+mn-lt"/>
        <a:ea typeface="+mn-ea"/>
        <a:cs typeface="+mn-cs"/>
        <a:sym typeface="Gill Sans"/>
      </a:defRPr>
    </a:lvl4pPr>
    <a:lvl5pPr marL="40639" marR="40639" indent="1371600" algn="ctr">
      <a:defRPr sz="4200">
        <a:uFill>
          <a:solidFill/>
        </a:uFill>
        <a:latin typeface="+mn-lt"/>
        <a:ea typeface="+mn-ea"/>
        <a:cs typeface="+mn-cs"/>
        <a:sym typeface="Gill Sans"/>
      </a:defRPr>
    </a:lvl5pPr>
    <a:lvl6pPr marL="40639" marR="40639" indent="1714500" algn="ctr">
      <a:defRPr sz="4200">
        <a:uFill>
          <a:solidFill/>
        </a:uFill>
        <a:latin typeface="+mn-lt"/>
        <a:ea typeface="+mn-ea"/>
        <a:cs typeface="+mn-cs"/>
        <a:sym typeface="Gill Sans"/>
      </a:defRPr>
    </a:lvl6pPr>
    <a:lvl7pPr marL="40639" marR="40639" indent="2057400" algn="ctr">
      <a:defRPr sz="4200">
        <a:uFill>
          <a:solidFill/>
        </a:uFill>
        <a:latin typeface="+mn-lt"/>
        <a:ea typeface="+mn-ea"/>
        <a:cs typeface="+mn-cs"/>
        <a:sym typeface="Gill Sans"/>
      </a:defRPr>
    </a:lvl7pPr>
    <a:lvl8pPr marL="40639" marR="40639" indent="2400300" algn="ctr">
      <a:defRPr sz="4200">
        <a:uFill>
          <a:solidFill/>
        </a:uFill>
        <a:latin typeface="+mn-lt"/>
        <a:ea typeface="+mn-ea"/>
        <a:cs typeface="+mn-cs"/>
        <a:sym typeface="Gill Sans"/>
      </a:defRPr>
    </a:lvl8pPr>
    <a:lvl9pPr marL="40639" marR="40639" indent="2743200" algn="ctr">
      <a:defRPr sz="4200">
        <a:uFill>
          <a:solidFill/>
        </a:uFill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B6B8B9"/>
        </a:fontRef>
        <a:srgbClr val="B6B8B9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B6B8B9"/>
        </a:fontRef>
        <a:srgbClr val="B6B8B9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B6B8B9"/>
        </a:fontRef>
        <a:srgbClr val="B6B8B9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B6B8B9"/>
        </a:fontRef>
        <a:srgbClr val="B6B8B9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  <a:defRPr sz="3600"/>
            </a:lvl1pPr>
            <a:lvl2pPr marL="742950" indent="-285750" algn="ctr">
              <a:spcBef>
                <a:spcPts val="0"/>
              </a:spcBef>
              <a:buClrTx/>
              <a:buSzTx/>
              <a:buFontTx/>
              <a:buNone/>
              <a:defRPr sz="3600"/>
            </a:lvl2pPr>
            <a:lvl3pPr marL="1143000" indent="-228600" algn="ctr">
              <a:spcBef>
                <a:spcPts val="0"/>
              </a:spcBef>
              <a:buClrTx/>
              <a:buSzTx/>
              <a:buFontTx/>
              <a:buNone/>
              <a:defRPr sz="3600"/>
            </a:lvl3pPr>
            <a:lvl4pPr marL="1600200" indent="-228600" algn="ctr">
              <a:spcBef>
                <a:spcPts val="0"/>
              </a:spcBef>
              <a:buClrTx/>
              <a:buSzTx/>
              <a:buFontTx/>
              <a:buNone/>
              <a:defRPr sz="3600"/>
            </a:lvl4pPr>
            <a:lvl5pPr marL="2057400" indent="-228600" algn="ctr">
              <a:spcBef>
                <a:spcPts val="0"/>
              </a:spcBef>
              <a:buClrTx/>
              <a:buSzTx/>
              <a:buFontTx/>
              <a:buNone/>
              <a:defRPr sz="3600"/>
            </a:lvl5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One</a:t>
            </a:r>
            <a:endParaRPr sz="36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Two</a:t>
            </a:r>
            <a:endParaRPr sz="36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Three</a:t>
            </a:r>
            <a:endParaRPr sz="36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Four</a:t>
            </a:r>
            <a:endParaRPr sz="36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7772400" y="2705537"/>
            <a:ext cx="3962400" cy="5841126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 indent="-571500">
              <a:spcBef>
                <a:spcPts val="4800"/>
              </a:spcBef>
              <a:defRPr sz="4200"/>
            </a:lvl1pPr>
            <a:lvl2pPr marL="1282700" indent="-571500">
              <a:spcBef>
                <a:spcPts val="4800"/>
              </a:spcBef>
              <a:defRPr sz="4200"/>
            </a:lvl2pPr>
            <a:lvl3pPr marL="1727200" indent="-571500">
              <a:spcBef>
                <a:spcPts val="4800"/>
              </a:spcBef>
              <a:defRPr sz="4200"/>
            </a:lvl3pPr>
            <a:lvl4pPr marL="2171700" indent="-571500">
              <a:spcBef>
                <a:spcPts val="4800"/>
              </a:spcBef>
              <a:defRPr sz="4200"/>
            </a:lvl4pPr>
            <a:lvl5pPr marL="2616200" indent="-571500">
              <a:spcBef>
                <a:spcPts val="4800"/>
              </a:spcBef>
              <a:defRPr sz="4200"/>
            </a:lvl5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One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Two</a:t>
            </a:r>
            <a:endParaRPr sz="4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Three</a:t>
            </a:r>
            <a:endParaRPr sz="4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Four</a:t>
            </a:r>
            <a:endParaRPr sz="4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2705537"/>
            <a:ext cx="10464800" cy="5841126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 indent="-571500">
              <a:spcBef>
                <a:spcPts val="2400"/>
              </a:spcBef>
              <a:defRPr sz="4200"/>
            </a:lvl1pPr>
            <a:lvl2pPr marL="1282700" indent="-571500">
              <a:spcBef>
                <a:spcPts val="2400"/>
              </a:spcBef>
              <a:defRPr sz="4200"/>
            </a:lvl2pPr>
            <a:lvl3pPr marL="1727200" indent="-571500">
              <a:spcBef>
                <a:spcPts val="2400"/>
              </a:spcBef>
              <a:defRPr sz="4200"/>
            </a:lvl3pPr>
            <a:lvl4pPr marL="2171700" indent="-571500">
              <a:spcBef>
                <a:spcPts val="2400"/>
              </a:spcBef>
              <a:defRPr sz="4200"/>
            </a:lvl4pPr>
            <a:lvl5pPr marL="2616200" indent="-571500">
              <a:spcBef>
                <a:spcPts val="2400"/>
              </a:spcBef>
              <a:defRPr sz="4200"/>
            </a:lvl5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One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Two</a:t>
            </a:r>
            <a:endParaRPr sz="4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Three</a:t>
            </a:r>
            <a:endParaRPr sz="4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Four</a:t>
            </a:r>
            <a:endParaRPr sz="4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079500" y="4864100"/>
            <a:ext cx="10818813" cy="1588"/>
          </a:xfrm>
          <a:prstGeom prst="line">
            <a:avLst/>
          </a:prstGeom>
          <a:ln w="12700">
            <a:solidFill>
              <a:srgbClr val="B6B8B9"/>
            </a:solidFill>
            <a:miter lim="400000"/>
          </a:ln>
        </p:spPr>
        <p:txBody>
          <a:bodyPr lIns="0" tIns="0" rIns="0" bIns="0"/>
          <a:lstStyle/>
          <a:p>
            <a:pPr lvl="0" marL="0" marR="0" algn="l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Shape 12"/>
          <p:cNvSpPr/>
          <p:nvPr/>
        </p:nvSpPr>
        <p:spPr>
          <a:xfrm flipH="1">
            <a:off x="11696700" y="292100"/>
            <a:ext cx="1588" cy="508000"/>
          </a:xfrm>
          <a:prstGeom prst="line">
            <a:avLst/>
          </a:prstGeom>
          <a:ln w="25400">
            <a:solidFill>
              <a:srgbClr val="000000">
                <a:alpha val="45097"/>
              </a:srgbClr>
            </a:solidFill>
            <a:miter lim="400000"/>
          </a:ln>
          <a:effectLst>
            <a:outerShdw sx="100000" sy="100000" kx="0" ky="0" algn="b" rotWithShape="0" blurRad="25400" dist="25400" dir="5400000">
              <a:srgbClr val="FFFFFF">
                <a:alpha val="74996"/>
              </a:srgbClr>
            </a:outerShdw>
          </a:effectLst>
        </p:spPr>
        <p:txBody>
          <a:bodyPr lIns="0" tIns="0" rIns="0" bIns="0"/>
          <a:lstStyle/>
          <a:p>
            <a:pPr lvl="0" marL="0" marR="0" algn="l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59999"/>
            </a:srgbClr>
          </a:solidFill>
          <a:ln w="25400">
            <a:miter lim="400000"/>
          </a:ln>
          <a:effectLst>
            <a:outerShdw sx="100000" sy="100000" kx="0" ky="0" algn="b" rotWithShape="0" blurRad="25400" dist="12700" dir="16200000">
              <a:srgbClr val="929292">
                <a:alpha val="79998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" name="Shape 14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>
            <a:off x="110744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59999"/>
            </a:srgbClr>
          </a:solidFill>
          <a:ln w="25400">
            <a:miter lim="400000"/>
          </a:ln>
          <a:effectLst>
            <a:outerShdw sx="100000" sy="100000" kx="0" ky="0" algn="b" rotWithShape="0" blurRad="25400" dist="12700" dir="16200000">
              <a:srgbClr val="929292">
                <a:alpha val="79998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5" name="image.png"/>
          <p:cNvPicPr/>
          <p:nvPr/>
        </p:nvPicPr>
        <p:blipFill>
          <a:blip r:embed="rId3">
            <a:alphaModFix amt="59999"/>
            <a:extLst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16200000">
              <a:srgbClr val="929292">
                <a:alpha val="79998"/>
              </a:srgbClr>
            </a:outerShdw>
          </a:effectLst>
        </p:spPr>
      </p:pic>
      <p:sp>
        <p:nvSpPr>
          <p:cNvPr id="16" name="Shape 1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0900">
                <a:solidFill>
                  <a:srgbClr val="838585"/>
                </a:solidFill>
                <a:uFill>
                  <a:solidFill>
                    <a:srgbClr val="838585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0900">
                <a:solidFill>
                  <a:srgbClr val="838585"/>
                </a:solidFill>
                <a:uFill>
                  <a:solidFill>
                    <a:srgbClr val="838585"/>
                  </a:solidFill>
                </a:uFill>
              </a:rPr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1270000" y="5029200"/>
            <a:ext cx="10464800" cy="3810000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defRPr>
            </a:lvl1pPr>
            <a:lvl2pPr marL="742950" indent="-285750" algn="ctr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defRPr>
            </a:lvl2pPr>
            <a:lvl3pPr marL="1143000" indent="-228600" algn="ctr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defRPr>
            </a:lvl3pPr>
            <a:lvl4pPr marL="1600200" indent="-228600" algn="ctr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defRPr>
            </a:lvl4pPr>
            <a:lvl5pPr marL="2057400" indent="-228600" algn="ctr">
              <a:spcBef>
                <a:spcPts val="0"/>
              </a:spcBef>
              <a:buClrTx/>
              <a:buSzTx/>
              <a:buFontTx/>
              <a:buNone/>
              <a:def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Body Level One</a:t>
            </a:r>
            <a:endParaRPr sz="4200">
              <a:solidFill>
                <a:srgbClr val="B6B8B9"/>
              </a:solidFill>
              <a:uFill>
                <a:solidFill>
                  <a:srgbClr val="B6B8B9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Body Level Two</a:t>
            </a:r>
            <a:endParaRPr sz="4200">
              <a:solidFill>
                <a:srgbClr val="B6B8B9"/>
              </a:solidFill>
              <a:uFill>
                <a:solidFill>
                  <a:srgbClr val="B6B8B9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Body Level Three</a:t>
            </a:r>
            <a:endParaRPr sz="4200">
              <a:solidFill>
                <a:srgbClr val="B6B8B9"/>
              </a:solidFill>
              <a:uFill>
                <a:solidFill>
                  <a:srgbClr val="B6B8B9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Body Level Four</a:t>
            </a:r>
            <a:endParaRPr sz="4200">
              <a:solidFill>
                <a:srgbClr val="B6B8B9"/>
              </a:solidFill>
              <a:uFill>
                <a:solidFill>
                  <a:srgbClr val="B6B8B9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11696700" y="292100"/>
            <a:ext cx="1588" cy="508000"/>
          </a:xfrm>
          <a:prstGeom prst="line">
            <a:avLst/>
          </a:prstGeom>
          <a:ln w="25400">
            <a:solidFill>
              <a:srgbClr val="000000">
                <a:alpha val="45097"/>
              </a:srgbClr>
            </a:solidFill>
            <a:miter lim="400000"/>
          </a:ln>
          <a:effectLst>
            <a:outerShdw sx="100000" sy="100000" kx="0" ky="0" algn="b" rotWithShape="0" blurRad="25400" dist="25400" dir="5400000">
              <a:srgbClr val="FFFFFF">
                <a:alpha val="74996"/>
              </a:srgbClr>
            </a:outerShdw>
          </a:effectLst>
        </p:spPr>
        <p:txBody>
          <a:bodyPr lIns="0" tIns="0" rIns="0" bIns="0"/>
          <a:lstStyle/>
          <a:p>
            <a:pPr lvl="0" marL="0" marR="0" algn="l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" name="Shape 20">
            <a:hlinkClick r:id="" invalidUrl="" action="ppaction://hlinkshowjump?jump=nextslide" tgtFrame="" tooltip="" history="1" highlightClick="0" endSnd="0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59999"/>
            </a:srgbClr>
          </a:solidFill>
          <a:ln w="25400">
            <a:miter lim="400000"/>
          </a:ln>
          <a:effectLst>
            <a:outerShdw sx="100000" sy="100000" kx="0" ky="0" algn="b" rotWithShape="0" blurRad="25400" dist="12700" dir="16200000">
              <a:srgbClr val="929292">
                <a:alpha val="79998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" name="Shape 21">
            <a:hlinkClick r:id="" invalidUrl="" action="ppaction://hlinkshowjump?jump=previousslide" tgtFrame="" tooltip="" history="1" highlightClick="0" endSnd="0"/>
          </p:cNvPr>
          <p:cNvSpPr/>
          <p:nvPr/>
        </p:nvSpPr>
        <p:spPr>
          <a:xfrm flipH="1">
            <a:off x="110744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59999"/>
            </a:srgbClr>
          </a:solidFill>
          <a:ln w="25400">
            <a:miter lim="400000"/>
          </a:ln>
          <a:effectLst>
            <a:outerShdw sx="100000" sy="100000" kx="0" ky="0" algn="b" rotWithShape="0" blurRad="25400" dist="12700" dir="16200000">
              <a:srgbClr val="929292">
                <a:alpha val="79998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22" name="image.png"/>
          <p:cNvPicPr/>
          <p:nvPr/>
        </p:nvPicPr>
        <p:blipFill>
          <a:blip r:embed="rId3">
            <a:alphaModFix amt="59999"/>
            <a:extLst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16200000">
              <a:srgbClr val="929292">
                <a:alpha val="79998"/>
              </a:srgbClr>
            </a:outerShdw>
          </a:effectLst>
        </p:spPr>
      </p:pic>
      <p:sp>
        <p:nvSpPr>
          <p:cNvPr id="23" name="Shape 23"/>
          <p:cNvSpPr/>
          <p:nvPr>
            <p:ph type="title"/>
          </p:nvPr>
        </p:nvSpPr>
        <p:spPr>
          <a:xfrm>
            <a:off x="1270000" y="1130300"/>
            <a:ext cx="10464800" cy="1562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4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838200" indent="-571500">
              <a:spcBef>
                <a:spcPts val="2400"/>
              </a:spcBef>
              <a:defRPr sz="4200"/>
            </a:lvl1pPr>
            <a:lvl2pPr marL="1282700" indent="-571500">
              <a:spcBef>
                <a:spcPts val="2400"/>
              </a:spcBef>
              <a:defRPr sz="4200"/>
            </a:lvl2pPr>
            <a:lvl3pPr marL="1727200" indent="-571500">
              <a:spcBef>
                <a:spcPts val="2400"/>
              </a:spcBef>
              <a:defRPr sz="4200"/>
            </a:lvl3pPr>
            <a:lvl4pPr marL="2171700" indent="-571500">
              <a:spcBef>
                <a:spcPts val="2400"/>
              </a:spcBef>
              <a:defRPr sz="4200"/>
            </a:lvl4pPr>
            <a:lvl5pPr marL="2616200" indent="-571500">
              <a:spcBef>
                <a:spcPts val="2400"/>
              </a:spcBef>
              <a:defRPr sz="4200"/>
            </a:lvl5pPr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One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Two</a:t>
            </a:r>
            <a:endParaRPr sz="4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Three</a:t>
            </a:r>
            <a:endParaRPr sz="4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Four</a:t>
            </a:r>
            <a:endParaRPr sz="4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uFillTx/>
              </a:defRPr>
            </a:pPr>
            <a:r>
              <a:rPr sz="7000">
                <a:uFill>
                  <a:solidFill/>
                </a:uFill>
              </a:rPr>
              <a:t>Title Text</a:t>
            </a:r>
          </a:p>
        </p:txBody>
      </p:sp>
      <p:sp>
        <p:nvSpPr>
          <p:cNvPr id="31" name="Shape 31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  <a:defRPr sz="3400"/>
            </a:lvl1pPr>
            <a:lvl2pPr marL="742950" indent="-285750" algn="ctr">
              <a:spcBef>
                <a:spcPts val="0"/>
              </a:spcBef>
              <a:buClrTx/>
              <a:buSzTx/>
              <a:buFontTx/>
              <a:buNone/>
              <a:defRPr sz="3400"/>
            </a:lvl2pPr>
            <a:lvl3pPr marL="1143000" indent="-228600" algn="ctr">
              <a:spcBef>
                <a:spcPts val="0"/>
              </a:spcBef>
              <a:buClrTx/>
              <a:buSzTx/>
              <a:buFontTx/>
              <a:buNone/>
              <a:defRPr sz="3400"/>
            </a:lvl3pPr>
            <a:lvl4pPr marL="1600200" indent="-228600" algn="ctr">
              <a:spcBef>
                <a:spcPts val="0"/>
              </a:spcBef>
              <a:buClrTx/>
              <a:buSzTx/>
              <a:buFontTx/>
              <a:buNone/>
              <a:defRPr sz="3400"/>
            </a:lvl4pPr>
            <a:lvl5pPr marL="2057400" indent="-228600" algn="ctr">
              <a:spcBef>
                <a:spcPts val="0"/>
              </a:spcBef>
              <a:buClrTx/>
              <a:buSzTx/>
              <a:buFontTx/>
              <a:buNone/>
              <a:defRPr sz="3400"/>
            </a:lvl5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One</a:t>
            </a:r>
            <a:endParaRPr sz="3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Two</a:t>
            </a:r>
            <a:endParaRPr sz="3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  <a:endParaRPr sz="3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  <a:endParaRPr sz="3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>
                <a:uFillTx/>
              </a:defRPr>
            </a:pPr>
            <a:r>
              <a:rPr sz="7000">
                <a:uFill>
                  <a:solidFill/>
                </a:uFill>
              </a:rPr>
              <a:t>Title Text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342900" indent="-342900" algn="ctr">
              <a:spcBef>
                <a:spcPts val="0"/>
              </a:spcBef>
              <a:buClrTx/>
              <a:buSzTx/>
              <a:buFontTx/>
              <a:buNone/>
              <a:defRPr sz="3400"/>
            </a:lvl1pPr>
            <a:lvl2pPr marL="742950" indent="-285750" algn="ctr">
              <a:spcBef>
                <a:spcPts val="0"/>
              </a:spcBef>
              <a:buClrTx/>
              <a:buSzTx/>
              <a:buFontTx/>
              <a:buNone/>
              <a:defRPr sz="3400"/>
            </a:lvl2pPr>
            <a:lvl3pPr marL="1143000" indent="-228600" algn="ctr">
              <a:spcBef>
                <a:spcPts val="0"/>
              </a:spcBef>
              <a:buClrTx/>
              <a:buSzTx/>
              <a:buFontTx/>
              <a:buNone/>
              <a:defRPr sz="3400"/>
            </a:lvl3pPr>
            <a:lvl4pPr marL="1600200" indent="-228600" algn="ctr">
              <a:spcBef>
                <a:spcPts val="0"/>
              </a:spcBef>
              <a:buClrTx/>
              <a:buSzTx/>
              <a:buFontTx/>
              <a:buNone/>
              <a:defRPr sz="3400"/>
            </a:lvl4pPr>
            <a:lvl5pPr marL="2057400" indent="-228600" algn="ctr">
              <a:spcBef>
                <a:spcPts val="0"/>
              </a:spcBef>
              <a:buClrTx/>
              <a:buSzTx/>
              <a:buFontTx/>
              <a:buNone/>
              <a:defRPr sz="3400"/>
            </a:lvl5pPr>
          </a:lstStyle>
          <a:p>
            <a:pPr lvl="0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One</a:t>
            </a:r>
            <a:endParaRPr sz="34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Two</a:t>
            </a:r>
            <a:endParaRPr sz="34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Three</a:t>
            </a:r>
            <a:endParaRPr sz="34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Four</a:t>
            </a:r>
            <a:endParaRPr sz="34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4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177800"/>
            <a:ext cx="10464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69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1pPr>
      <a:lvl2pPr indent="2286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2pPr>
      <a:lvl3pPr indent="4572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3pPr>
      <a:lvl4pPr indent="6858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4pPr>
      <a:lvl5pPr indent="9144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5pPr>
      <a:lvl6pPr indent="11430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6pPr>
      <a:lvl7pPr indent="13716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7pPr>
      <a:lvl8pPr indent="16002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8pPr>
      <a:lvl9pPr indent="1828800" algn="ctr">
        <a:defRPr sz="8400">
          <a:uFill>
            <a:solidFill/>
          </a:uFill>
          <a:latin typeface="+mn-lt"/>
          <a:ea typeface="+mn-ea"/>
          <a:cs typeface="+mn-cs"/>
          <a:sym typeface="Gill Sans"/>
        </a:defRPr>
      </a:lvl9pPr>
    </p:titleStyle>
    <p:bodyStyle>
      <a:lvl1pPr marL="760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1pPr>
      <a:lvl2pPr marL="12049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2pPr>
      <a:lvl3pPr marL="1649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3pPr>
      <a:lvl4pPr marL="20939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4pPr>
      <a:lvl5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5pPr>
      <a:lvl6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6pPr>
      <a:lvl7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7pPr>
      <a:lvl8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8pPr>
      <a:lvl9pPr marL="2538412" indent="-493712">
        <a:spcBef>
          <a:spcPts val="3800"/>
        </a:spcBef>
        <a:buClr>
          <a:srgbClr val="000000"/>
        </a:buClr>
        <a:buSzPct val="171000"/>
        <a:buFont typeface="Gill Sans"/>
        <a:buChar char="•"/>
        <a:defRPr sz="3200">
          <a:uFill>
            <a:solidFill/>
          </a:uFill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1pPr>
      <a:lvl2pPr indent="2286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2pPr>
      <a:lvl3pPr indent="4572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3pPr>
      <a:lvl4pPr indent="6858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4pPr>
      <a:lvl5pPr indent="9144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5pPr>
      <a:lvl6pPr indent="11430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6pPr>
      <a:lvl7pPr indent="13716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7pPr>
      <a:lvl8pPr indent="16002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8pPr>
      <a:lvl9pPr indent="1828800" algn="ctr" defTabSz="584200">
        <a:defRPr sz="4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zza@media.mit.edu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482600" y="-1562100"/>
            <a:ext cx="12026900" cy="520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6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Model System Rules</a:t>
            </a:r>
            <a:r>
              <a:rPr sz="6600">
                <a:uFill>
                  <a:solidFill/>
                </a:uFill>
              </a:rPr>
              <a:t> </a:t>
            </a:r>
            <a:r>
              <a:rPr i="1" sz="5400">
                <a:uFill>
                  <a:solidFill/>
                </a:uFill>
              </a:rPr>
              <a:t>and</a:t>
            </a:r>
            <a:r>
              <a:rPr sz="6600">
                <a:uFill>
                  <a:solidFill/>
                </a:uFill>
              </a:rPr>
              <a:t> </a:t>
            </a:r>
            <a:r>
              <a:rPr sz="66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Business Legal Technical</a:t>
            </a:r>
            <a:r>
              <a:rPr sz="6600">
                <a:uFill>
                  <a:solidFill/>
                </a:uFill>
              </a:rPr>
              <a:t> </a:t>
            </a:r>
            <a:r>
              <a:rPr i="1" sz="5300">
                <a:uFill>
                  <a:solidFill/>
                </a:uFill>
              </a:rPr>
              <a:t>for</a:t>
            </a:r>
            <a:r>
              <a:rPr sz="6600">
                <a:uFill>
                  <a:solidFill/>
                </a:uFill>
              </a:rPr>
              <a:t> Personal Data &amp; Individual Identity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4051300"/>
            <a:ext cx="10464800" cy="4267200"/>
          </a:xfrm>
          <a:prstGeom prst="rect">
            <a:avLst/>
          </a:prstGeom>
        </p:spPr>
        <p:txBody>
          <a:bodyPr/>
          <a:lstStyle/>
          <a:p>
            <a:pPr lvl="0" marL="0" indent="0">
              <a:buClr>
                <a:srgbClr val="000000"/>
              </a:buClr>
              <a:buFont typeface="Gill Sans"/>
              <a:defRPr sz="1800">
                <a:uFillTx/>
              </a:defRPr>
            </a:pPr>
            <a:r>
              <a:rPr sz="4100">
                <a:uFill>
                  <a:solidFill/>
                </a:uFill>
              </a:rPr>
              <a:t>Design Methodology &amp; </a:t>
            </a:r>
            <a:endParaRPr sz="4100">
              <a:uFill>
                <a:solidFill/>
              </a:uFill>
            </a:endParaRPr>
          </a:p>
          <a:p>
            <a:pPr lvl="0" marL="0" indent="0">
              <a:buClr>
                <a:srgbClr val="000000"/>
              </a:buClr>
              <a:buFont typeface="Gill Sans"/>
              <a:defRPr sz="1800">
                <a:uFillTx/>
              </a:defRPr>
            </a:pPr>
            <a:r>
              <a:rPr sz="4100">
                <a:uFill>
                  <a:solidFill/>
                </a:uFill>
              </a:rPr>
              <a:t>Integrated Architectural Approach</a:t>
            </a:r>
            <a:endParaRPr sz="4100">
              <a:uFill>
                <a:solidFill/>
              </a:uFill>
            </a:endParaRPr>
          </a:p>
          <a:p>
            <a:pPr lvl="0" marL="0" indent="0">
              <a:buClr>
                <a:srgbClr val="000000"/>
              </a:buClr>
              <a:buFont typeface="Gill Sans"/>
              <a:defRPr sz="1800">
                <a:uFillTx/>
              </a:defRPr>
            </a:pPr>
            <a:endParaRPr sz="1000">
              <a:uFill>
                <a:solidFill/>
              </a:uFill>
            </a:endParaRPr>
          </a:p>
          <a:p>
            <a:pPr lvl="0" marL="0" indent="0">
              <a:buClr>
                <a:srgbClr val="000000"/>
              </a:buClr>
              <a:buFont typeface="Gill Sans"/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January 17, 2013</a:t>
            </a:r>
          </a:p>
        </p:txBody>
      </p:sp>
      <p:sp>
        <p:nvSpPr>
          <p:cNvPr id="59" name="Shape 59"/>
          <p:cNvSpPr/>
          <p:nvPr/>
        </p:nvSpPr>
        <p:spPr>
          <a:xfrm>
            <a:off x="419100" y="7740650"/>
            <a:ext cx="10464800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marL="0" marR="0" algn="l">
              <a:spcBef>
                <a:spcPts val="2400"/>
              </a:spcBef>
              <a:buClr>
                <a:srgbClr val="000000"/>
              </a:buClr>
              <a:buFont typeface="Gill Sans"/>
              <a:defRPr sz="1800">
                <a:uFillTx/>
              </a:defRPr>
            </a:pPr>
            <a:r>
              <a:rPr baseline="3125" sz="3200">
                <a:uFill>
                  <a:solidFill/>
                </a:uFill>
              </a:rPr>
              <a:t>Daniel “Dazza” Greenwood,  JD</a:t>
            </a:r>
            <a:endParaRPr baseline="3125" sz="3200">
              <a:uFill>
                <a:solidFill/>
              </a:uFill>
            </a:endParaRPr>
          </a:p>
          <a:p>
            <a:pPr lvl="0" marL="0" marR="0" algn="l">
              <a:spcBef>
                <a:spcPts val="2400"/>
              </a:spcBef>
              <a:buClr>
                <a:srgbClr val="000000"/>
              </a:buClr>
              <a:buFont typeface="Gill Sans"/>
              <a:defRPr sz="1800">
                <a:uFillTx/>
              </a:defRPr>
            </a:pPr>
            <a:r>
              <a:rPr baseline="3125" sz="3200">
                <a:uFill>
                  <a:solidFill/>
                </a:uFill>
              </a:rPr>
              <a:t>Lecturer, MIT Media Lab, Human Dynamics Group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0900">
                <a:solidFill>
                  <a:srgbClr val="838585"/>
                </a:solidFill>
                <a:uFill>
                  <a:solidFill>
                    <a:srgbClr val="838585"/>
                  </a:solidFill>
                </a:uFill>
              </a:rPr>
              <a:t>Terms of Authorization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>
                <a:srgbClr val="B6B8B9"/>
              </a:buClr>
              <a:buFont typeface="Gill Sans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The terms and conditions of agreement to give authorization for authentication or access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762000" y="254000"/>
            <a:ext cx="11557000" cy="2438400"/>
          </a:xfrm>
          <a:prstGeom prst="rect">
            <a:avLst/>
          </a:prstGeom>
          <a:solidFill>
            <a:srgbClr val="FEFCDD"/>
          </a:solidFill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User Control Dash </a:t>
            </a:r>
            <a:endParaRPr sz="84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With User Contract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270000" y="2692400"/>
            <a:ext cx="10464800" cy="5867400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User Terms of Service and Privacy Policy paradigms severely fail at intended goals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Vision to combine commercial code, legal code and technical code for rules-driven user-control difficult with usual approaches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Human Dynamics &amp; IDcubed goals require integrated legal/tech user-control solution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Converge Terms of Service and Apps Pages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889000"/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By combining the Terms of Service and App preferences pages, a Resource Server can provide a user controlled and easily administered part of the user contract.  This approach can be expanded to provide a more complete and integrated interface point for users to control contractual and business terms.  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4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Terms of Use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2400" y="1071562"/>
            <a:ext cx="13296901" cy="7608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4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Terms of Use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2400" y="1071562"/>
            <a:ext cx="13296901" cy="760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92100" y="1092200"/>
            <a:ext cx="12641263" cy="974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/>
          </a:p>
        </p:txBody>
      </p:sp>
      <p:pic>
        <p:nvPicPr>
          <p:cNvPr id="10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1039812"/>
            <a:ext cx="12966701" cy="9501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4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Terms of Use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2400" y="1071562"/>
            <a:ext cx="13296901" cy="760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900" y="2730500"/>
            <a:ext cx="3898900" cy="39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4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Terms of Use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2400" y="1071562"/>
            <a:ext cx="13296901" cy="760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8812" y="3340100"/>
            <a:ext cx="7280276" cy="533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8812" y="1662112"/>
            <a:ext cx="7280276" cy="533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2900" y="4965700"/>
            <a:ext cx="3149600" cy="38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8400">
                <a:solidFill>
                  <a:srgbClr val="B6B8B9"/>
                </a:solidFill>
                <a:uFill>
                  <a:solidFill>
                    <a:srgbClr val="B6B8B9"/>
                  </a:solidFill>
                </a:uFill>
              </a:rPr>
              <a:t>Terms of Use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2400" y="1071562"/>
            <a:ext cx="13296901" cy="760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8812" y="3340100"/>
            <a:ext cx="7280276" cy="533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8812" y="1700212"/>
            <a:ext cx="7280276" cy="533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38700" y="4406900"/>
            <a:ext cx="6543676" cy="36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2100" y="2755900"/>
            <a:ext cx="302260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4000" y="4953000"/>
            <a:ext cx="4013201" cy="37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6700" y="2754312"/>
            <a:ext cx="4013201" cy="382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49800" y="2184400"/>
            <a:ext cx="2082800" cy="241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127625" y="2551112"/>
            <a:ext cx="736601" cy="14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886200" y="2705100"/>
            <a:ext cx="393701" cy="485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342900" y="241300"/>
            <a:ext cx="12217400" cy="2463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Next Steps on User Dash: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1054100" y="2705100"/>
            <a:ext cx="10922000" cy="5842000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IAP </a:t>
            </a:r>
            <a:r>
              <a:rPr sz="4200">
                <a:uFill>
                  <a:solidFill/>
                </a:uFill>
              </a:rPr>
              <a:t>H</a:t>
            </a:r>
            <a:r>
              <a:rPr sz="4200">
                <a:uFill>
                  <a:solidFill/>
                </a:uFill>
              </a:rPr>
              <a:t>ack-a-</a:t>
            </a:r>
            <a:r>
              <a:rPr sz="4200">
                <a:uFill>
                  <a:solidFill/>
                </a:uFill>
              </a:rPr>
              <a:t>T</a:t>
            </a:r>
            <a:r>
              <a:rPr sz="4200">
                <a:uFill>
                  <a:solidFill/>
                </a:uFill>
              </a:rPr>
              <a:t>hon development of User Dash and Contract “Ter</a:t>
            </a:r>
            <a:r>
              <a:rPr sz="4200">
                <a:uFill>
                  <a:solidFill/>
                </a:uFill>
              </a:rPr>
              <a:t>ms of Authorization”</a:t>
            </a:r>
            <a:r>
              <a:rPr sz="4200">
                <a:uFill>
                  <a:solidFill/>
                </a:uFill>
              </a:rPr>
              <a:t> approach, and to experiment with making the approach available for OpenPDS.  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Refine Model Rules, including updating the substance and reformatting the content so that the authoritative version exists in a </a:t>
            </a:r>
            <a:r>
              <a:rPr sz="4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sz="4200">
                <a:uFill>
                  <a:solidFill/>
                </a:uFill>
              </a:rPr>
              <a:t>Registry</a:t>
            </a:r>
            <a:r>
              <a:rPr sz="4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sz="4200">
                <a:uFill>
                  <a:solidFill/>
                </a:uFill>
              </a:rPr>
              <a:t> with RESTful features. 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solidFill>
            <a:srgbClr val="FEFCDD"/>
          </a:solidFill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Design Axioms</a:t>
            </a:r>
            <a:endParaRPr sz="84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6600">
                <a:uFill>
                  <a:solidFill/>
                </a:uFill>
              </a:rPr>
              <a:t>Flexible, Scalable &amp; Extensible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1270000" y="2743200"/>
            <a:ext cx="10464800" cy="5867400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Mutliparty and Distributed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Standard and Interoperable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Modular and Customizable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Future Development: Templates and Wizards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Model Network &amp; System Rules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Model Architecture and Use Cases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Model Member Account and Contract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Model Core Legal Events and Processes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Model Registries and  Automated Updates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More Information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200">
                <a:solidFill>
                  <a:srgbClr val="00A8AA"/>
                </a:solidFill>
                <a:uFill>
                  <a:solidFill>
                    <a:srgbClr val="00A8AA"/>
                  </a:solidFill>
                </a:uFill>
                <a:hlinkClick r:id="rId2" invalidUrl="" action="" tgtFrame="" tooltip="" history="1" highlightClick="0" endSnd="0"/>
              </a:rPr>
              <a:t>http://eCitizen.MIT.edu</a:t>
            </a:r>
            <a:endParaRPr sz="4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4200" u="sng">
                <a:uFill>
                  <a:solidFill/>
                </a:uFill>
                <a:hlinkClick r:id="rId2" invalidUrl="" action="" tgtFrame="" tooltip="" history="1" highlightClick="0" endSnd="0"/>
              </a:rPr>
              <a:t>dazza@media.mit.edu</a:t>
            </a:r>
            <a:r>
              <a:rPr sz="4200">
                <a:uFill>
                  <a:solidFill/>
                </a:uFill>
              </a:rPr>
              <a:t> </a:t>
            </a:r>
            <a:endParaRPr sz="42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617-500-3644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solidFill>
            <a:srgbClr val="FEFCDD"/>
          </a:solidFill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Business/Legal/Technical</a:t>
            </a:r>
            <a:endParaRPr sz="840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Integrated Appraoch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1270000" y="3111500"/>
            <a:ext cx="10464800" cy="5867400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Mutliparty and Distributed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Standard and Interoperable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Extensible and Customizable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Flexible and Adaptive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Methodology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Identity the Stakeholders and Goals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Establish Steering Groups of Principals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Establish Domain Working Groups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Provide Initial Draft for Groups to Iterate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Harmonize Iterations Across Groups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Steering Group Approves Final Rules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solidFill>
            <a:srgbClr val="FEFCDD"/>
          </a:solidFill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Designing for Core Value Moments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270000" y="2692400"/>
            <a:ext cx="10464800" cy="5867400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The vision of networked ecosystems of high value, volume and velocity data and transactions will require rethinking how certain key moments occur.</a:t>
            </a:r>
            <a:endParaRPr sz="4200">
              <a:uFill>
                <a:solidFill/>
              </a:uFill>
            </a:endParaRPr>
          </a:p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The Personal Data Ecosystem and broader economic and social aims for globally scaled trusted networks are possible with existing technology, if it solves for these moments. 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54000"/>
            <a:ext cx="12052300" cy="254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C</a:t>
            </a:r>
            <a:r>
              <a:rPr sz="8400">
                <a:uFill>
                  <a:solidFill/>
                </a:uFill>
              </a:rPr>
              <a:t>ore </a:t>
            </a:r>
            <a:r>
              <a:rPr sz="84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rPr sz="8400">
                <a:uFill>
                  <a:solidFill/>
                </a:uFill>
              </a:rPr>
              <a:t>egal </a:t>
            </a:r>
            <a:r>
              <a:rPr sz="84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E</a:t>
            </a:r>
            <a:r>
              <a:rPr sz="8400">
                <a:uFill>
                  <a:solidFill/>
                </a:uFill>
              </a:rPr>
              <a:t>vent </a:t>
            </a:r>
            <a:r>
              <a:rPr sz="84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V</a:t>
            </a:r>
            <a:r>
              <a:rPr sz="8400">
                <a:uFill>
                  <a:solidFill/>
                </a:uFill>
              </a:rPr>
              <a:t>erified </a:t>
            </a:r>
            <a:r>
              <a:rPr sz="84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E</a:t>
            </a:r>
            <a:r>
              <a:rPr sz="8400">
                <a:uFill>
                  <a:solidFill/>
                </a:uFill>
              </a:rPr>
              <a:t>vidence </a:t>
            </a:r>
            <a:r>
              <a:rPr sz="8400">
                <a:uFill>
                  <a:solidFill/>
                </a:uFill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rPr sz="8400">
                <a:uFill>
                  <a:solidFill/>
                </a:uFill>
              </a:rPr>
              <a:t>egistration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By designing CLEVER moments into the fabric of activity, Rules, Architecture &amp; Implementation make Registration almost invisible to participants, though automated: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Business Operations and Practices 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Legal Compliance and Procedures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Technical Implementations and Processes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270000" y="224117"/>
            <a:ext cx="10464800" cy="24981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Core Legal Event examples include: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282700" y="2722282"/>
            <a:ext cx="11023600" cy="6683935"/>
          </a:xfrm>
          <a:prstGeom prst="rect">
            <a:avLst/>
          </a:prstGeom>
        </p:spPr>
        <p:txBody>
          <a:bodyPr/>
          <a:lstStyle/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Register Third Party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Enable User Grant of Authority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Enable Aggregate or De-Identified Reports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Minimal Metering or Direct Reporting</a:t>
            </a:r>
            <a:endParaRPr sz="4200">
              <a:uFill>
                <a:solidFill/>
              </a:uFill>
            </a:endParaRPr>
          </a:p>
          <a:p>
            <a:pPr lvl="1" marL="13335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Harmonize Access With Customer IdM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OAuth2 Has CLEVER User Control Points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889000"/>
          </a:lstStyle>
          <a:p>
            <a:pPr lvl="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The Grants of Authorization are recorded and drive access rights as well as dynamic real time user administration panels for management of connected applications.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solidFill>
            <a:srgbClr val="FEFCDD"/>
          </a:solidFill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8400">
                <a:uFill>
                  <a:solidFill/>
                </a:uFill>
              </a:rPr>
              <a:t>Layers &amp;/or Interfaces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1270000" y="2692400"/>
            <a:ext cx="4851400" cy="6527800"/>
          </a:xfrm>
          <a:prstGeom prst="rect">
            <a:avLst/>
          </a:prstGeom>
        </p:spPr>
        <p:txBody>
          <a:bodyPr/>
          <a:lstStyle/>
          <a:p>
            <a:pPr lvl="0" marL="889000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Layers: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Network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System 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Platform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Service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Transaction</a:t>
            </a:r>
            <a:endParaRPr sz="4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Record</a:t>
            </a:r>
          </a:p>
        </p:txBody>
      </p:sp>
      <p:sp>
        <p:nvSpPr>
          <p:cNvPr id="84" name="Shape 84"/>
          <p:cNvSpPr/>
          <p:nvPr/>
        </p:nvSpPr>
        <p:spPr>
          <a:xfrm>
            <a:off x="5994400" y="2692400"/>
            <a:ext cx="5435600" cy="652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 marL="5715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Interfaces:</a:t>
            </a:r>
            <a:endParaRPr sz="4200">
              <a:uFill>
                <a:solidFill/>
              </a:uFill>
            </a:endParaRPr>
          </a:p>
          <a:p>
            <a:pPr lvl="1" marL="8890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RESTful End Points</a:t>
            </a:r>
            <a:endParaRPr sz="4200">
              <a:uFill>
                <a:solidFill/>
              </a:uFill>
            </a:endParaRPr>
          </a:p>
          <a:p>
            <a:pPr lvl="1" marL="8890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Documented Standards and Profiles</a:t>
            </a:r>
            <a:endParaRPr sz="4200">
              <a:uFill>
                <a:solidFill/>
              </a:uFill>
            </a:endParaRPr>
          </a:p>
          <a:p>
            <a:pPr lvl="1" marL="889000" marR="0" indent="-571500" algn="l">
              <a:spcBef>
                <a:spcPts val="2400"/>
              </a:spcBef>
              <a:buClr>
                <a:srgbClr val="000000"/>
              </a:buClr>
              <a:buSzPct val="171000"/>
              <a:buFont typeface="Gill Sans"/>
              <a:buChar char="•"/>
              <a:defRPr sz="1800">
                <a:uFillTx/>
              </a:defRPr>
            </a:pPr>
            <a:r>
              <a:rPr sz="4200">
                <a:uFill>
                  <a:solidFill/>
                </a:uFill>
              </a:rPr>
              <a:t>Service/App Registration (Manual or Dynamic) 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