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5" r:id="rId3"/>
    <p:sldId id="266" r:id="rId4"/>
    <p:sldId id="262" r:id="rId5"/>
    <p:sldId id="263" r:id="rId6"/>
    <p:sldId id="258" r:id="rId7"/>
    <p:sldId id="261" r:id="rId8"/>
    <p:sldId id="260" r:id="rId9"/>
    <p:sldId id="259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7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7" d="100"/>
          <a:sy n="87" d="100"/>
        </p:scale>
        <p:origin x="-122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BD81EC1-F0C2-9A4A-B1CE-3DF038714A4D}" type="doc">
      <dgm:prSet loTypeId="urn:microsoft.com/office/officeart/2005/8/layout/arrow6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5268092-A82C-3944-8969-DE410B94109C}">
      <dgm:prSet phldrT="[Text]" custT="1"/>
      <dgm:spPr/>
      <dgm:t>
        <a:bodyPr/>
        <a:lstStyle/>
        <a:p>
          <a:endParaRPr lang="en-US" sz="1200" dirty="0"/>
        </a:p>
      </dgm:t>
    </dgm:pt>
    <dgm:pt modelId="{A2287BC3-0A60-0B41-8FE0-A632B68D6460}" type="parTrans" cxnId="{A7862AE8-819E-F043-B99D-0C0C341EB46D}">
      <dgm:prSet/>
      <dgm:spPr/>
      <dgm:t>
        <a:bodyPr/>
        <a:lstStyle/>
        <a:p>
          <a:endParaRPr lang="en-US"/>
        </a:p>
      </dgm:t>
    </dgm:pt>
    <dgm:pt modelId="{32B6C4C9-194F-B043-A6E8-6242284C6F69}" type="sibTrans" cxnId="{A7862AE8-819E-F043-B99D-0C0C341EB46D}">
      <dgm:prSet/>
      <dgm:spPr/>
      <dgm:t>
        <a:bodyPr/>
        <a:lstStyle/>
        <a:p>
          <a:endParaRPr lang="en-US"/>
        </a:p>
      </dgm:t>
    </dgm:pt>
    <dgm:pt modelId="{C20E7C8F-9358-2344-ACAF-C6C84678F193}">
      <dgm:prSet phldrT="[Text]"/>
      <dgm:spPr/>
    </dgm:pt>
    <dgm:pt modelId="{F4CB2BC0-6C56-7842-AF1E-98528E3946D7}" type="parTrans" cxnId="{B5773F23-D32E-1743-A061-9C02BD917E76}">
      <dgm:prSet/>
      <dgm:spPr/>
      <dgm:t>
        <a:bodyPr/>
        <a:lstStyle/>
        <a:p>
          <a:endParaRPr lang="en-US"/>
        </a:p>
      </dgm:t>
    </dgm:pt>
    <dgm:pt modelId="{33A6F8CC-7F87-E749-B0CC-D6954979D581}" type="sibTrans" cxnId="{B5773F23-D32E-1743-A061-9C02BD917E76}">
      <dgm:prSet/>
      <dgm:spPr/>
      <dgm:t>
        <a:bodyPr/>
        <a:lstStyle/>
        <a:p>
          <a:endParaRPr lang="en-US"/>
        </a:p>
      </dgm:t>
    </dgm:pt>
    <dgm:pt modelId="{7FC8D311-E3A7-214D-A4E3-F70E3D0D35D3}">
      <dgm:prSet phldrT="[Text]" custT="1"/>
      <dgm:spPr/>
      <dgm:t>
        <a:bodyPr/>
        <a:lstStyle/>
        <a:p>
          <a:endParaRPr lang="en-US" sz="1200" dirty="0"/>
        </a:p>
      </dgm:t>
    </dgm:pt>
    <dgm:pt modelId="{0C8A8733-871A-BF45-BB81-4C183E2034F0}" type="parTrans" cxnId="{C0F16DF9-DE1E-5443-AC14-D8E36B62D401}">
      <dgm:prSet/>
      <dgm:spPr/>
      <dgm:t>
        <a:bodyPr/>
        <a:lstStyle/>
        <a:p>
          <a:endParaRPr lang="en-US"/>
        </a:p>
      </dgm:t>
    </dgm:pt>
    <dgm:pt modelId="{C2900177-D71E-434C-84F5-D594FC02F721}" type="sibTrans" cxnId="{C0F16DF9-DE1E-5443-AC14-D8E36B62D401}">
      <dgm:prSet/>
      <dgm:spPr/>
      <dgm:t>
        <a:bodyPr/>
        <a:lstStyle/>
        <a:p>
          <a:endParaRPr lang="en-US"/>
        </a:p>
      </dgm:t>
    </dgm:pt>
    <dgm:pt modelId="{46F0FC03-A175-3641-835E-FEDBE3F6177E}" type="pres">
      <dgm:prSet presAssocID="{DBD81EC1-F0C2-9A4A-B1CE-3DF038714A4D}" presName="compositeShape" presStyleCnt="0">
        <dgm:presLayoutVars>
          <dgm:chMax val="2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D5FD239-519A-DC4D-B978-3F1B0EF73BDD}" type="pres">
      <dgm:prSet presAssocID="{DBD81EC1-F0C2-9A4A-B1CE-3DF038714A4D}" presName="ribbon" presStyleLbl="node1" presStyleIdx="0" presStyleCnt="1" custAng="873768"/>
      <dgm:spPr>
        <a:gradFill rotWithShape="0">
          <a:gsLst>
            <a:gs pos="0">
              <a:srgbClr val="FF0000"/>
            </a:gs>
            <a:gs pos="100000">
              <a:srgbClr val="FD7333"/>
            </a:gs>
          </a:gsLst>
        </a:gradFill>
      </dgm:spPr>
      <dgm:t>
        <a:bodyPr/>
        <a:lstStyle/>
        <a:p>
          <a:endParaRPr lang="en-US"/>
        </a:p>
      </dgm:t>
    </dgm:pt>
    <dgm:pt modelId="{2F178E04-F73B-0B40-9BDF-4DD94E4F1583}" type="pres">
      <dgm:prSet presAssocID="{DBD81EC1-F0C2-9A4A-B1CE-3DF038714A4D}" presName="leftArrowText" presStyleLbl="node1" presStyleIdx="0" presStyleCnt="1" custFlipHor="1" custScaleX="131656" custScaleY="108422" custLinFactNeighborX="-12479" custLinFactNeighborY="-2566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2E429B2-B63F-734A-9C4D-4EB38C61C6B9}" type="pres">
      <dgm:prSet presAssocID="{DBD81EC1-F0C2-9A4A-B1CE-3DF038714A4D}" presName="rightArrowText" presStyleLbl="node1" presStyleIdx="0" presStyleCnt="1" custScaleX="147532" custScaleY="111678" custLinFactNeighborX="5699" custLinFactNeighborY="8571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0F16DF9-DE1E-5443-AC14-D8E36B62D401}" srcId="{DBD81EC1-F0C2-9A4A-B1CE-3DF038714A4D}" destId="{7FC8D311-E3A7-214D-A4E3-F70E3D0D35D3}" srcOrd="1" destOrd="0" parTransId="{0C8A8733-871A-BF45-BB81-4C183E2034F0}" sibTransId="{C2900177-D71E-434C-84F5-D594FC02F721}"/>
    <dgm:cxn modelId="{A7862AE8-819E-F043-B99D-0C0C341EB46D}" srcId="{DBD81EC1-F0C2-9A4A-B1CE-3DF038714A4D}" destId="{C5268092-A82C-3944-8969-DE410B94109C}" srcOrd="0" destOrd="0" parTransId="{A2287BC3-0A60-0B41-8FE0-A632B68D6460}" sibTransId="{32B6C4C9-194F-B043-A6E8-6242284C6F69}"/>
    <dgm:cxn modelId="{CC42C4BF-B3F0-C647-BBFD-EA7636F6CBFA}" type="presOf" srcId="{DBD81EC1-F0C2-9A4A-B1CE-3DF038714A4D}" destId="{46F0FC03-A175-3641-835E-FEDBE3F6177E}" srcOrd="0" destOrd="0" presId="urn:microsoft.com/office/officeart/2005/8/layout/arrow6"/>
    <dgm:cxn modelId="{6ECFBF2D-13EB-514F-BA2B-B554DA18EFF6}" type="presOf" srcId="{7FC8D311-E3A7-214D-A4E3-F70E3D0D35D3}" destId="{A2E429B2-B63F-734A-9C4D-4EB38C61C6B9}" srcOrd="0" destOrd="0" presId="urn:microsoft.com/office/officeart/2005/8/layout/arrow6"/>
    <dgm:cxn modelId="{1E104763-206F-1144-B01B-4B69374E24DB}" type="presOf" srcId="{C5268092-A82C-3944-8969-DE410B94109C}" destId="{2F178E04-F73B-0B40-9BDF-4DD94E4F1583}" srcOrd="0" destOrd="0" presId="urn:microsoft.com/office/officeart/2005/8/layout/arrow6"/>
    <dgm:cxn modelId="{B5773F23-D32E-1743-A061-9C02BD917E76}" srcId="{DBD81EC1-F0C2-9A4A-B1CE-3DF038714A4D}" destId="{C20E7C8F-9358-2344-ACAF-C6C84678F193}" srcOrd="2" destOrd="0" parTransId="{F4CB2BC0-6C56-7842-AF1E-98528E3946D7}" sibTransId="{33A6F8CC-7F87-E749-B0CC-D6954979D581}"/>
    <dgm:cxn modelId="{CB8AB5D0-C0F2-CD46-B6A2-158B91F72A9E}" type="presParOf" srcId="{46F0FC03-A175-3641-835E-FEDBE3F6177E}" destId="{6D5FD239-519A-DC4D-B978-3F1B0EF73BDD}" srcOrd="0" destOrd="0" presId="urn:microsoft.com/office/officeart/2005/8/layout/arrow6"/>
    <dgm:cxn modelId="{295CEF08-DEBD-A14C-92F7-094588760B93}" type="presParOf" srcId="{46F0FC03-A175-3641-835E-FEDBE3F6177E}" destId="{2F178E04-F73B-0B40-9BDF-4DD94E4F1583}" srcOrd="1" destOrd="0" presId="urn:microsoft.com/office/officeart/2005/8/layout/arrow6"/>
    <dgm:cxn modelId="{8E145D11-13A5-9A4D-AB06-CBC755C32E67}" type="presParOf" srcId="{46F0FC03-A175-3641-835E-FEDBE3F6177E}" destId="{A2E429B2-B63F-734A-9C4D-4EB38C61C6B9}" srcOrd="2" destOrd="0" presId="urn:microsoft.com/office/officeart/2005/8/layout/arrow6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DBD81EC1-F0C2-9A4A-B1CE-3DF038714A4D}" type="doc">
      <dgm:prSet loTypeId="urn:microsoft.com/office/officeart/2005/8/layout/arrow6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5268092-A82C-3944-8969-DE410B94109C}">
      <dgm:prSet phldrT="[Text]" custT="1"/>
      <dgm:spPr/>
      <dgm:t>
        <a:bodyPr/>
        <a:lstStyle/>
        <a:p>
          <a:r>
            <a:rPr lang="en-US" sz="1200" dirty="0" smtClean="0"/>
            <a:t> API</a:t>
          </a:r>
          <a:endParaRPr lang="en-US" sz="1200" dirty="0"/>
        </a:p>
      </dgm:t>
    </dgm:pt>
    <dgm:pt modelId="{A2287BC3-0A60-0B41-8FE0-A632B68D6460}" type="parTrans" cxnId="{A7862AE8-819E-F043-B99D-0C0C341EB46D}">
      <dgm:prSet/>
      <dgm:spPr/>
      <dgm:t>
        <a:bodyPr/>
        <a:lstStyle/>
        <a:p>
          <a:endParaRPr lang="en-US"/>
        </a:p>
      </dgm:t>
    </dgm:pt>
    <dgm:pt modelId="{32B6C4C9-194F-B043-A6E8-6242284C6F69}" type="sibTrans" cxnId="{A7862AE8-819E-F043-B99D-0C0C341EB46D}">
      <dgm:prSet/>
      <dgm:spPr/>
      <dgm:t>
        <a:bodyPr/>
        <a:lstStyle/>
        <a:p>
          <a:endParaRPr lang="en-US"/>
        </a:p>
      </dgm:t>
    </dgm:pt>
    <dgm:pt modelId="{C20E7C8F-9358-2344-ACAF-C6C84678F193}">
      <dgm:prSet phldrT="[Text]"/>
      <dgm:spPr/>
    </dgm:pt>
    <dgm:pt modelId="{F4CB2BC0-6C56-7842-AF1E-98528E3946D7}" type="parTrans" cxnId="{B5773F23-D32E-1743-A061-9C02BD917E76}">
      <dgm:prSet/>
      <dgm:spPr/>
      <dgm:t>
        <a:bodyPr/>
        <a:lstStyle/>
        <a:p>
          <a:endParaRPr lang="en-US"/>
        </a:p>
      </dgm:t>
    </dgm:pt>
    <dgm:pt modelId="{33A6F8CC-7F87-E749-B0CC-D6954979D581}" type="sibTrans" cxnId="{B5773F23-D32E-1743-A061-9C02BD917E76}">
      <dgm:prSet/>
      <dgm:spPr/>
      <dgm:t>
        <a:bodyPr/>
        <a:lstStyle/>
        <a:p>
          <a:endParaRPr lang="en-US"/>
        </a:p>
      </dgm:t>
    </dgm:pt>
    <dgm:pt modelId="{7FC8D311-E3A7-214D-A4E3-F70E3D0D35D3}">
      <dgm:prSet phldrT="[Text]" custT="1"/>
      <dgm:spPr/>
      <dgm:t>
        <a:bodyPr/>
        <a:lstStyle/>
        <a:p>
          <a:r>
            <a:rPr lang="en-US" sz="1200" dirty="0" smtClean="0"/>
            <a:t>Network</a:t>
          </a:r>
          <a:endParaRPr lang="en-US" sz="1200" dirty="0"/>
        </a:p>
      </dgm:t>
    </dgm:pt>
    <dgm:pt modelId="{0C8A8733-871A-BF45-BB81-4C183E2034F0}" type="parTrans" cxnId="{C0F16DF9-DE1E-5443-AC14-D8E36B62D401}">
      <dgm:prSet/>
      <dgm:spPr/>
      <dgm:t>
        <a:bodyPr/>
        <a:lstStyle/>
        <a:p>
          <a:endParaRPr lang="en-US"/>
        </a:p>
      </dgm:t>
    </dgm:pt>
    <dgm:pt modelId="{C2900177-D71E-434C-84F5-D594FC02F721}" type="sibTrans" cxnId="{C0F16DF9-DE1E-5443-AC14-D8E36B62D401}">
      <dgm:prSet/>
      <dgm:spPr/>
      <dgm:t>
        <a:bodyPr/>
        <a:lstStyle/>
        <a:p>
          <a:endParaRPr lang="en-US"/>
        </a:p>
      </dgm:t>
    </dgm:pt>
    <dgm:pt modelId="{46F0FC03-A175-3641-835E-FEDBE3F6177E}" type="pres">
      <dgm:prSet presAssocID="{DBD81EC1-F0C2-9A4A-B1CE-3DF038714A4D}" presName="compositeShape" presStyleCnt="0">
        <dgm:presLayoutVars>
          <dgm:chMax val="2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D5FD239-519A-DC4D-B978-3F1B0EF73BDD}" type="pres">
      <dgm:prSet presAssocID="{DBD81EC1-F0C2-9A4A-B1CE-3DF038714A4D}" presName="ribbon" presStyleLbl="node1" presStyleIdx="0" presStyleCnt="1" custAng="873768"/>
      <dgm:spPr>
        <a:gradFill rotWithShape="0">
          <a:gsLst>
            <a:gs pos="0">
              <a:srgbClr val="FF0000"/>
            </a:gs>
            <a:gs pos="100000">
              <a:srgbClr val="FD7333"/>
            </a:gs>
          </a:gsLst>
        </a:gradFill>
      </dgm:spPr>
      <dgm:t>
        <a:bodyPr/>
        <a:lstStyle/>
        <a:p>
          <a:endParaRPr lang="en-US"/>
        </a:p>
      </dgm:t>
    </dgm:pt>
    <dgm:pt modelId="{2F178E04-F73B-0B40-9BDF-4DD94E4F1583}" type="pres">
      <dgm:prSet presAssocID="{DBD81EC1-F0C2-9A4A-B1CE-3DF038714A4D}" presName="leftArrowText" presStyleLbl="node1" presStyleIdx="0" presStyleCnt="1" custFlipHor="1" custScaleX="131656" custScaleY="108422" custLinFactNeighborX="-12479" custLinFactNeighborY="-2566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2E429B2-B63F-734A-9C4D-4EB38C61C6B9}" type="pres">
      <dgm:prSet presAssocID="{DBD81EC1-F0C2-9A4A-B1CE-3DF038714A4D}" presName="rightArrowText" presStyleLbl="node1" presStyleIdx="0" presStyleCnt="1" custScaleX="147532" custScaleY="111678" custLinFactNeighborX="5699" custLinFactNeighborY="8571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8CB4D9E-F47A-8A4C-A7FB-3DD9A29F205F}" type="presOf" srcId="{7FC8D311-E3A7-214D-A4E3-F70E3D0D35D3}" destId="{A2E429B2-B63F-734A-9C4D-4EB38C61C6B9}" srcOrd="0" destOrd="0" presId="urn:microsoft.com/office/officeart/2005/8/layout/arrow6"/>
    <dgm:cxn modelId="{C0F16DF9-DE1E-5443-AC14-D8E36B62D401}" srcId="{DBD81EC1-F0C2-9A4A-B1CE-3DF038714A4D}" destId="{7FC8D311-E3A7-214D-A4E3-F70E3D0D35D3}" srcOrd="1" destOrd="0" parTransId="{0C8A8733-871A-BF45-BB81-4C183E2034F0}" sibTransId="{C2900177-D71E-434C-84F5-D594FC02F721}"/>
    <dgm:cxn modelId="{A7862AE8-819E-F043-B99D-0C0C341EB46D}" srcId="{DBD81EC1-F0C2-9A4A-B1CE-3DF038714A4D}" destId="{C5268092-A82C-3944-8969-DE410B94109C}" srcOrd="0" destOrd="0" parTransId="{A2287BC3-0A60-0B41-8FE0-A632B68D6460}" sibTransId="{32B6C4C9-194F-B043-A6E8-6242284C6F69}"/>
    <dgm:cxn modelId="{3C8AF4FD-15AB-0C40-BF8F-8F070EAD1DBA}" type="presOf" srcId="{C5268092-A82C-3944-8969-DE410B94109C}" destId="{2F178E04-F73B-0B40-9BDF-4DD94E4F1583}" srcOrd="0" destOrd="0" presId="urn:microsoft.com/office/officeart/2005/8/layout/arrow6"/>
    <dgm:cxn modelId="{CA3B6ECC-5D3A-624C-B9C7-AF9E332EC8BA}" type="presOf" srcId="{DBD81EC1-F0C2-9A4A-B1CE-3DF038714A4D}" destId="{46F0FC03-A175-3641-835E-FEDBE3F6177E}" srcOrd="0" destOrd="0" presId="urn:microsoft.com/office/officeart/2005/8/layout/arrow6"/>
    <dgm:cxn modelId="{B5773F23-D32E-1743-A061-9C02BD917E76}" srcId="{DBD81EC1-F0C2-9A4A-B1CE-3DF038714A4D}" destId="{C20E7C8F-9358-2344-ACAF-C6C84678F193}" srcOrd="2" destOrd="0" parTransId="{F4CB2BC0-6C56-7842-AF1E-98528E3946D7}" sibTransId="{33A6F8CC-7F87-E749-B0CC-D6954979D581}"/>
    <dgm:cxn modelId="{27DDDD76-D40D-094B-8CBA-A19F18CF08D5}" type="presParOf" srcId="{46F0FC03-A175-3641-835E-FEDBE3F6177E}" destId="{6D5FD239-519A-DC4D-B978-3F1B0EF73BDD}" srcOrd="0" destOrd="0" presId="urn:microsoft.com/office/officeart/2005/8/layout/arrow6"/>
    <dgm:cxn modelId="{E8922AFE-1110-564E-A1E6-757DA9879748}" type="presParOf" srcId="{46F0FC03-A175-3641-835E-FEDBE3F6177E}" destId="{2F178E04-F73B-0B40-9BDF-4DD94E4F1583}" srcOrd="1" destOrd="0" presId="urn:microsoft.com/office/officeart/2005/8/layout/arrow6"/>
    <dgm:cxn modelId="{55E1C171-1C18-9948-9DBF-091146E06256}" type="presParOf" srcId="{46F0FC03-A175-3641-835E-FEDBE3F6177E}" destId="{A2E429B2-B63F-734A-9C4D-4EB38C61C6B9}" srcOrd="2" destOrd="0" presId="urn:microsoft.com/office/officeart/2005/8/layout/arrow6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DBD81EC1-F0C2-9A4A-B1CE-3DF038714A4D}" type="doc">
      <dgm:prSet loTypeId="urn:microsoft.com/office/officeart/2005/8/layout/arrow6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5268092-A82C-3944-8969-DE410B94109C}">
      <dgm:prSet phldrT="[Text]" custT="1"/>
      <dgm:spPr/>
      <dgm:t>
        <a:bodyPr/>
        <a:lstStyle/>
        <a:p>
          <a:r>
            <a:rPr lang="en-US" sz="1200" dirty="0" smtClean="0"/>
            <a:t> Mobile API</a:t>
          </a:r>
          <a:endParaRPr lang="en-US" sz="1200" dirty="0"/>
        </a:p>
      </dgm:t>
    </dgm:pt>
    <dgm:pt modelId="{A2287BC3-0A60-0B41-8FE0-A632B68D6460}" type="parTrans" cxnId="{A7862AE8-819E-F043-B99D-0C0C341EB46D}">
      <dgm:prSet/>
      <dgm:spPr/>
      <dgm:t>
        <a:bodyPr/>
        <a:lstStyle/>
        <a:p>
          <a:endParaRPr lang="en-US" sz="1400"/>
        </a:p>
      </dgm:t>
    </dgm:pt>
    <dgm:pt modelId="{32B6C4C9-194F-B043-A6E8-6242284C6F69}" type="sibTrans" cxnId="{A7862AE8-819E-F043-B99D-0C0C341EB46D}">
      <dgm:prSet/>
      <dgm:spPr/>
      <dgm:t>
        <a:bodyPr/>
        <a:lstStyle/>
        <a:p>
          <a:endParaRPr lang="en-US" sz="1400"/>
        </a:p>
      </dgm:t>
    </dgm:pt>
    <dgm:pt modelId="{C20E7C8F-9358-2344-ACAF-C6C84678F193}">
      <dgm:prSet phldrT="[Text]" custT="1"/>
      <dgm:spPr/>
      <dgm:t>
        <a:bodyPr/>
        <a:lstStyle/>
        <a:p>
          <a:r>
            <a:rPr lang="en-US" sz="1200" dirty="0" smtClean="0"/>
            <a:t> Mobile Networking</a:t>
          </a:r>
          <a:endParaRPr lang="en-US" sz="1200" dirty="0"/>
        </a:p>
      </dgm:t>
    </dgm:pt>
    <dgm:pt modelId="{F4CB2BC0-6C56-7842-AF1E-98528E3946D7}" type="parTrans" cxnId="{B5773F23-D32E-1743-A061-9C02BD917E76}">
      <dgm:prSet/>
      <dgm:spPr/>
      <dgm:t>
        <a:bodyPr/>
        <a:lstStyle/>
        <a:p>
          <a:endParaRPr lang="en-US" sz="1400"/>
        </a:p>
      </dgm:t>
    </dgm:pt>
    <dgm:pt modelId="{33A6F8CC-7F87-E749-B0CC-D6954979D581}" type="sibTrans" cxnId="{B5773F23-D32E-1743-A061-9C02BD917E76}">
      <dgm:prSet/>
      <dgm:spPr/>
      <dgm:t>
        <a:bodyPr/>
        <a:lstStyle/>
        <a:p>
          <a:endParaRPr lang="en-US" sz="1400"/>
        </a:p>
      </dgm:t>
    </dgm:pt>
    <dgm:pt modelId="{8723CED0-C691-9348-B80B-EAD1CE4B3941}">
      <dgm:prSet phldrT="[Text]"/>
      <dgm:spPr/>
      <dgm:t>
        <a:bodyPr/>
        <a:lstStyle/>
        <a:p>
          <a:endParaRPr lang="en-US" sz="1400" dirty="0"/>
        </a:p>
      </dgm:t>
    </dgm:pt>
    <dgm:pt modelId="{489E0375-0C24-2340-AB8B-4AAB2C57DE5C}" type="parTrans" cxnId="{B515B352-7EEC-4945-B723-9159B278C820}">
      <dgm:prSet/>
      <dgm:spPr/>
      <dgm:t>
        <a:bodyPr/>
        <a:lstStyle/>
        <a:p>
          <a:endParaRPr lang="en-US" sz="1400"/>
        </a:p>
      </dgm:t>
    </dgm:pt>
    <dgm:pt modelId="{370D405F-8825-3C4A-A49A-04C30A18667C}" type="sibTrans" cxnId="{B515B352-7EEC-4945-B723-9159B278C820}">
      <dgm:prSet/>
      <dgm:spPr/>
      <dgm:t>
        <a:bodyPr/>
        <a:lstStyle/>
        <a:p>
          <a:endParaRPr lang="en-US" sz="1400"/>
        </a:p>
      </dgm:t>
    </dgm:pt>
    <dgm:pt modelId="{46F0FC03-A175-3641-835E-FEDBE3F6177E}" type="pres">
      <dgm:prSet presAssocID="{DBD81EC1-F0C2-9A4A-B1CE-3DF038714A4D}" presName="compositeShape" presStyleCnt="0">
        <dgm:presLayoutVars>
          <dgm:chMax val="2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D5FD239-519A-DC4D-B978-3F1B0EF73BDD}" type="pres">
      <dgm:prSet presAssocID="{DBD81EC1-F0C2-9A4A-B1CE-3DF038714A4D}" presName="ribbon" presStyleLbl="node1" presStyleIdx="0" presStyleCnt="1" custAng="19904238" custScaleX="149054"/>
      <dgm:spPr>
        <a:gradFill rotWithShape="0">
          <a:gsLst>
            <a:gs pos="0">
              <a:srgbClr val="FF0000"/>
            </a:gs>
            <a:gs pos="100000">
              <a:srgbClr val="FD7333"/>
            </a:gs>
          </a:gsLst>
        </a:gradFill>
      </dgm:spPr>
      <dgm:t>
        <a:bodyPr/>
        <a:lstStyle/>
        <a:p>
          <a:endParaRPr lang="en-US"/>
        </a:p>
      </dgm:t>
    </dgm:pt>
    <dgm:pt modelId="{2F178E04-F73B-0B40-9BDF-4DD94E4F1583}" type="pres">
      <dgm:prSet presAssocID="{DBD81EC1-F0C2-9A4A-B1CE-3DF038714A4D}" presName="leftArrowText" presStyleLbl="node1" presStyleIdx="0" presStyleCnt="1" custScaleX="127560" custScaleY="92212" custLinFactNeighborX="-44307" custLinFactNeighborY="7226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2E429B2-B63F-734A-9C4D-4EB38C61C6B9}" type="pres">
      <dgm:prSet presAssocID="{DBD81EC1-F0C2-9A4A-B1CE-3DF038714A4D}" presName="rightArrowText" presStyleLbl="node1" presStyleIdx="0" presStyleCnt="1" custScaleX="171629" custScaleY="18164" custLinFactNeighborX="37261" custLinFactNeighborY="-5903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840EA2A-E4E0-DF4E-96BE-8B591E0B6842}" type="presOf" srcId="{C5268092-A82C-3944-8969-DE410B94109C}" destId="{2F178E04-F73B-0B40-9BDF-4DD94E4F1583}" srcOrd="0" destOrd="0" presId="urn:microsoft.com/office/officeart/2005/8/layout/arrow6"/>
    <dgm:cxn modelId="{A7862AE8-819E-F043-B99D-0C0C341EB46D}" srcId="{DBD81EC1-F0C2-9A4A-B1CE-3DF038714A4D}" destId="{C5268092-A82C-3944-8969-DE410B94109C}" srcOrd="0" destOrd="0" parTransId="{A2287BC3-0A60-0B41-8FE0-A632B68D6460}" sibTransId="{32B6C4C9-194F-B043-A6E8-6242284C6F69}"/>
    <dgm:cxn modelId="{55643F0C-350F-9D4F-93F3-D3752349D1A8}" type="presOf" srcId="{DBD81EC1-F0C2-9A4A-B1CE-3DF038714A4D}" destId="{46F0FC03-A175-3641-835E-FEDBE3F6177E}" srcOrd="0" destOrd="0" presId="urn:microsoft.com/office/officeart/2005/8/layout/arrow6"/>
    <dgm:cxn modelId="{633C36FF-F06E-0D44-BA51-5A29C068A5A5}" type="presOf" srcId="{C20E7C8F-9358-2344-ACAF-C6C84678F193}" destId="{A2E429B2-B63F-734A-9C4D-4EB38C61C6B9}" srcOrd="0" destOrd="0" presId="urn:microsoft.com/office/officeart/2005/8/layout/arrow6"/>
    <dgm:cxn modelId="{B5773F23-D32E-1743-A061-9C02BD917E76}" srcId="{DBD81EC1-F0C2-9A4A-B1CE-3DF038714A4D}" destId="{C20E7C8F-9358-2344-ACAF-C6C84678F193}" srcOrd="1" destOrd="0" parTransId="{F4CB2BC0-6C56-7842-AF1E-98528E3946D7}" sibTransId="{33A6F8CC-7F87-E749-B0CC-D6954979D581}"/>
    <dgm:cxn modelId="{B515B352-7EEC-4945-B723-9159B278C820}" srcId="{DBD81EC1-F0C2-9A4A-B1CE-3DF038714A4D}" destId="{8723CED0-C691-9348-B80B-EAD1CE4B3941}" srcOrd="2" destOrd="0" parTransId="{489E0375-0C24-2340-AB8B-4AAB2C57DE5C}" sibTransId="{370D405F-8825-3C4A-A49A-04C30A18667C}"/>
    <dgm:cxn modelId="{1813C51F-5CB0-7D43-A4A8-BACC63A3B8E4}" type="presParOf" srcId="{46F0FC03-A175-3641-835E-FEDBE3F6177E}" destId="{6D5FD239-519A-DC4D-B978-3F1B0EF73BDD}" srcOrd="0" destOrd="0" presId="urn:microsoft.com/office/officeart/2005/8/layout/arrow6"/>
    <dgm:cxn modelId="{84C9D2D0-B505-F240-B1AF-BD42911FE054}" type="presParOf" srcId="{46F0FC03-A175-3641-835E-FEDBE3F6177E}" destId="{2F178E04-F73B-0B40-9BDF-4DD94E4F1583}" srcOrd="1" destOrd="0" presId="urn:microsoft.com/office/officeart/2005/8/layout/arrow6"/>
    <dgm:cxn modelId="{A48DD382-A4DC-8449-B07F-19EB7E85EED0}" type="presParOf" srcId="{46F0FC03-A175-3641-835E-FEDBE3F6177E}" destId="{A2E429B2-B63F-734A-9C4D-4EB38C61C6B9}" srcOrd="2" destOrd="0" presId="urn:microsoft.com/office/officeart/2005/8/layout/arrow6"/>
  </dgm:cxnLst>
  <dgm:bg/>
  <dgm:whole/>
  <dgm:extLst>
    <a:ext uri="http://schemas.microsoft.com/office/drawing/2008/diagram">
      <dsp:dataModelExt xmlns:dsp="http://schemas.microsoft.com/office/drawing/2008/diagram" relId="rId15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DBD81EC1-F0C2-9A4A-B1CE-3DF038714A4D}" type="doc">
      <dgm:prSet loTypeId="urn:microsoft.com/office/officeart/2005/8/layout/arrow6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5268092-A82C-3944-8969-DE410B94109C}">
      <dgm:prSet phldrT="[Text]" custT="1"/>
      <dgm:spPr/>
      <dgm:t>
        <a:bodyPr/>
        <a:lstStyle/>
        <a:p>
          <a:r>
            <a:rPr lang="en-US" sz="1200" dirty="0" smtClean="0"/>
            <a:t> Data model</a:t>
          </a:r>
          <a:endParaRPr lang="en-US" sz="1200" dirty="0"/>
        </a:p>
      </dgm:t>
    </dgm:pt>
    <dgm:pt modelId="{A2287BC3-0A60-0B41-8FE0-A632B68D6460}" type="parTrans" cxnId="{A7862AE8-819E-F043-B99D-0C0C341EB46D}">
      <dgm:prSet/>
      <dgm:spPr/>
      <dgm:t>
        <a:bodyPr/>
        <a:lstStyle/>
        <a:p>
          <a:endParaRPr lang="en-US"/>
        </a:p>
      </dgm:t>
    </dgm:pt>
    <dgm:pt modelId="{32B6C4C9-194F-B043-A6E8-6242284C6F69}" type="sibTrans" cxnId="{A7862AE8-819E-F043-B99D-0C0C341EB46D}">
      <dgm:prSet/>
      <dgm:spPr/>
      <dgm:t>
        <a:bodyPr/>
        <a:lstStyle/>
        <a:p>
          <a:endParaRPr lang="en-US"/>
        </a:p>
      </dgm:t>
    </dgm:pt>
    <dgm:pt modelId="{C20E7C8F-9358-2344-ACAF-C6C84678F193}">
      <dgm:prSet phldrT="[Text]"/>
      <dgm:spPr/>
      <dgm:t>
        <a:bodyPr/>
        <a:lstStyle/>
        <a:p>
          <a:r>
            <a:rPr lang="en-US" dirty="0" smtClean="0"/>
            <a:t> Security</a:t>
          </a:r>
          <a:endParaRPr lang="en-US" dirty="0"/>
        </a:p>
      </dgm:t>
    </dgm:pt>
    <dgm:pt modelId="{F4CB2BC0-6C56-7842-AF1E-98528E3946D7}" type="parTrans" cxnId="{B5773F23-D32E-1743-A061-9C02BD917E76}">
      <dgm:prSet/>
      <dgm:spPr/>
      <dgm:t>
        <a:bodyPr/>
        <a:lstStyle/>
        <a:p>
          <a:endParaRPr lang="en-US"/>
        </a:p>
      </dgm:t>
    </dgm:pt>
    <dgm:pt modelId="{33A6F8CC-7F87-E749-B0CC-D6954979D581}" type="sibTrans" cxnId="{B5773F23-D32E-1743-A061-9C02BD917E76}">
      <dgm:prSet/>
      <dgm:spPr/>
      <dgm:t>
        <a:bodyPr/>
        <a:lstStyle/>
        <a:p>
          <a:endParaRPr lang="en-US"/>
        </a:p>
      </dgm:t>
    </dgm:pt>
    <dgm:pt modelId="{46F0FC03-A175-3641-835E-FEDBE3F6177E}" type="pres">
      <dgm:prSet presAssocID="{DBD81EC1-F0C2-9A4A-B1CE-3DF038714A4D}" presName="compositeShape" presStyleCnt="0">
        <dgm:presLayoutVars>
          <dgm:chMax val="2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D5FD239-519A-DC4D-B978-3F1B0EF73BDD}" type="pres">
      <dgm:prSet presAssocID="{DBD81EC1-F0C2-9A4A-B1CE-3DF038714A4D}" presName="ribbon" presStyleLbl="node1" presStyleIdx="0" presStyleCnt="1" custAng="0" custScaleX="126290"/>
      <dgm:spPr>
        <a:gradFill rotWithShape="0">
          <a:gsLst>
            <a:gs pos="0">
              <a:srgbClr val="FF0000"/>
            </a:gs>
            <a:gs pos="100000">
              <a:srgbClr val="FD7333"/>
            </a:gs>
          </a:gsLst>
        </a:gradFill>
      </dgm:spPr>
      <dgm:t>
        <a:bodyPr/>
        <a:lstStyle/>
        <a:p>
          <a:endParaRPr lang="en-US"/>
        </a:p>
      </dgm:t>
    </dgm:pt>
    <dgm:pt modelId="{2F178E04-F73B-0B40-9BDF-4DD94E4F1583}" type="pres">
      <dgm:prSet presAssocID="{DBD81EC1-F0C2-9A4A-B1CE-3DF038714A4D}" presName="leftArrowText" presStyleLbl="node1" presStyleIdx="0" presStyleCnt="1" custScaleX="312457" custScaleY="114164" custLinFactX="46621" custLinFactNeighborX="100000" custLinFactNeighborY="3661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2E429B2-B63F-734A-9C4D-4EB38C61C6B9}" type="pres">
      <dgm:prSet presAssocID="{DBD81EC1-F0C2-9A4A-B1CE-3DF038714A4D}" presName="rightArrowText" presStyleLbl="node1" presStyleIdx="0" presStyleCnt="1" custLinFactX="-28221" custLinFactNeighborX="-100000" custLinFactNeighborY="-3973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86FAF25-812B-9743-92E9-AC5CCD3AF49B}" type="presOf" srcId="{C20E7C8F-9358-2344-ACAF-C6C84678F193}" destId="{A2E429B2-B63F-734A-9C4D-4EB38C61C6B9}" srcOrd="0" destOrd="0" presId="urn:microsoft.com/office/officeart/2005/8/layout/arrow6"/>
    <dgm:cxn modelId="{A7862AE8-819E-F043-B99D-0C0C341EB46D}" srcId="{DBD81EC1-F0C2-9A4A-B1CE-3DF038714A4D}" destId="{C5268092-A82C-3944-8969-DE410B94109C}" srcOrd="0" destOrd="0" parTransId="{A2287BC3-0A60-0B41-8FE0-A632B68D6460}" sibTransId="{32B6C4C9-194F-B043-A6E8-6242284C6F69}"/>
    <dgm:cxn modelId="{2589F0FC-33E3-7642-88C8-403BA436EBFA}" type="presOf" srcId="{DBD81EC1-F0C2-9A4A-B1CE-3DF038714A4D}" destId="{46F0FC03-A175-3641-835E-FEDBE3F6177E}" srcOrd="0" destOrd="0" presId="urn:microsoft.com/office/officeart/2005/8/layout/arrow6"/>
    <dgm:cxn modelId="{2327E55F-E4C5-3D49-974A-70B6F45E1BA8}" type="presOf" srcId="{C5268092-A82C-3944-8969-DE410B94109C}" destId="{2F178E04-F73B-0B40-9BDF-4DD94E4F1583}" srcOrd="0" destOrd="0" presId="urn:microsoft.com/office/officeart/2005/8/layout/arrow6"/>
    <dgm:cxn modelId="{B5773F23-D32E-1743-A061-9C02BD917E76}" srcId="{DBD81EC1-F0C2-9A4A-B1CE-3DF038714A4D}" destId="{C20E7C8F-9358-2344-ACAF-C6C84678F193}" srcOrd="1" destOrd="0" parTransId="{F4CB2BC0-6C56-7842-AF1E-98528E3946D7}" sibTransId="{33A6F8CC-7F87-E749-B0CC-D6954979D581}"/>
    <dgm:cxn modelId="{83BAD4DD-4F6F-A945-B391-3F47F5947D4E}" type="presParOf" srcId="{46F0FC03-A175-3641-835E-FEDBE3F6177E}" destId="{6D5FD239-519A-DC4D-B978-3F1B0EF73BDD}" srcOrd="0" destOrd="0" presId="urn:microsoft.com/office/officeart/2005/8/layout/arrow6"/>
    <dgm:cxn modelId="{38E90114-CDE3-7245-B775-228A6CA4A9E1}" type="presParOf" srcId="{46F0FC03-A175-3641-835E-FEDBE3F6177E}" destId="{2F178E04-F73B-0B40-9BDF-4DD94E4F1583}" srcOrd="1" destOrd="0" presId="urn:microsoft.com/office/officeart/2005/8/layout/arrow6"/>
    <dgm:cxn modelId="{9BB6C137-43AE-1B4B-9738-87F8EE1D29D4}" type="presParOf" srcId="{46F0FC03-A175-3641-835E-FEDBE3F6177E}" destId="{A2E429B2-B63F-734A-9C4D-4EB38C61C6B9}" srcOrd="2" destOrd="0" presId="urn:microsoft.com/office/officeart/2005/8/layout/arrow6"/>
  </dgm:cxnLst>
  <dgm:bg/>
  <dgm:whole/>
  <dgm:extLst>
    <a:ext uri="http://schemas.microsoft.com/office/drawing/2008/diagram">
      <dsp:dataModelExt xmlns:dsp="http://schemas.microsoft.com/office/drawing/2008/diagram" relId="rId20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BD81EC1-F0C2-9A4A-B1CE-3DF038714A4D}" type="doc">
      <dgm:prSet loTypeId="urn:microsoft.com/office/officeart/2005/8/layout/arrow6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5268092-A82C-3944-8969-DE410B94109C}">
      <dgm:prSet phldrT="[Text]" custT="1"/>
      <dgm:spPr/>
      <dgm:t>
        <a:bodyPr/>
        <a:lstStyle/>
        <a:p>
          <a:endParaRPr lang="en-US" sz="1200" dirty="0"/>
        </a:p>
      </dgm:t>
    </dgm:pt>
    <dgm:pt modelId="{A2287BC3-0A60-0B41-8FE0-A632B68D6460}" type="parTrans" cxnId="{A7862AE8-819E-F043-B99D-0C0C341EB46D}">
      <dgm:prSet/>
      <dgm:spPr/>
      <dgm:t>
        <a:bodyPr/>
        <a:lstStyle/>
        <a:p>
          <a:endParaRPr lang="en-US" sz="1400"/>
        </a:p>
      </dgm:t>
    </dgm:pt>
    <dgm:pt modelId="{32B6C4C9-194F-B043-A6E8-6242284C6F69}" type="sibTrans" cxnId="{A7862AE8-819E-F043-B99D-0C0C341EB46D}">
      <dgm:prSet/>
      <dgm:spPr/>
      <dgm:t>
        <a:bodyPr/>
        <a:lstStyle/>
        <a:p>
          <a:endParaRPr lang="en-US" sz="1400"/>
        </a:p>
      </dgm:t>
    </dgm:pt>
    <dgm:pt modelId="{C20E7C8F-9358-2344-ACAF-C6C84678F193}">
      <dgm:prSet phldrT="[Text]" custT="1"/>
      <dgm:spPr/>
      <dgm:t>
        <a:bodyPr/>
        <a:lstStyle/>
        <a:p>
          <a:endParaRPr lang="en-US" sz="1200" dirty="0"/>
        </a:p>
      </dgm:t>
    </dgm:pt>
    <dgm:pt modelId="{F4CB2BC0-6C56-7842-AF1E-98528E3946D7}" type="parTrans" cxnId="{B5773F23-D32E-1743-A061-9C02BD917E76}">
      <dgm:prSet/>
      <dgm:spPr/>
      <dgm:t>
        <a:bodyPr/>
        <a:lstStyle/>
        <a:p>
          <a:endParaRPr lang="en-US" sz="1400"/>
        </a:p>
      </dgm:t>
    </dgm:pt>
    <dgm:pt modelId="{33A6F8CC-7F87-E749-B0CC-D6954979D581}" type="sibTrans" cxnId="{B5773F23-D32E-1743-A061-9C02BD917E76}">
      <dgm:prSet/>
      <dgm:spPr/>
      <dgm:t>
        <a:bodyPr/>
        <a:lstStyle/>
        <a:p>
          <a:endParaRPr lang="en-US" sz="1400"/>
        </a:p>
      </dgm:t>
    </dgm:pt>
    <dgm:pt modelId="{8723CED0-C691-9348-B80B-EAD1CE4B3941}">
      <dgm:prSet phldrT="[Text]"/>
      <dgm:spPr/>
      <dgm:t>
        <a:bodyPr/>
        <a:lstStyle/>
        <a:p>
          <a:endParaRPr lang="en-US" sz="1400" dirty="0"/>
        </a:p>
      </dgm:t>
    </dgm:pt>
    <dgm:pt modelId="{489E0375-0C24-2340-AB8B-4AAB2C57DE5C}" type="parTrans" cxnId="{B515B352-7EEC-4945-B723-9159B278C820}">
      <dgm:prSet/>
      <dgm:spPr/>
      <dgm:t>
        <a:bodyPr/>
        <a:lstStyle/>
        <a:p>
          <a:endParaRPr lang="en-US" sz="1400"/>
        </a:p>
      </dgm:t>
    </dgm:pt>
    <dgm:pt modelId="{370D405F-8825-3C4A-A49A-04C30A18667C}" type="sibTrans" cxnId="{B515B352-7EEC-4945-B723-9159B278C820}">
      <dgm:prSet/>
      <dgm:spPr/>
      <dgm:t>
        <a:bodyPr/>
        <a:lstStyle/>
        <a:p>
          <a:endParaRPr lang="en-US" sz="1400"/>
        </a:p>
      </dgm:t>
    </dgm:pt>
    <dgm:pt modelId="{46F0FC03-A175-3641-835E-FEDBE3F6177E}" type="pres">
      <dgm:prSet presAssocID="{DBD81EC1-F0C2-9A4A-B1CE-3DF038714A4D}" presName="compositeShape" presStyleCnt="0">
        <dgm:presLayoutVars>
          <dgm:chMax val="2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D5FD239-519A-DC4D-B978-3F1B0EF73BDD}" type="pres">
      <dgm:prSet presAssocID="{DBD81EC1-F0C2-9A4A-B1CE-3DF038714A4D}" presName="ribbon" presStyleLbl="node1" presStyleIdx="0" presStyleCnt="1" custAng="19904238" custScaleX="149054"/>
      <dgm:spPr>
        <a:gradFill rotWithShape="0">
          <a:gsLst>
            <a:gs pos="0">
              <a:srgbClr val="FF0000"/>
            </a:gs>
            <a:gs pos="100000">
              <a:srgbClr val="FD7333"/>
            </a:gs>
          </a:gsLst>
        </a:gradFill>
      </dgm:spPr>
      <dgm:t>
        <a:bodyPr/>
        <a:lstStyle/>
        <a:p>
          <a:endParaRPr lang="en-US"/>
        </a:p>
      </dgm:t>
    </dgm:pt>
    <dgm:pt modelId="{2F178E04-F73B-0B40-9BDF-4DD94E4F1583}" type="pres">
      <dgm:prSet presAssocID="{DBD81EC1-F0C2-9A4A-B1CE-3DF038714A4D}" presName="leftArrowText" presStyleLbl="node1" presStyleIdx="0" presStyleCnt="1" custScaleX="127560" custScaleY="92212" custLinFactNeighborX="-44307" custLinFactNeighborY="7226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2E429B2-B63F-734A-9C4D-4EB38C61C6B9}" type="pres">
      <dgm:prSet presAssocID="{DBD81EC1-F0C2-9A4A-B1CE-3DF038714A4D}" presName="rightArrowText" presStyleLbl="node1" presStyleIdx="0" presStyleCnt="1" custScaleX="171629" custScaleY="18164" custLinFactNeighborX="37261" custLinFactNeighborY="-5903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32ED662-A056-5048-9328-7E3C8DA823A4}" type="presOf" srcId="{C5268092-A82C-3944-8969-DE410B94109C}" destId="{2F178E04-F73B-0B40-9BDF-4DD94E4F1583}" srcOrd="0" destOrd="0" presId="urn:microsoft.com/office/officeart/2005/8/layout/arrow6"/>
    <dgm:cxn modelId="{42111B03-3306-C74D-9007-DE59C352E81D}" type="presOf" srcId="{C20E7C8F-9358-2344-ACAF-C6C84678F193}" destId="{A2E429B2-B63F-734A-9C4D-4EB38C61C6B9}" srcOrd="0" destOrd="0" presId="urn:microsoft.com/office/officeart/2005/8/layout/arrow6"/>
    <dgm:cxn modelId="{8ADD795C-35EF-A646-82CC-477F8CED9D76}" type="presOf" srcId="{DBD81EC1-F0C2-9A4A-B1CE-3DF038714A4D}" destId="{46F0FC03-A175-3641-835E-FEDBE3F6177E}" srcOrd="0" destOrd="0" presId="urn:microsoft.com/office/officeart/2005/8/layout/arrow6"/>
    <dgm:cxn modelId="{A7862AE8-819E-F043-B99D-0C0C341EB46D}" srcId="{DBD81EC1-F0C2-9A4A-B1CE-3DF038714A4D}" destId="{C5268092-A82C-3944-8969-DE410B94109C}" srcOrd="0" destOrd="0" parTransId="{A2287BC3-0A60-0B41-8FE0-A632B68D6460}" sibTransId="{32B6C4C9-194F-B043-A6E8-6242284C6F69}"/>
    <dgm:cxn modelId="{B5773F23-D32E-1743-A061-9C02BD917E76}" srcId="{DBD81EC1-F0C2-9A4A-B1CE-3DF038714A4D}" destId="{C20E7C8F-9358-2344-ACAF-C6C84678F193}" srcOrd="1" destOrd="0" parTransId="{F4CB2BC0-6C56-7842-AF1E-98528E3946D7}" sibTransId="{33A6F8CC-7F87-E749-B0CC-D6954979D581}"/>
    <dgm:cxn modelId="{B515B352-7EEC-4945-B723-9159B278C820}" srcId="{DBD81EC1-F0C2-9A4A-B1CE-3DF038714A4D}" destId="{8723CED0-C691-9348-B80B-EAD1CE4B3941}" srcOrd="2" destOrd="0" parTransId="{489E0375-0C24-2340-AB8B-4AAB2C57DE5C}" sibTransId="{370D405F-8825-3C4A-A49A-04C30A18667C}"/>
    <dgm:cxn modelId="{0574E1FB-C827-B945-B847-2EB3EED993CE}" type="presParOf" srcId="{46F0FC03-A175-3641-835E-FEDBE3F6177E}" destId="{6D5FD239-519A-DC4D-B978-3F1B0EF73BDD}" srcOrd="0" destOrd="0" presId="urn:microsoft.com/office/officeart/2005/8/layout/arrow6"/>
    <dgm:cxn modelId="{CDF71257-4BBE-B84F-AB9D-006BAFC5B734}" type="presParOf" srcId="{46F0FC03-A175-3641-835E-FEDBE3F6177E}" destId="{2F178E04-F73B-0B40-9BDF-4DD94E4F1583}" srcOrd="1" destOrd="0" presId="urn:microsoft.com/office/officeart/2005/8/layout/arrow6"/>
    <dgm:cxn modelId="{09881A61-25FE-8E46-A2A3-DF9A4584B82F}" type="presParOf" srcId="{46F0FC03-A175-3641-835E-FEDBE3F6177E}" destId="{A2E429B2-B63F-734A-9C4D-4EB38C61C6B9}" srcOrd="2" destOrd="0" presId="urn:microsoft.com/office/officeart/2005/8/layout/arrow6"/>
  </dgm:cxnLst>
  <dgm:bg/>
  <dgm:whole/>
  <dgm:extLst>
    <a:ext uri="http://schemas.microsoft.com/office/drawing/2008/diagram">
      <dsp:dataModelExt xmlns:dsp="http://schemas.microsoft.com/office/drawing/2008/diagram" relId="rId15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BD81EC1-F0C2-9A4A-B1CE-3DF038714A4D}" type="doc">
      <dgm:prSet loTypeId="urn:microsoft.com/office/officeart/2005/8/layout/arrow6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5268092-A82C-3944-8969-DE410B94109C}">
      <dgm:prSet phldrT="[Text]" custT="1"/>
      <dgm:spPr/>
      <dgm:t>
        <a:bodyPr/>
        <a:lstStyle/>
        <a:p>
          <a:endParaRPr lang="en-US" sz="1200" dirty="0"/>
        </a:p>
      </dgm:t>
    </dgm:pt>
    <dgm:pt modelId="{A2287BC3-0A60-0B41-8FE0-A632B68D6460}" type="parTrans" cxnId="{A7862AE8-819E-F043-B99D-0C0C341EB46D}">
      <dgm:prSet/>
      <dgm:spPr/>
      <dgm:t>
        <a:bodyPr/>
        <a:lstStyle/>
        <a:p>
          <a:endParaRPr lang="en-US"/>
        </a:p>
      </dgm:t>
    </dgm:pt>
    <dgm:pt modelId="{32B6C4C9-194F-B043-A6E8-6242284C6F69}" type="sibTrans" cxnId="{A7862AE8-819E-F043-B99D-0C0C341EB46D}">
      <dgm:prSet/>
      <dgm:spPr/>
      <dgm:t>
        <a:bodyPr/>
        <a:lstStyle/>
        <a:p>
          <a:endParaRPr lang="en-US"/>
        </a:p>
      </dgm:t>
    </dgm:pt>
    <dgm:pt modelId="{C20E7C8F-9358-2344-ACAF-C6C84678F193}">
      <dgm:prSet phldrT="[Text]"/>
      <dgm:spPr/>
      <dgm:t>
        <a:bodyPr/>
        <a:lstStyle/>
        <a:p>
          <a:endParaRPr lang="en-US" dirty="0"/>
        </a:p>
      </dgm:t>
    </dgm:pt>
    <dgm:pt modelId="{F4CB2BC0-6C56-7842-AF1E-98528E3946D7}" type="parTrans" cxnId="{B5773F23-D32E-1743-A061-9C02BD917E76}">
      <dgm:prSet/>
      <dgm:spPr/>
      <dgm:t>
        <a:bodyPr/>
        <a:lstStyle/>
        <a:p>
          <a:endParaRPr lang="en-US"/>
        </a:p>
      </dgm:t>
    </dgm:pt>
    <dgm:pt modelId="{33A6F8CC-7F87-E749-B0CC-D6954979D581}" type="sibTrans" cxnId="{B5773F23-D32E-1743-A061-9C02BD917E76}">
      <dgm:prSet/>
      <dgm:spPr/>
      <dgm:t>
        <a:bodyPr/>
        <a:lstStyle/>
        <a:p>
          <a:endParaRPr lang="en-US"/>
        </a:p>
      </dgm:t>
    </dgm:pt>
    <dgm:pt modelId="{46F0FC03-A175-3641-835E-FEDBE3F6177E}" type="pres">
      <dgm:prSet presAssocID="{DBD81EC1-F0C2-9A4A-B1CE-3DF038714A4D}" presName="compositeShape" presStyleCnt="0">
        <dgm:presLayoutVars>
          <dgm:chMax val="2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D5FD239-519A-DC4D-B978-3F1B0EF73BDD}" type="pres">
      <dgm:prSet presAssocID="{DBD81EC1-F0C2-9A4A-B1CE-3DF038714A4D}" presName="ribbon" presStyleLbl="node1" presStyleIdx="0" presStyleCnt="1" custAng="0" custScaleX="126290"/>
      <dgm:spPr>
        <a:gradFill rotWithShape="0">
          <a:gsLst>
            <a:gs pos="0">
              <a:srgbClr val="FF0000"/>
            </a:gs>
            <a:gs pos="100000">
              <a:srgbClr val="FD7333"/>
            </a:gs>
          </a:gsLst>
        </a:gradFill>
      </dgm:spPr>
      <dgm:t>
        <a:bodyPr/>
        <a:lstStyle/>
        <a:p>
          <a:endParaRPr lang="en-US"/>
        </a:p>
      </dgm:t>
    </dgm:pt>
    <dgm:pt modelId="{2F178E04-F73B-0B40-9BDF-4DD94E4F1583}" type="pres">
      <dgm:prSet presAssocID="{DBD81EC1-F0C2-9A4A-B1CE-3DF038714A4D}" presName="leftArrowText" presStyleLbl="node1" presStyleIdx="0" presStyleCnt="1" custScaleX="312457" custScaleY="114164" custLinFactX="46621" custLinFactNeighborX="100000" custLinFactNeighborY="3661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2E429B2-B63F-734A-9C4D-4EB38C61C6B9}" type="pres">
      <dgm:prSet presAssocID="{DBD81EC1-F0C2-9A4A-B1CE-3DF038714A4D}" presName="rightArrowText" presStyleLbl="node1" presStyleIdx="0" presStyleCnt="1" custLinFactX="-28221" custLinFactNeighborX="-100000" custLinFactNeighborY="-3973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2217302-22ED-5C41-8735-1A6A6BFE3926}" type="presOf" srcId="{DBD81EC1-F0C2-9A4A-B1CE-3DF038714A4D}" destId="{46F0FC03-A175-3641-835E-FEDBE3F6177E}" srcOrd="0" destOrd="0" presId="urn:microsoft.com/office/officeart/2005/8/layout/arrow6"/>
    <dgm:cxn modelId="{A7862AE8-819E-F043-B99D-0C0C341EB46D}" srcId="{DBD81EC1-F0C2-9A4A-B1CE-3DF038714A4D}" destId="{C5268092-A82C-3944-8969-DE410B94109C}" srcOrd="0" destOrd="0" parTransId="{A2287BC3-0A60-0B41-8FE0-A632B68D6460}" sibTransId="{32B6C4C9-194F-B043-A6E8-6242284C6F69}"/>
    <dgm:cxn modelId="{315CDDF4-02FB-4348-9FF4-78F29FB5BCEB}" type="presOf" srcId="{C20E7C8F-9358-2344-ACAF-C6C84678F193}" destId="{A2E429B2-B63F-734A-9C4D-4EB38C61C6B9}" srcOrd="0" destOrd="0" presId="urn:microsoft.com/office/officeart/2005/8/layout/arrow6"/>
    <dgm:cxn modelId="{9028E24A-91B6-5E4E-903C-7D9F117B38BE}" type="presOf" srcId="{C5268092-A82C-3944-8969-DE410B94109C}" destId="{2F178E04-F73B-0B40-9BDF-4DD94E4F1583}" srcOrd="0" destOrd="0" presId="urn:microsoft.com/office/officeart/2005/8/layout/arrow6"/>
    <dgm:cxn modelId="{B5773F23-D32E-1743-A061-9C02BD917E76}" srcId="{DBD81EC1-F0C2-9A4A-B1CE-3DF038714A4D}" destId="{C20E7C8F-9358-2344-ACAF-C6C84678F193}" srcOrd="1" destOrd="0" parTransId="{F4CB2BC0-6C56-7842-AF1E-98528E3946D7}" sibTransId="{33A6F8CC-7F87-E749-B0CC-D6954979D581}"/>
    <dgm:cxn modelId="{F3D54FF3-7AA9-5F42-8AB1-83309F2A6DF8}" type="presParOf" srcId="{46F0FC03-A175-3641-835E-FEDBE3F6177E}" destId="{6D5FD239-519A-DC4D-B978-3F1B0EF73BDD}" srcOrd="0" destOrd="0" presId="urn:microsoft.com/office/officeart/2005/8/layout/arrow6"/>
    <dgm:cxn modelId="{A6823E8E-87C5-E44A-9ECC-16A7E591A58B}" type="presParOf" srcId="{46F0FC03-A175-3641-835E-FEDBE3F6177E}" destId="{2F178E04-F73B-0B40-9BDF-4DD94E4F1583}" srcOrd="1" destOrd="0" presId="urn:microsoft.com/office/officeart/2005/8/layout/arrow6"/>
    <dgm:cxn modelId="{ABC73E8F-507B-014B-AE2E-E9AD845A03F6}" type="presParOf" srcId="{46F0FC03-A175-3641-835E-FEDBE3F6177E}" destId="{A2E429B2-B63F-734A-9C4D-4EB38C61C6B9}" srcOrd="2" destOrd="0" presId="urn:microsoft.com/office/officeart/2005/8/layout/arrow6"/>
  </dgm:cxnLst>
  <dgm:bg/>
  <dgm:whole/>
  <dgm:extLst>
    <a:ext uri="http://schemas.microsoft.com/office/drawing/2008/diagram">
      <dsp:dataModelExt xmlns:dsp="http://schemas.microsoft.com/office/drawing/2008/diagram" relId="rId20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BD81EC1-F0C2-9A4A-B1CE-3DF038714A4D}" type="doc">
      <dgm:prSet loTypeId="urn:microsoft.com/office/officeart/2005/8/layout/arrow6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5268092-A82C-3944-8969-DE410B94109C}">
      <dgm:prSet phldrT="[Text]" custT="1"/>
      <dgm:spPr/>
      <dgm:t>
        <a:bodyPr/>
        <a:lstStyle/>
        <a:p>
          <a:r>
            <a:rPr lang="en-US" sz="1200" dirty="0" smtClean="0"/>
            <a:t> API</a:t>
          </a:r>
          <a:endParaRPr lang="en-US" sz="1200" dirty="0"/>
        </a:p>
      </dgm:t>
    </dgm:pt>
    <dgm:pt modelId="{A2287BC3-0A60-0B41-8FE0-A632B68D6460}" type="parTrans" cxnId="{A7862AE8-819E-F043-B99D-0C0C341EB46D}">
      <dgm:prSet/>
      <dgm:spPr/>
      <dgm:t>
        <a:bodyPr/>
        <a:lstStyle/>
        <a:p>
          <a:endParaRPr lang="en-US"/>
        </a:p>
      </dgm:t>
    </dgm:pt>
    <dgm:pt modelId="{32B6C4C9-194F-B043-A6E8-6242284C6F69}" type="sibTrans" cxnId="{A7862AE8-819E-F043-B99D-0C0C341EB46D}">
      <dgm:prSet/>
      <dgm:spPr/>
      <dgm:t>
        <a:bodyPr/>
        <a:lstStyle/>
        <a:p>
          <a:endParaRPr lang="en-US"/>
        </a:p>
      </dgm:t>
    </dgm:pt>
    <dgm:pt modelId="{C20E7C8F-9358-2344-ACAF-C6C84678F193}">
      <dgm:prSet phldrT="[Text]"/>
      <dgm:spPr/>
    </dgm:pt>
    <dgm:pt modelId="{F4CB2BC0-6C56-7842-AF1E-98528E3946D7}" type="parTrans" cxnId="{B5773F23-D32E-1743-A061-9C02BD917E76}">
      <dgm:prSet/>
      <dgm:spPr/>
      <dgm:t>
        <a:bodyPr/>
        <a:lstStyle/>
        <a:p>
          <a:endParaRPr lang="en-US"/>
        </a:p>
      </dgm:t>
    </dgm:pt>
    <dgm:pt modelId="{33A6F8CC-7F87-E749-B0CC-D6954979D581}" type="sibTrans" cxnId="{B5773F23-D32E-1743-A061-9C02BD917E76}">
      <dgm:prSet/>
      <dgm:spPr/>
      <dgm:t>
        <a:bodyPr/>
        <a:lstStyle/>
        <a:p>
          <a:endParaRPr lang="en-US"/>
        </a:p>
      </dgm:t>
    </dgm:pt>
    <dgm:pt modelId="{7FC8D311-E3A7-214D-A4E3-F70E3D0D35D3}">
      <dgm:prSet phldrT="[Text]" custT="1"/>
      <dgm:spPr/>
      <dgm:t>
        <a:bodyPr/>
        <a:lstStyle/>
        <a:p>
          <a:r>
            <a:rPr lang="en-US" sz="1200" dirty="0" smtClean="0"/>
            <a:t>Network</a:t>
          </a:r>
          <a:endParaRPr lang="en-US" sz="1200" dirty="0"/>
        </a:p>
      </dgm:t>
    </dgm:pt>
    <dgm:pt modelId="{0C8A8733-871A-BF45-BB81-4C183E2034F0}" type="parTrans" cxnId="{C0F16DF9-DE1E-5443-AC14-D8E36B62D401}">
      <dgm:prSet/>
      <dgm:spPr/>
      <dgm:t>
        <a:bodyPr/>
        <a:lstStyle/>
        <a:p>
          <a:endParaRPr lang="en-US"/>
        </a:p>
      </dgm:t>
    </dgm:pt>
    <dgm:pt modelId="{C2900177-D71E-434C-84F5-D594FC02F721}" type="sibTrans" cxnId="{C0F16DF9-DE1E-5443-AC14-D8E36B62D401}">
      <dgm:prSet/>
      <dgm:spPr/>
      <dgm:t>
        <a:bodyPr/>
        <a:lstStyle/>
        <a:p>
          <a:endParaRPr lang="en-US"/>
        </a:p>
      </dgm:t>
    </dgm:pt>
    <dgm:pt modelId="{46F0FC03-A175-3641-835E-FEDBE3F6177E}" type="pres">
      <dgm:prSet presAssocID="{DBD81EC1-F0C2-9A4A-B1CE-3DF038714A4D}" presName="compositeShape" presStyleCnt="0">
        <dgm:presLayoutVars>
          <dgm:chMax val="2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D5FD239-519A-DC4D-B978-3F1B0EF73BDD}" type="pres">
      <dgm:prSet presAssocID="{DBD81EC1-F0C2-9A4A-B1CE-3DF038714A4D}" presName="ribbon" presStyleLbl="node1" presStyleIdx="0" presStyleCnt="1" custAng="873768"/>
      <dgm:spPr>
        <a:gradFill rotWithShape="0">
          <a:gsLst>
            <a:gs pos="0">
              <a:srgbClr val="FF0000"/>
            </a:gs>
            <a:gs pos="100000">
              <a:srgbClr val="FD7333"/>
            </a:gs>
          </a:gsLst>
        </a:gradFill>
      </dgm:spPr>
      <dgm:t>
        <a:bodyPr/>
        <a:lstStyle/>
        <a:p>
          <a:endParaRPr lang="en-US"/>
        </a:p>
      </dgm:t>
    </dgm:pt>
    <dgm:pt modelId="{2F178E04-F73B-0B40-9BDF-4DD94E4F1583}" type="pres">
      <dgm:prSet presAssocID="{DBD81EC1-F0C2-9A4A-B1CE-3DF038714A4D}" presName="leftArrowText" presStyleLbl="node1" presStyleIdx="0" presStyleCnt="1" custFlipHor="1" custScaleX="131656" custScaleY="108422" custLinFactNeighborX="-12479" custLinFactNeighborY="-2566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2E429B2-B63F-734A-9C4D-4EB38C61C6B9}" type="pres">
      <dgm:prSet presAssocID="{DBD81EC1-F0C2-9A4A-B1CE-3DF038714A4D}" presName="rightArrowText" presStyleLbl="node1" presStyleIdx="0" presStyleCnt="1" custScaleX="147532" custScaleY="111678" custLinFactNeighborX="5699" custLinFactNeighborY="8571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FDF1129-F9F7-F043-9AB6-0624DF340586}" type="presOf" srcId="{DBD81EC1-F0C2-9A4A-B1CE-3DF038714A4D}" destId="{46F0FC03-A175-3641-835E-FEDBE3F6177E}" srcOrd="0" destOrd="0" presId="urn:microsoft.com/office/officeart/2005/8/layout/arrow6"/>
    <dgm:cxn modelId="{C0F16DF9-DE1E-5443-AC14-D8E36B62D401}" srcId="{DBD81EC1-F0C2-9A4A-B1CE-3DF038714A4D}" destId="{7FC8D311-E3A7-214D-A4E3-F70E3D0D35D3}" srcOrd="1" destOrd="0" parTransId="{0C8A8733-871A-BF45-BB81-4C183E2034F0}" sibTransId="{C2900177-D71E-434C-84F5-D594FC02F721}"/>
    <dgm:cxn modelId="{863EFF58-2FBF-864B-8E2A-765E703EB27C}" type="presOf" srcId="{C5268092-A82C-3944-8969-DE410B94109C}" destId="{2F178E04-F73B-0B40-9BDF-4DD94E4F1583}" srcOrd="0" destOrd="0" presId="urn:microsoft.com/office/officeart/2005/8/layout/arrow6"/>
    <dgm:cxn modelId="{958548A6-0589-D746-A427-6E48C198421E}" type="presOf" srcId="{7FC8D311-E3A7-214D-A4E3-F70E3D0D35D3}" destId="{A2E429B2-B63F-734A-9C4D-4EB38C61C6B9}" srcOrd="0" destOrd="0" presId="urn:microsoft.com/office/officeart/2005/8/layout/arrow6"/>
    <dgm:cxn modelId="{A7862AE8-819E-F043-B99D-0C0C341EB46D}" srcId="{DBD81EC1-F0C2-9A4A-B1CE-3DF038714A4D}" destId="{C5268092-A82C-3944-8969-DE410B94109C}" srcOrd="0" destOrd="0" parTransId="{A2287BC3-0A60-0B41-8FE0-A632B68D6460}" sibTransId="{32B6C4C9-194F-B043-A6E8-6242284C6F69}"/>
    <dgm:cxn modelId="{B5773F23-D32E-1743-A061-9C02BD917E76}" srcId="{DBD81EC1-F0C2-9A4A-B1CE-3DF038714A4D}" destId="{C20E7C8F-9358-2344-ACAF-C6C84678F193}" srcOrd="2" destOrd="0" parTransId="{F4CB2BC0-6C56-7842-AF1E-98528E3946D7}" sibTransId="{33A6F8CC-7F87-E749-B0CC-D6954979D581}"/>
    <dgm:cxn modelId="{435E192C-4462-C646-A1BF-A85400FAC456}" type="presParOf" srcId="{46F0FC03-A175-3641-835E-FEDBE3F6177E}" destId="{6D5FD239-519A-DC4D-B978-3F1B0EF73BDD}" srcOrd="0" destOrd="0" presId="urn:microsoft.com/office/officeart/2005/8/layout/arrow6"/>
    <dgm:cxn modelId="{8D73E89C-D703-1942-BF2F-2E7F8C6819D9}" type="presParOf" srcId="{46F0FC03-A175-3641-835E-FEDBE3F6177E}" destId="{2F178E04-F73B-0B40-9BDF-4DD94E4F1583}" srcOrd="1" destOrd="0" presId="urn:microsoft.com/office/officeart/2005/8/layout/arrow6"/>
    <dgm:cxn modelId="{0AE042E6-1564-7B48-86ED-ECC4ED64BD98}" type="presParOf" srcId="{46F0FC03-A175-3641-835E-FEDBE3F6177E}" destId="{A2E429B2-B63F-734A-9C4D-4EB38C61C6B9}" srcOrd="2" destOrd="0" presId="urn:microsoft.com/office/officeart/2005/8/layout/arrow6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BD81EC1-F0C2-9A4A-B1CE-3DF038714A4D}" type="doc">
      <dgm:prSet loTypeId="urn:microsoft.com/office/officeart/2005/8/layout/arrow6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5268092-A82C-3944-8969-DE410B94109C}">
      <dgm:prSet phldrT="[Text]" custT="1"/>
      <dgm:spPr/>
      <dgm:t>
        <a:bodyPr/>
        <a:lstStyle/>
        <a:p>
          <a:endParaRPr lang="en-US" sz="1200" dirty="0"/>
        </a:p>
      </dgm:t>
    </dgm:pt>
    <dgm:pt modelId="{A2287BC3-0A60-0B41-8FE0-A632B68D6460}" type="parTrans" cxnId="{A7862AE8-819E-F043-B99D-0C0C341EB46D}">
      <dgm:prSet/>
      <dgm:spPr/>
      <dgm:t>
        <a:bodyPr/>
        <a:lstStyle/>
        <a:p>
          <a:endParaRPr lang="en-US" sz="1400"/>
        </a:p>
      </dgm:t>
    </dgm:pt>
    <dgm:pt modelId="{32B6C4C9-194F-B043-A6E8-6242284C6F69}" type="sibTrans" cxnId="{A7862AE8-819E-F043-B99D-0C0C341EB46D}">
      <dgm:prSet/>
      <dgm:spPr/>
      <dgm:t>
        <a:bodyPr/>
        <a:lstStyle/>
        <a:p>
          <a:endParaRPr lang="en-US" sz="1400"/>
        </a:p>
      </dgm:t>
    </dgm:pt>
    <dgm:pt modelId="{C20E7C8F-9358-2344-ACAF-C6C84678F193}">
      <dgm:prSet phldrT="[Text]" custT="1"/>
      <dgm:spPr/>
      <dgm:t>
        <a:bodyPr/>
        <a:lstStyle/>
        <a:p>
          <a:endParaRPr lang="en-US" sz="1200" dirty="0"/>
        </a:p>
      </dgm:t>
    </dgm:pt>
    <dgm:pt modelId="{F4CB2BC0-6C56-7842-AF1E-98528E3946D7}" type="parTrans" cxnId="{B5773F23-D32E-1743-A061-9C02BD917E76}">
      <dgm:prSet/>
      <dgm:spPr/>
      <dgm:t>
        <a:bodyPr/>
        <a:lstStyle/>
        <a:p>
          <a:endParaRPr lang="en-US" sz="1400"/>
        </a:p>
      </dgm:t>
    </dgm:pt>
    <dgm:pt modelId="{33A6F8CC-7F87-E749-B0CC-D6954979D581}" type="sibTrans" cxnId="{B5773F23-D32E-1743-A061-9C02BD917E76}">
      <dgm:prSet/>
      <dgm:spPr/>
      <dgm:t>
        <a:bodyPr/>
        <a:lstStyle/>
        <a:p>
          <a:endParaRPr lang="en-US" sz="1400"/>
        </a:p>
      </dgm:t>
    </dgm:pt>
    <dgm:pt modelId="{8723CED0-C691-9348-B80B-EAD1CE4B3941}">
      <dgm:prSet phldrT="[Text]"/>
      <dgm:spPr/>
      <dgm:t>
        <a:bodyPr/>
        <a:lstStyle/>
        <a:p>
          <a:endParaRPr lang="en-US" sz="1400" dirty="0"/>
        </a:p>
      </dgm:t>
    </dgm:pt>
    <dgm:pt modelId="{489E0375-0C24-2340-AB8B-4AAB2C57DE5C}" type="parTrans" cxnId="{B515B352-7EEC-4945-B723-9159B278C820}">
      <dgm:prSet/>
      <dgm:spPr/>
      <dgm:t>
        <a:bodyPr/>
        <a:lstStyle/>
        <a:p>
          <a:endParaRPr lang="en-US" sz="1400"/>
        </a:p>
      </dgm:t>
    </dgm:pt>
    <dgm:pt modelId="{370D405F-8825-3C4A-A49A-04C30A18667C}" type="sibTrans" cxnId="{B515B352-7EEC-4945-B723-9159B278C820}">
      <dgm:prSet/>
      <dgm:spPr/>
      <dgm:t>
        <a:bodyPr/>
        <a:lstStyle/>
        <a:p>
          <a:endParaRPr lang="en-US" sz="1400"/>
        </a:p>
      </dgm:t>
    </dgm:pt>
    <dgm:pt modelId="{46F0FC03-A175-3641-835E-FEDBE3F6177E}" type="pres">
      <dgm:prSet presAssocID="{DBD81EC1-F0C2-9A4A-B1CE-3DF038714A4D}" presName="compositeShape" presStyleCnt="0">
        <dgm:presLayoutVars>
          <dgm:chMax val="2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D5FD239-519A-DC4D-B978-3F1B0EF73BDD}" type="pres">
      <dgm:prSet presAssocID="{DBD81EC1-F0C2-9A4A-B1CE-3DF038714A4D}" presName="ribbon" presStyleLbl="node1" presStyleIdx="0" presStyleCnt="1" custAng="19904238" custScaleX="149054"/>
      <dgm:spPr>
        <a:gradFill rotWithShape="0">
          <a:gsLst>
            <a:gs pos="0">
              <a:srgbClr val="FF0000"/>
            </a:gs>
            <a:gs pos="100000">
              <a:srgbClr val="FD7333"/>
            </a:gs>
          </a:gsLst>
        </a:gradFill>
      </dgm:spPr>
      <dgm:t>
        <a:bodyPr/>
        <a:lstStyle/>
        <a:p>
          <a:endParaRPr lang="en-US"/>
        </a:p>
      </dgm:t>
    </dgm:pt>
    <dgm:pt modelId="{2F178E04-F73B-0B40-9BDF-4DD94E4F1583}" type="pres">
      <dgm:prSet presAssocID="{DBD81EC1-F0C2-9A4A-B1CE-3DF038714A4D}" presName="leftArrowText" presStyleLbl="node1" presStyleIdx="0" presStyleCnt="1" custScaleX="127560" custScaleY="92212" custLinFactNeighborX="-44307" custLinFactNeighborY="7226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2E429B2-B63F-734A-9C4D-4EB38C61C6B9}" type="pres">
      <dgm:prSet presAssocID="{DBD81EC1-F0C2-9A4A-B1CE-3DF038714A4D}" presName="rightArrowText" presStyleLbl="node1" presStyleIdx="0" presStyleCnt="1" custScaleX="171629" custScaleY="18164" custLinFactNeighborX="37261" custLinFactNeighborY="-5903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7862AE8-819E-F043-B99D-0C0C341EB46D}" srcId="{DBD81EC1-F0C2-9A4A-B1CE-3DF038714A4D}" destId="{C5268092-A82C-3944-8969-DE410B94109C}" srcOrd="0" destOrd="0" parTransId="{A2287BC3-0A60-0B41-8FE0-A632B68D6460}" sibTransId="{32B6C4C9-194F-B043-A6E8-6242284C6F69}"/>
    <dgm:cxn modelId="{33BDCB46-AF24-E94E-BFC6-C0B15A3A6929}" type="presOf" srcId="{DBD81EC1-F0C2-9A4A-B1CE-3DF038714A4D}" destId="{46F0FC03-A175-3641-835E-FEDBE3F6177E}" srcOrd="0" destOrd="0" presId="urn:microsoft.com/office/officeart/2005/8/layout/arrow6"/>
    <dgm:cxn modelId="{D2994FE4-F532-2B4F-B877-7F2BC5928C0E}" type="presOf" srcId="{C20E7C8F-9358-2344-ACAF-C6C84678F193}" destId="{A2E429B2-B63F-734A-9C4D-4EB38C61C6B9}" srcOrd="0" destOrd="0" presId="urn:microsoft.com/office/officeart/2005/8/layout/arrow6"/>
    <dgm:cxn modelId="{B4AEA109-5E29-004F-87E0-C8299E98146D}" type="presOf" srcId="{C5268092-A82C-3944-8969-DE410B94109C}" destId="{2F178E04-F73B-0B40-9BDF-4DD94E4F1583}" srcOrd="0" destOrd="0" presId="urn:microsoft.com/office/officeart/2005/8/layout/arrow6"/>
    <dgm:cxn modelId="{B5773F23-D32E-1743-A061-9C02BD917E76}" srcId="{DBD81EC1-F0C2-9A4A-B1CE-3DF038714A4D}" destId="{C20E7C8F-9358-2344-ACAF-C6C84678F193}" srcOrd="1" destOrd="0" parTransId="{F4CB2BC0-6C56-7842-AF1E-98528E3946D7}" sibTransId="{33A6F8CC-7F87-E749-B0CC-D6954979D581}"/>
    <dgm:cxn modelId="{B515B352-7EEC-4945-B723-9159B278C820}" srcId="{DBD81EC1-F0C2-9A4A-B1CE-3DF038714A4D}" destId="{8723CED0-C691-9348-B80B-EAD1CE4B3941}" srcOrd="2" destOrd="0" parTransId="{489E0375-0C24-2340-AB8B-4AAB2C57DE5C}" sibTransId="{370D405F-8825-3C4A-A49A-04C30A18667C}"/>
    <dgm:cxn modelId="{5AE35DF3-EC16-BD4E-82FC-D08A08C0FCDA}" type="presParOf" srcId="{46F0FC03-A175-3641-835E-FEDBE3F6177E}" destId="{6D5FD239-519A-DC4D-B978-3F1B0EF73BDD}" srcOrd="0" destOrd="0" presId="urn:microsoft.com/office/officeart/2005/8/layout/arrow6"/>
    <dgm:cxn modelId="{4DC6BBE2-B6E9-274E-83A1-14A92D9EB09B}" type="presParOf" srcId="{46F0FC03-A175-3641-835E-FEDBE3F6177E}" destId="{2F178E04-F73B-0B40-9BDF-4DD94E4F1583}" srcOrd="1" destOrd="0" presId="urn:microsoft.com/office/officeart/2005/8/layout/arrow6"/>
    <dgm:cxn modelId="{D85C9A8B-A92B-0040-8F04-6F7D8F1D22E6}" type="presParOf" srcId="{46F0FC03-A175-3641-835E-FEDBE3F6177E}" destId="{A2E429B2-B63F-734A-9C4D-4EB38C61C6B9}" srcOrd="2" destOrd="0" presId="urn:microsoft.com/office/officeart/2005/8/layout/arrow6"/>
  </dgm:cxnLst>
  <dgm:bg/>
  <dgm:whole/>
  <dgm:extLst>
    <a:ext uri="http://schemas.microsoft.com/office/drawing/2008/diagram">
      <dsp:dataModelExt xmlns:dsp="http://schemas.microsoft.com/office/drawing/2008/diagram" relId="rId15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BD81EC1-F0C2-9A4A-B1CE-3DF038714A4D}" type="doc">
      <dgm:prSet loTypeId="urn:microsoft.com/office/officeart/2005/8/layout/arrow6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5268092-A82C-3944-8969-DE410B94109C}">
      <dgm:prSet phldrT="[Text]" custT="1"/>
      <dgm:spPr/>
      <dgm:t>
        <a:bodyPr/>
        <a:lstStyle/>
        <a:p>
          <a:endParaRPr lang="en-US" sz="1200" dirty="0"/>
        </a:p>
      </dgm:t>
    </dgm:pt>
    <dgm:pt modelId="{A2287BC3-0A60-0B41-8FE0-A632B68D6460}" type="parTrans" cxnId="{A7862AE8-819E-F043-B99D-0C0C341EB46D}">
      <dgm:prSet/>
      <dgm:spPr/>
      <dgm:t>
        <a:bodyPr/>
        <a:lstStyle/>
        <a:p>
          <a:endParaRPr lang="en-US"/>
        </a:p>
      </dgm:t>
    </dgm:pt>
    <dgm:pt modelId="{32B6C4C9-194F-B043-A6E8-6242284C6F69}" type="sibTrans" cxnId="{A7862AE8-819E-F043-B99D-0C0C341EB46D}">
      <dgm:prSet/>
      <dgm:spPr/>
      <dgm:t>
        <a:bodyPr/>
        <a:lstStyle/>
        <a:p>
          <a:endParaRPr lang="en-US"/>
        </a:p>
      </dgm:t>
    </dgm:pt>
    <dgm:pt modelId="{C20E7C8F-9358-2344-ACAF-C6C84678F193}">
      <dgm:prSet phldrT="[Text]"/>
      <dgm:spPr/>
      <dgm:t>
        <a:bodyPr/>
        <a:lstStyle/>
        <a:p>
          <a:endParaRPr lang="en-US" dirty="0"/>
        </a:p>
      </dgm:t>
    </dgm:pt>
    <dgm:pt modelId="{F4CB2BC0-6C56-7842-AF1E-98528E3946D7}" type="parTrans" cxnId="{B5773F23-D32E-1743-A061-9C02BD917E76}">
      <dgm:prSet/>
      <dgm:spPr/>
      <dgm:t>
        <a:bodyPr/>
        <a:lstStyle/>
        <a:p>
          <a:endParaRPr lang="en-US"/>
        </a:p>
      </dgm:t>
    </dgm:pt>
    <dgm:pt modelId="{33A6F8CC-7F87-E749-B0CC-D6954979D581}" type="sibTrans" cxnId="{B5773F23-D32E-1743-A061-9C02BD917E76}">
      <dgm:prSet/>
      <dgm:spPr/>
      <dgm:t>
        <a:bodyPr/>
        <a:lstStyle/>
        <a:p>
          <a:endParaRPr lang="en-US"/>
        </a:p>
      </dgm:t>
    </dgm:pt>
    <dgm:pt modelId="{46F0FC03-A175-3641-835E-FEDBE3F6177E}" type="pres">
      <dgm:prSet presAssocID="{DBD81EC1-F0C2-9A4A-B1CE-3DF038714A4D}" presName="compositeShape" presStyleCnt="0">
        <dgm:presLayoutVars>
          <dgm:chMax val="2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D5FD239-519A-DC4D-B978-3F1B0EF73BDD}" type="pres">
      <dgm:prSet presAssocID="{DBD81EC1-F0C2-9A4A-B1CE-3DF038714A4D}" presName="ribbon" presStyleLbl="node1" presStyleIdx="0" presStyleCnt="1" custAng="0" custScaleX="126290"/>
      <dgm:spPr>
        <a:gradFill rotWithShape="0">
          <a:gsLst>
            <a:gs pos="0">
              <a:srgbClr val="FF0000"/>
            </a:gs>
            <a:gs pos="100000">
              <a:srgbClr val="FD7333"/>
            </a:gs>
          </a:gsLst>
        </a:gradFill>
      </dgm:spPr>
      <dgm:t>
        <a:bodyPr/>
        <a:lstStyle/>
        <a:p>
          <a:endParaRPr lang="en-US"/>
        </a:p>
      </dgm:t>
    </dgm:pt>
    <dgm:pt modelId="{2F178E04-F73B-0B40-9BDF-4DD94E4F1583}" type="pres">
      <dgm:prSet presAssocID="{DBD81EC1-F0C2-9A4A-B1CE-3DF038714A4D}" presName="leftArrowText" presStyleLbl="node1" presStyleIdx="0" presStyleCnt="1" custScaleX="312457" custScaleY="114164" custLinFactX="46621" custLinFactNeighborX="100000" custLinFactNeighborY="3661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2E429B2-B63F-734A-9C4D-4EB38C61C6B9}" type="pres">
      <dgm:prSet presAssocID="{DBD81EC1-F0C2-9A4A-B1CE-3DF038714A4D}" presName="rightArrowText" presStyleLbl="node1" presStyleIdx="0" presStyleCnt="1" custLinFactX="-28221" custLinFactNeighborX="-100000" custLinFactNeighborY="-3973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7862AE8-819E-F043-B99D-0C0C341EB46D}" srcId="{DBD81EC1-F0C2-9A4A-B1CE-3DF038714A4D}" destId="{C5268092-A82C-3944-8969-DE410B94109C}" srcOrd="0" destOrd="0" parTransId="{A2287BC3-0A60-0B41-8FE0-A632B68D6460}" sibTransId="{32B6C4C9-194F-B043-A6E8-6242284C6F69}"/>
    <dgm:cxn modelId="{6CC5D880-00C8-1447-BF8E-0F1CB0E294DC}" type="presOf" srcId="{C5268092-A82C-3944-8969-DE410B94109C}" destId="{2F178E04-F73B-0B40-9BDF-4DD94E4F1583}" srcOrd="0" destOrd="0" presId="urn:microsoft.com/office/officeart/2005/8/layout/arrow6"/>
    <dgm:cxn modelId="{199A2F72-4D7A-354E-9062-9A2236562DC3}" type="presOf" srcId="{C20E7C8F-9358-2344-ACAF-C6C84678F193}" destId="{A2E429B2-B63F-734A-9C4D-4EB38C61C6B9}" srcOrd="0" destOrd="0" presId="urn:microsoft.com/office/officeart/2005/8/layout/arrow6"/>
    <dgm:cxn modelId="{ADAC86E2-67C9-B64D-A07D-812BC41C046C}" type="presOf" srcId="{DBD81EC1-F0C2-9A4A-B1CE-3DF038714A4D}" destId="{46F0FC03-A175-3641-835E-FEDBE3F6177E}" srcOrd="0" destOrd="0" presId="urn:microsoft.com/office/officeart/2005/8/layout/arrow6"/>
    <dgm:cxn modelId="{B5773F23-D32E-1743-A061-9C02BD917E76}" srcId="{DBD81EC1-F0C2-9A4A-B1CE-3DF038714A4D}" destId="{C20E7C8F-9358-2344-ACAF-C6C84678F193}" srcOrd="1" destOrd="0" parTransId="{F4CB2BC0-6C56-7842-AF1E-98528E3946D7}" sibTransId="{33A6F8CC-7F87-E749-B0CC-D6954979D581}"/>
    <dgm:cxn modelId="{2C5FC83C-17C6-BD4C-B97C-57EC6B5FEEBC}" type="presParOf" srcId="{46F0FC03-A175-3641-835E-FEDBE3F6177E}" destId="{6D5FD239-519A-DC4D-B978-3F1B0EF73BDD}" srcOrd="0" destOrd="0" presId="urn:microsoft.com/office/officeart/2005/8/layout/arrow6"/>
    <dgm:cxn modelId="{772D0143-B4F6-C94C-A3ED-375E414B147D}" type="presParOf" srcId="{46F0FC03-A175-3641-835E-FEDBE3F6177E}" destId="{2F178E04-F73B-0B40-9BDF-4DD94E4F1583}" srcOrd="1" destOrd="0" presId="urn:microsoft.com/office/officeart/2005/8/layout/arrow6"/>
    <dgm:cxn modelId="{C4D9737D-0EF2-5A48-9E89-72D23787741D}" type="presParOf" srcId="{46F0FC03-A175-3641-835E-FEDBE3F6177E}" destId="{A2E429B2-B63F-734A-9C4D-4EB38C61C6B9}" srcOrd="2" destOrd="0" presId="urn:microsoft.com/office/officeart/2005/8/layout/arrow6"/>
  </dgm:cxnLst>
  <dgm:bg/>
  <dgm:whole/>
  <dgm:extLst>
    <a:ext uri="http://schemas.microsoft.com/office/drawing/2008/diagram">
      <dsp:dataModelExt xmlns:dsp="http://schemas.microsoft.com/office/drawing/2008/diagram" relId="rId20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BD81EC1-F0C2-9A4A-B1CE-3DF038714A4D}" type="doc">
      <dgm:prSet loTypeId="urn:microsoft.com/office/officeart/2005/8/layout/arrow6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5268092-A82C-3944-8969-DE410B94109C}">
      <dgm:prSet phldrT="[Text]" custT="1"/>
      <dgm:spPr/>
      <dgm:t>
        <a:bodyPr/>
        <a:lstStyle/>
        <a:p>
          <a:r>
            <a:rPr lang="en-US" sz="1200" dirty="0" smtClean="0"/>
            <a:t> API</a:t>
          </a:r>
          <a:endParaRPr lang="en-US" sz="1200" dirty="0"/>
        </a:p>
      </dgm:t>
    </dgm:pt>
    <dgm:pt modelId="{A2287BC3-0A60-0B41-8FE0-A632B68D6460}" type="parTrans" cxnId="{A7862AE8-819E-F043-B99D-0C0C341EB46D}">
      <dgm:prSet/>
      <dgm:spPr/>
      <dgm:t>
        <a:bodyPr/>
        <a:lstStyle/>
        <a:p>
          <a:endParaRPr lang="en-US"/>
        </a:p>
      </dgm:t>
    </dgm:pt>
    <dgm:pt modelId="{32B6C4C9-194F-B043-A6E8-6242284C6F69}" type="sibTrans" cxnId="{A7862AE8-819E-F043-B99D-0C0C341EB46D}">
      <dgm:prSet/>
      <dgm:spPr/>
      <dgm:t>
        <a:bodyPr/>
        <a:lstStyle/>
        <a:p>
          <a:endParaRPr lang="en-US"/>
        </a:p>
      </dgm:t>
    </dgm:pt>
    <dgm:pt modelId="{C20E7C8F-9358-2344-ACAF-C6C84678F193}">
      <dgm:prSet phldrT="[Text]"/>
      <dgm:spPr/>
    </dgm:pt>
    <dgm:pt modelId="{F4CB2BC0-6C56-7842-AF1E-98528E3946D7}" type="parTrans" cxnId="{B5773F23-D32E-1743-A061-9C02BD917E76}">
      <dgm:prSet/>
      <dgm:spPr/>
      <dgm:t>
        <a:bodyPr/>
        <a:lstStyle/>
        <a:p>
          <a:endParaRPr lang="en-US"/>
        </a:p>
      </dgm:t>
    </dgm:pt>
    <dgm:pt modelId="{33A6F8CC-7F87-E749-B0CC-D6954979D581}" type="sibTrans" cxnId="{B5773F23-D32E-1743-A061-9C02BD917E76}">
      <dgm:prSet/>
      <dgm:spPr/>
      <dgm:t>
        <a:bodyPr/>
        <a:lstStyle/>
        <a:p>
          <a:endParaRPr lang="en-US"/>
        </a:p>
      </dgm:t>
    </dgm:pt>
    <dgm:pt modelId="{7FC8D311-E3A7-214D-A4E3-F70E3D0D35D3}">
      <dgm:prSet phldrT="[Text]" custT="1"/>
      <dgm:spPr/>
      <dgm:t>
        <a:bodyPr/>
        <a:lstStyle/>
        <a:p>
          <a:r>
            <a:rPr lang="en-US" sz="1200" dirty="0" smtClean="0"/>
            <a:t>Network</a:t>
          </a:r>
          <a:endParaRPr lang="en-US" sz="1200" dirty="0"/>
        </a:p>
      </dgm:t>
    </dgm:pt>
    <dgm:pt modelId="{0C8A8733-871A-BF45-BB81-4C183E2034F0}" type="parTrans" cxnId="{C0F16DF9-DE1E-5443-AC14-D8E36B62D401}">
      <dgm:prSet/>
      <dgm:spPr/>
      <dgm:t>
        <a:bodyPr/>
        <a:lstStyle/>
        <a:p>
          <a:endParaRPr lang="en-US"/>
        </a:p>
      </dgm:t>
    </dgm:pt>
    <dgm:pt modelId="{C2900177-D71E-434C-84F5-D594FC02F721}" type="sibTrans" cxnId="{C0F16DF9-DE1E-5443-AC14-D8E36B62D401}">
      <dgm:prSet/>
      <dgm:spPr/>
      <dgm:t>
        <a:bodyPr/>
        <a:lstStyle/>
        <a:p>
          <a:endParaRPr lang="en-US"/>
        </a:p>
      </dgm:t>
    </dgm:pt>
    <dgm:pt modelId="{46F0FC03-A175-3641-835E-FEDBE3F6177E}" type="pres">
      <dgm:prSet presAssocID="{DBD81EC1-F0C2-9A4A-B1CE-3DF038714A4D}" presName="compositeShape" presStyleCnt="0">
        <dgm:presLayoutVars>
          <dgm:chMax val="2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D5FD239-519A-DC4D-B978-3F1B0EF73BDD}" type="pres">
      <dgm:prSet presAssocID="{DBD81EC1-F0C2-9A4A-B1CE-3DF038714A4D}" presName="ribbon" presStyleLbl="node1" presStyleIdx="0" presStyleCnt="1" custAng="873768"/>
      <dgm:spPr>
        <a:gradFill rotWithShape="0">
          <a:gsLst>
            <a:gs pos="0">
              <a:srgbClr val="FF0000"/>
            </a:gs>
            <a:gs pos="100000">
              <a:srgbClr val="FD7333"/>
            </a:gs>
          </a:gsLst>
        </a:gradFill>
      </dgm:spPr>
      <dgm:t>
        <a:bodyPr/>
        <a:lstStyle/>
        <a:p>
          <a:endParaRPr lang="en-US"/>
        </a:p>
      </dgm:t>
    </dgm:pt>
    <dgm:pt modelId="{2F178E04-F73B-0B40-9BDF-4DD94E4F1583}" type="pres">
      <dgm:prSet presAssocID="{DBD81EC1-F0C2-9A4A-B1CE-3DF038714A4D}" presName="leftArrowText" presStyleLbl="node1" presStyleIdx="0" presStyleCnt="1" custFlipHor="1" custScaleX="131656" custScaleY="108422" custLinFactNeighborX="-12479" custLinFactNeighborY="-2566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2E429B2-B63F-734A-9C4D-4EB38C61C6B9}" type="pres">
      <dgm:prSet presAssocID="{DBD81EC1-F0C2-9A4A-B1CE-3DF038714A4D}" presName="rightArrowText" presStyleLbl="node1" presStyleIdx="0" presStyleCnt="1" custScaleX="147532" custScaleY="111678" custLinFactNeighborX="5699" custLinFactNeighborY="8571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B8B7FE5-0837-8A4C-9FCA-EE05C5357093}" type="presOf" srcId="{7FC8D311-E3A7-214D-A4E3-F70E3D0D35D3}" destId="{A2E429B2-B63F-734A-9C4D-4EB38C61C6B9}" srcOrd="0" destOrd="0" presId="urn:microsoft.com/office/officeart/2005/8/layout/arrow6"/>
    <dgm:cxn modelId="{C0F16DF9-DE1E-5443-AC14-D8E36B62D401}" srcId="{DBD81EC1-F0C2-9A4A-B1CE-3DF038714A4D}" destId="{7FC8D311-E3A7-214D-A4E3-F70E3D0D35D3}" srcOrd="1" destOrd="0" parTransId="{0C8A8733-871A-BF45-BB81-4C183E2034F0}" sibTransId="{C2900177-D71E-434C-84F5-D594FC02F721}"/>
    <dgm:cxn modelId="{A7862AE8-819E-F043-B99D-0C0C341EB46D}" srcId="{DBD81EC1-F0C2-9A4A-B1CE-3DF038714A4D}" destId="{C5268092-A82C-3944-8969-DE410B94109C}" srcOrd="0" destOrd="0" parTransId="{A2287BC3-0A60-0B41-8FE0-A632B68D6460}" sibTransId="{32B6C4C9-194F-B043-A6E8-6242284C6F69}"/>
    <dgm:cxn modelId="{2523BDF5-B899-2643-93E9-0E6D329359E4}" type="presOf" srcId="{C5268092-A82C-3944-8969-DE410B94109C}" destId="{2F178E04-F73B-0B40-9BDF-4DD94E4F1583}" srcOrd="0" destOrd="0" presId="urn:microsoft.com/office/officeart/2005/8/layout/arrow6"/>
    <dgm:cxn modelId="{EAEE15C5-734F-8B47-8989-764DED1240D7}" type="presOf" srcId="{DBD81EC1-F0C2-9A4A-B1CE-3DF038714A4D}" destId="{46F0FC03-A175-3641-835E-FEDBE3F6177E}" srcOrd="0" destOrd="0" presId="urn:microsoft.com/office/officeart/2005/8/layout/arrow6"/>
    <dgm:cxn modelId="{B5773F23-D32E-1743-A061-9C02BD917E76}" srcId="{DBD81EC1-F0C2-9A4A-B1CE-3DF038714A4D}" destId="{C20E7C8F-9358-2344-ACAF-C6C84678F193}" srcOrd="2" destOrd="0" parTransId="{F4CB2BC0-6C56-7842-AF1E-98528E3946D7}" sibTransId="{33A6F8CC-7F87-E749-B0CC-D6954979D581}"/>
    <dgm:cxn modelId="{A650B0E5-F8B6-9145-8779-25EB1506F479}" type="presParOf" srcId="{46F0FC03-A175-3641-835E-FEDBE3F6177E}" destId="{6D5FD239-519A-DC4D-B978-3F1B0EF73BDD}" srcOrd="0" destOrd="0" presId="urn:microsoft.com/office/officeart/2005/8/layout/arrow6"/>
    <dgm:cxn modelId="{B85CFEBA-0D93-F249-ABA2-2D89B2C0321B}" type="presParOf" srcId="{46F0FC03-A175-3641-835E-FEDBE3F6177E}" destId="{2F178E04-F73B-0B40-9BDF-4DD94E4F1583}" srcOrd="1" destOrd="0" presId="urn:microsoft.com/office/officeart/2005/8/layout/arrow6"/>
    <dgm:cxn modelId="{FFA6EB4C-4654-8C4D-AF92-90E25DFFD379}" type="presParOf" srcId="{46F0FC03-A175-3641-835E-FEDBE3F6177E}" destId="{A2E429B2-B63F-734A-9C4D-4EB38C61C6B9}" srcOrd="2" destOrd="0" presId="urn:microsoft.com/office/officeart/2005/8/layout/arrow6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DBD81EC1-F0C2-9A4A-B1CE-3DF038714A4D}" type="doc">
      <dgm:prSet loTypeId="urn:microsoft.com/office/officeart/2005/8/layout/arrow6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5268092-A82C-3944-8969-DE410B94109C}">
      <dgm:prSet phldrT="[Text]" custT="1"/>
      <dgm:spPr/>
      <dgm:t>
        <a:bodyPr/>
        <a:lstStyle/>
        <a:p>
          <a:r>
            <a:rPr lang="en-US" sz="1200" dirty="0" smtClean="0"/>
            <a:t> Mobile API</a:t>
          </a:r>
          <a:endParaRPr lang="en-US" sz="1200" dirty="0"/>
        </a:p>
      </dgm:t>
    </dgm:pt>
    <dgm:pt modelId="{A2287BC3-0A60-0B41-8FE0-A632B68D6460}" type="parTrans" cxnId="{A7862AE8-819E-F043-B99D-0C0C341EB46D}">
      <dgm:prSet/>
      <dgm:spPr/>
      <dgm:t>
        <a:bodyPr/>
        <a:lstStyle/>
        <a:p>
          <a:endParaRPr lang="en-US" sz="1400"/>
        </a:p>
      </dgm:t>
    </dgm:pt>
    <dgm:pt modelId="{32B6C4C9-194F-B043-A6E8-6242284C6F69}" type="sibTrans" cxnId="{A7862AE8-819E-F043-B99D-0C0C341EB46D}">
      <dgm:prSet/>
      <dgm:spPr/>
      <dgm:t>
        <a:bodyPr/>
        <a:lstStyle/>
        <a:p>
          <a:endParaRPr lang="en-US" sz="1400"/>
        </a:p>
      </dgm:t>
    </dgm:pt>
    <dgm:pt modelId="{C20E7C8F-9358-2344-ACAF-C6C84678F193}">
      <dgm:prSet phldrT="[Text]" custT="1"/>
      <dgm:spPr/>
      <dgm:t>
        <a:bodyPr/>
        <a:lstStyle/>
        <a:p>
          <a:r>
            <a:rPr lang="en-US" sz="1200" dirty="0" smtClean="0"/>
            <a:t> Mobile Networking</a:t>
          </a:r>
          <a:endParaRPr lang="en-US" sz="1200" dirty="0"/>
        </a:p>
      </dgm:t>
    </dgm:pt>
    <dgm:pt modelId="{F4CB2BC0-6C56-7842-AF1E-98528E3946D7}" type="parTrans" cxnId="{B5773F23-D32E-1743-A061-9C02BD917E76}">
      <dgm:prSet/>
      <dgm:spPr/>
      <dgm:t>
        <a:bodyPr/>
        <a:lstStyle/>
        <a:p>
          <a:endParaRPr lang="en-US" sz="1400"/>
        </a:p>
      </dgm:t>
    </dgm:pt>
    <dgm:pt modelId="{33A6F8CC-7F87-E749-B0CC-D6954979D581}" type="sibTrans" cxnId="{B5773F23-D32E-1743-A061-9C02BD917E76}">
      <dgm:prSet/>
      <dgm:spPr/>
      <dgm:t>
        <a:bodyPr/>
        <a:lstStyle/>
        <a:p>
          <a:endParaRPr lang="en-US" sz="1400"/>
        </a:p>
      </dgm:t>
    </dgm:pt>
    <dgm:pt modelId="{8723CED0-C691-9348-B80B-EAD1CE4B3941}">
      <dgm:prSet phldrT="[Text]"/>
      <dgm:spPr/>
      <dgm:t>
        <a:bodyPr/>
        <a:lstStyle/>
        <a:p>
          <a:endParaRPr lang="en-US" sz="1400" dirty="0"/>
        </a:p>
      </dgm:t>
    </dgm:pt>
    <dgm:pt modelId="{489E0375-0C24-2340-AB8B-4AAB2C57DE5C}" type="parTrans" cxnId="{B515B352-7EEC-4945-B723-9159B278C820}">
      <dgm:prSet/>
      <dgm:spPr/>
      <dgm:t>
        <a:bodyPr/>
        <a:lstStyle/>
        <a:p>
          <a:endParaRPr lang="en-US" sz="1400"/>
        </a:p>
      </dgm:t>
    </dgm:pt>
    <dgm:pt modelId="{370D405F-8825-3C4A-A49A-04C30A18667C}" type="sibTrans" cxnId="{B515B352-7EEC-4945-B723-9159B278C820}">
      <dgm:prSet/>
      <dgm:spPr/>
      <dgm:t>
        <a:bodyPr/>
        <a:lstStyle/>
        <a:p>
          <a:endParaRPr lang="en-US" sz="1400"/>
        </a:p>
      </dgm:t>
    </dgm:pt>
    <dgm:pt modelId="{46F0FC03-A175-3641-835E-FEDBE3F6177E}" type="pres">
      <dgm:prSet presAssocID="{DBD81EC1-F0C2-9A4A-B1CE-3DF038714A4D}" presName="compositeShape" presStyleCnt="0">
        <dgm:presLayoutVars>
          <dgm:chMax val="2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D5FD239-519A-DC4D-B978-3F1B0EF73BDD}" type="pres">
      <dgm:prSet presAssocID="{DBD81EC1-F0C2-9A4A-B1CE-3DF038714A4D}" presName="ribbon" presStyleLbl="node1" presStyleIdx="0" presStyleCnt="1" custAng="19904238" custScaleX="149054"/>
      <dgm:spPr>
        <a:gradFill rotWithShape="0">
          <a:gsLst>
            <a:gs pos="0">
              <a:srgbClr val="FF0000"/>
            </a:gs>
            <a:gs pos="100000">
              <a:srgbClr val="FD7333"/>
            </a:gs>
          </a:gsLst>
        </a:gradFill>
      </dgm:spPr>
      <dgm:t>
        <a:bodyPr/>
        <a:lstStyle/>
        <a:p>
          <a:endParaRPr lang="en-US"/>
        </a:p>
      </dgm:t>
    </dgm:pt>
    <dgm:pt modelId="{2F178E04-F73B-0B40-9BDF-4DD94E4F1583}" type="pres">
      <dgm:prSet presAssocID="{DBD81EC1-F0C2-9A4A-B1CE-3DF038714A4D}" presName="leftArrowText" presStyleLbl="node1" presStyleIdx="0" presStyleCnt="1" custScaleX="127560" custScaleY="92212" custLinFactNeighborX="-44307" custLinFactNeighborY="7226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2E429B2-B63F-734A-9C4D-4EB38C61C6B9}" type="pres">
      <dgm:prSet presAssocID="{DBD81EC1-F0C2-9A4A-B1CE-3DF038714A4D}" presName="rightArrowText" presStyleLbl="node1" presStyleIdx="0" presStyleCnt="1" custScaleX="171629" custScaleY="18164" custLinFactNeighborX="37261" custLinFactNeighborY="-5903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E441C43-C517-4A48-A97B-D06B93AC861A}" type="presOf" srcId="{DBD81EC1-F0C2-9A4A-B1CE-3DF038714A4D}" destId="{46F0FC03-A175-3641-835E-FEDBE3F6177E}" srcOrd="0" destOrd="0" presId="urn:microsoft.com/office/officeart/2005/8/layout/arrow6"/>
    <dgm:cxn modelId="{A7862AE8-819E-F043-B99D-0C0C341EB46D}" srcId="{DBD81EC1-F0C2-9A4A-B1CE-3DF038714A4D}" destId="{C5268092-A82C-3944-8969-DE410B94109C}" srcOrd="0" destOrd="0" parTransId="{A2287BC3-0A60-0B41-8FE0-A632B68D6460}" sibTransId="{32B6C4C9-194F-B043-A6E8-6242284C6F69}"/>
    <dgm:cxn modelId="{42DC80F9-E7F6-5E43-8246-7F93480B8A24}" type="presOf" srcId="{C5268092-A82C-3944-8969-DE410B94109C}" destId="{2F178E04-F73B-0B40-9BDF-4DD94E4F1583}" srcOrd="0" destOrd="0" presId="urn:microsoft.com/office/officeart/2005/8/layout/arrow6"/>
    <dgm:cxn modelId="{B5773F23-D32E-1743-A061-9C02BD917E76}" srcId="{DBD81EC1-F0C2-9A4A-B1CE-3DF038714A4D}" destId="{C20E7C8F-9358-2344-ACAF-C6C84678F193}" srcOrd="1" destOrd="0" parTransId="{F4CB2BC0-6C56-7842-AF1E-98528E3946D7}" sibTransId="{33A6F8CC-7F87-E749-B0CC-D6954979D581}"/>
    <dgm:cxn modelId="{B515B352-7EEC-4945-B723-9159B278C820}" srcId="{DBD81EC1-F0C2-9A4A-B1CE-3DF038714A4D}" destId="{8723CED0-C691-9348-B80B-EAD1CE4B3941}" srcOrd="2" destOrd="0" parTransId="{489E0375-0C24-2340-AB8B-4AAB2C57DE5C}" sibTransId="{370D405F-8825-3C4A-A49A-04C30A18667C}"/>
    <dgm:cxn modelId="{4F8FD571-53F8-0749-876D-D866D2E12CCE}" type="presOf" srcId="{C20E7C8F-9358-2344-ACAF-C6C84678F193}" destId="{A2E429B2-B63F-734A-9C4D-4EB38C61C6B9}" srcOrd="0" destOrd="0" presId="urn:microsoft.com/office/officeart/2005/8/layout/arrow6"/>
    <dgm:cxn modelId="{4ACA9F94-3E0E-064B-814D-EB87D85DE8FD}" type="presParOf" srcId="{46F0FC03-A175-3641-835E-FEDBE3F6177E}" destId="{6D5FD239-519A-DC4D-B978-3F1B0EF73BDD}" srcOrd="0" destOrd="0" presId="urn:microsoft.com/office/officeart/2005/8/layout/arrow6"/>
    <dgm:cxn modelId="{64FBEA95-C793-7B47-B1F5-8BF441CE2C44}" type="presParOf" srcId="{46F0FC03-A175-3641-835E-FEDBE3F6177E}" destId="{2F178E04-F73B-0B40-9BDF-4DD94E4F1583}" srcOrd="1" destOrd="0" presId="urn:microsoft.com/office/officeart/2005/8/layout/arrow6"/>
    <dgm:cxn modelId="{F025C136-10FC-3448-80B6-F104CCDB0F59}" type="presParOf" srcId="{46F0FC03-A175-3641-835E-FEDBE3F6177E}" destId="{A2E429B2-B63F-734A-9C4D-4EB38C61C6B9}" srcOrd="2" destOrd="0" presId="urn:microsoft.com/office/officeart/2005/8/layout/arrow6"/>
  </dgm:cxnLst>
  <dgm:bg/>
  <dgm:whole/>
  <dgm:extLst>
    <a:ext uri="http://schemas.microsoft.com/office/drawing/2008/diagram">
      <dsp:dataModelExt xmlns:dsp="http://schemas.microsoft.com/office/drawing/2008/diagram" relId="rId15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DBD81EC1-F0C2-9A4A-B1CE-3DF038714A4D}" type="doc">
      <dgm:prSet loTypeId="urn:microsoft.com/office/officeart/2005/8/layout/arrow6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5268092-A82C-3944-8969-DE410B94109C}">
      <dgm:prSet phldrT="[Text]" custT="1"/>
      <dgm:spPr/>
      <dgm:t>
        <a:bodyPr/>
        <a:lstStyle/>
        <a:p>
          <a:endParaRPr lang="en-US" sz="1200" dirty="0"/>
        </a:p>
      </dgm:t>
    </dgm:pt>
    <dgm:pt modelId="{A2287BC3-0A60-0B41-8FE0-A632B68D6460}" type="parTrans" cxnId="{A7862AE8-819E-F043-B99D-0C0C341EB46D}">
      <dgm:prSet/>
      <dgm:spPr/>
      <dgm:t>
        <a:bodyPr/>
        <a:lstStyle/>
        <a:p>
          <a:endParaRPr lang="en-US"/>
        </a:p>
      </dgm:t>
    </dgm:pt>
    <dgm:pt modelId="{32B6C4C9-194F-B043-A6E8-6242284C6F69}" type="sibTrans" cxnId="{A7862AE8-819E-F043-B99D-0C0C341EB46D}">
      <dgm:prSet/>
      <dgm:spPr/>
      <dgm:t>
        <a:bodyPr/>
        <a:lstStyle/>
        <a:p>
          <a:endParaRPr lang="en-US"/>
        </a:p>
      </dgm:t>
    </dgm:pt>
    <dgm:pt modelId="{C20E7C8F-9358-2344-ACAF-C6C84678F193}">
      <dgm:prSet phldrT="[Text]"/>
      <dgm:spPr/>
      <dgm:t>
        <a:bodyPr/>
        <a:lstStyle/>
        <a:p>
          <a:endParaRPr lang="en-US" dirty="0"/>
        </a:p>
      </dgm:t>
    </dgm:pt>
    <dgm:pt modelId="{F4CB2BC0-6C56-7842-AF1E-98528E3946D7}" type="parTrans" cxnId="{B5773F23-D32E-1743-A061-9C02BD917E76}">
      <dgm:prSet/>
      <dgm:spPr/>
      <dgm:t>
        <a:bodyPr/>
        <a:lstStyle/>
        <a:p>
          <a:endParaRPr lang="en-US"/>
        </a:p>
      </dgm:t>
    </dgm:pt>
    <dgm:pt modelId="{33A6F8CC-7F87-E749-B0CC-D6954979D581}" type="sibTrans" cxnId="{B5773F23-D32E-1743-A061-9C02BD917E76}">
      <dgm:prSet/>
      <dgm:spPr/>
      <dgm:t>
        <a:bodyPr/>
        <a:lstStyle/>
        <a:p>
          <a:endParaRPr lang="en-US"/>
        </a:p>
      </dgm:t>
    </dgm:pt>
    <dgm:pt modelId="{46F0FC03-A175-3641-835E-FEDBE3F6177E}" type="pres">
      <dgm:prSet presAssocID="{DBD81EC1-F0C2-9A4A-B1CE-3DF038714A4D}" presName="compositeShape" presStyleCnt="0">
        <dgm:presLayoutVars>
          <dgm:chMax val="2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D5FD239-519A-DC4D-B978-3F1B0EF73BDD}" type="pres">
      <dgm:prSet presAssocID="{DBD81EC1-F0C2-9A4A-B1CE-3DF038714A4D}" presName="ribbon" presStyleLbl="node1" presStyleIdx="0" presStyleCnt="1" custAng="0" custScaleX="126290"/>
      <dgm:spPr>
        <a:gradFill rotWithShape="0">
          <a:gsLst>
            <a:gs pos="0">
              <a:srgbClr val="FF0000"/>
            </a:gs>
            <a:gs pos="100000">
              <a:srgbClr val="FD7333"/>
            </a:gs>
          </a:gsLst>
        </a:gradFill>
      </dgm:spPr>
      <dgm:t>
        <a:bodyPr/>
        <a:lstStyle/>
        <a:p>
          <a:endParaRPr lang="en-US"/>
        </a:p>
      </dgm:t>
    </dgm:pt>
    <dgm:pt modelId="{2F178E04-F73B-0B40-9BDF-4DD94E4F1583}" type="pres">
      <dgm:prSet presAssocID="{DBD81EC1-F0C2-9A4A-B1CE-3DF038714A4D}" presName="leftArrowText" presStyleLbl="node1" presStyleIdx="0" presStyleCnt="1" custScaleX="312457" custScaleY="114164" custLinFactX="46621" custLinFactNeighborX="100000" custLinFactNeighborY="3661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2E429B2-B63F-734A-9C4D-4EB38C61C6B9}" type="pres">
      <dgm:prSet presAssocID="{DBD81EC1-F0C2-9A4A-B1CE-3DF038714A4D}" presName="rightArrowText" presStyleLbl="node1" presStyleIdx="0" presStyleCnt="1" custLinFactX="-28221" custLinFactNeighborX="-100000" custLinFactNeighborY="-3973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EDFBDCE-5230-5345-8DD9-08F166A290AF}" type="presOf" srcId="{DBD81EC1-F0C2-9A4A-B1CE-3DF038714A4D}" destId="{46F0FC03-A175-3641-835E-FEDBE3F6177E}" srcOrd="0" destOrd="0" presId="urn:microsoft.com/office/officeart/2005/8/layout/arrow6"/>
    <dgm:cxn modelId="{A7862AE8-819E-F043-B99D-0C0C341EB46D}" srcId="{DBD81EC1-F0C2-9A4A-B1CE-3DF038714A4D}" destId="{C5268092-A82C-3944-8969-DE410B94109C}" srcOrd="0" destOrd="0" parTransId="{A2287BC3-0A60-0B41-8FE0-A632B68D6460}" sibTransId="{32B6C4C9-194F-B043-A6E8-6242284C6F69}"/>
    <dgm:cxn modelId="{ACC2C2EC-B14D-0F45-9192-FD075BA5F737}" type="presOf" srcId="{C20E7C8F-9358-2344-ACAF-C6C84678F193}" destId="{A2E429B2-B63F-734A-9C4D-4EB38C61C6B9}" srcOrd="0" destOrd="0" presId="urn:microsoft.com/office/officeart/2005/8/layout/arrow6"/>
    <dgm:cxn modelId="{B5773F23-D32E-1743-A061-9C02BD917E76}" srcId="{DBD81EC1-F0C2-9A4A-B1CE-3DF038714A4D}" destId="{C20E7C8F-9358-2344-ACAF-C6C84678F193}" srcOrd="1" destOrd="0" parTransId="{F4CB2BC0-6C56-7842-AF1E-98528E3946D7}" sibTransId="{33A6F8CC-7F87-E749-B0CC-D6954979D581}"/>
    <dgm:cxn modelId="{6ABBDBE1-5896-8D42-A702-9537968767D8}" type="presOf" srcId="{C5268092-A82C-3944-8969-DE410B94109C}" destId="{2F178E04-F73B-0B40-9BDF-4DD94E4F1583}" srcOrd="0" destOrd="0" presId="urn:microsoft.com/office/officeart/2005/8/layout/arrow6"/>
    <dgm:cxn modelId="{2517724B-3DB0-5B42-9481-6336ED97FBB1}" type="presParOf" srcId="{46F0FC03-A175-3641-835E-FEDBE3F6177E}" destId="{6D5FD239-519A-DC4D-B978-3F1B0EF73BDD}" srcOrd="0" destOrd="0" presId="urn:microsoft.com/office/officeart/2005/8/layout/arrow6"/>
    <dgm:cxn modelId="{FF37EE47-6D75-2149-9240-5E0E32385028}" type="presParOf" srcId="{46F0FC03-A175-3641-835E-FEDBE3F6177E}" destId="{2F178E04-F73B-0B40-9BDF-4DD94E4F1583}" srcOrd="1" destOrd="0" presId="urn:microsoft.com/office/officeart/2005/8/layout/arrow6"/>
    <dgm:cxn modelId="{5DC3C55B-0B27-3F42-A9C0-38537F7ADEB9}" type="presParOf" srcId="{46F0FC03-A175-3641-835E-FEDBE3F6177E}" destId="{A2E429B2-B63F-734A-9C4D-4EB38C61C6B9}" srcOrd="2" destOrd="0" presId="urn:microsoft.com/office/officeart/2005/8/layout/arrow6"/>
  </dgm:cxnLst>
  <dgm:bg/>
  <dgm:whole/>
  <dgm:extLst>
    <a:ext uri="http://schemas.microsoft.com/office/drawing/2008/diagram">
      <dsp:dataModelExt xmlns:dsp="http://schemas.microsoft.com/office/drawing/2008/diagram" relId="rId2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5FD239-519A-DC4D-B978-3F1B0EF73BDD}">
      <dsp:nvSpPr>
        <dsp:cNvPr id="0" name=""/>
        <dsp:cNvSpPr/>
      </dsp:nvSpPr>
      <dsp:spPr>
        <a:xfrm rot="873768">
          <a:off x="1186044" y="0"/>
          <a:ext cx="1284202" cy="513681"/>
        </a:xfrm>
        <a:prstGeom prst="leftRightRibbon">
          <a:avLst/>
        </a:prstGeom>
        <a:gradFill rotWithShape="0">
          <a:gsLst>
            <a:gs pos="0">
              <a:srgbClr val="FF0000"/>
            </a:gs>
            <a:gs pos="100000">
              <a:srgbClr val="FD7333"/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F178E04-F73B-0B40-9BDF-4DD94E4F1583}">
      <dsp:nvSpPr>
        <dsp:cNvPr id="0" name=""/>
        <dsp:cNvSpPr/>
      </dsp:nvSpPr>
      <dsp:spPr>
        <a:xfrm flipH="1">
          <a:off x="1220187" y="14697"/>
          <a:ext cx="557940" cy="272902"/>
        </a:xfrm>
        <a:prstGeom prst="rect">
          <a:avLst/>
        </a:prstGeom>
        <a:noFill/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42672" rIns="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 dirty="0"/>
        </a:p>
      </dsp:txBody>
      <dsp:txXfrm>
        <a:off x="1220187" y="14697"/>
        <a:ext cx="557940" cy="272902"/>
      </dsp:txXfrm>
    </dsp:sp>
    <dsp:sp modelId="{A2E429B2-B63F-734A-9C4D-4EB38C61C6B9}">
      <dsp:nvSpPr>
        <dsp:cNvPr id="0" name=""/>
        <dsp:cNvSpPr/>
      </dsp:nvSpPr>
      <dsp:spPr>
        <a:xfrm>
          <a:off x="1737659" y="232583"/>
          <a:ext cx="738897" cy="281097"/>
        </a:xfrm>
        <a:prstGeom prst="rect">
          <a:avLst/>
        </a:prstGeom>
        <a:noFill/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42672" rIns="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 dirty="0"/>
        </a:p>
      </dsp:txBody>
      <dsp:txXfrm>
        <a:off x="1737659" y="232583"/>
        <a:ext cx="738897" cy="281097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5FD239-519A-DC4D-B978-3F1B0EF73BDD}">
      <dsp:nvSpPr>
        <dsp:cNvPr id="0" name=""/>
        <dsp:cNvSpPr/>
      </dsp:nvSpPr>
      <dsp:spPr>
        <a:xfrm rot="873768">
          <a:off x="1186044" y="0"/>
          <a:ext cx="1284202" cy="513681"/>
        </a:xfrm>
        <a:prstGeom prst="leftRightRibbon">
          <a:avLst/>
        </a:prstGeom>
        <a:gradFill rotWithShape="0">
          <a:gsLst>
            <a:gs pos="0">
              <a:srgbClr val="FF0000"/>
            </a:gs>
            <a:gs pos="100000">
              <a:srgbClr val="FD7333"/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F178E04-F73B-0B40-9BDF-4DD94E4F1583}">
      <dsp:nvSpPr>
        <dsp:cNvPr id="0" name=""/>
        <dsp:cNvSpPr/>
      </dsp:nvSpPr>
      <dsp:spPr>
        <a:xfrm flipH="1">
          <a:off x="1220187" y="14697"/>
          <a:ext cx="557940" cy="272902"/>
        </a:xfrm>
        <a:prstGeom prst="rect">
          <a:avLst/>
        </a:prstGeom>
        <a:noFill/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42672" rIns="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 API</a:t>
          </a:r>
          <a:endParaRPr lang="en-US" sz="1200" kern="1200" dirty="0"/>
        </a:p>
      </dsp:txBody>
      <dsp:txXfrm>
        <a:off x="1220187" y="14697"/>
        <a:ext cx="557940" cy="272902"/>
      </dsp:txXfrm>
    </dsp:sp>
    <dsp:sp modelId="{A2E429B2-B63F-734A-9C4D-4EB38C61C6B9}">
      <dsp:nvSpPr>
        <dsp:cNvPr id="0" name=""/>
        <dsp:cNvSpPr/>
      </dsp:nvSpPr>
      <dsp:spPr>
        <a:xfrm>
          <a:off x="1737659" y="232583"/>
          <a:ext cx="738897" cy="281097"/>
        </a:xfrm>
        <a:prstGeom prst="rect">
          <a:avLst/>
        </a:prstGeom>
        <a:noFill/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42672" rIns="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Network</a:t>
          </a:r>
          <a:endParaRPr lang="en-US" sz="1200" kern="1200" dirty="0"/>
        </a:p>
      </dsp:txBody>
      <dsp:txXfrm>
        <a:off x="1737659" y="232583"/>
        <a:ext cx="738897" cy="281097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5FD239-519A-DC4D-B978-3F1B0EF73BDD}">
      <dsp:nvSpPr>
        <dsp:cNvPr id="0" name=""/>
        <dsp:cNvSpPr/>
      </dsp:nvSpPr>
      <dsp:spPr>
        <a:xfrm rot="19904238">
          <a:off x="871068" y="0"/>
          <a:ext cx="1914155" cy="513681"/>
        </a:xfrm>
        <a:prstGeom prst="leftRightRibbon">
          <a:avLst/>
        </a:prstGeom>
        <a:gradFill rotWithShape="0">
          <a:gsLst>
            <a:gs pos="0">
              <a:srgbClr val="FF0000"/>
            </a:gs>
            <a:gs pos="100000">
              <a:srgbClr val="FD7333"/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F178E04-F73B-0B40-9BDF-4DD94E4F1583}">
      <dsp:nvSpPr>
        <dsp:cNvPr id="0" name=""/>
        <dsp:cNvSpPr/>
      </dsp:nvSpPr>
      <dsp:spPr>
        <a:xfrm>
          <a:off x="1093983" y="281579"/>
          <a:ext cx="540582" cy="232101"/>
        </a:xfrm>
        <a:prstGeom prst="rect">
          <a:avLst/>
        </a:prstGeom>
        <a:noFill/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42672" rIns="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 Mobile API</a:t>
          </a:r>
          <a:endParaRPr lang="en-US" sz="1200" kern="1200" dirty="0"/>
        </a:p>
      </dsp:txBody>
      <dsp:txXfrm>
        <a:off x="1093983" y="281579"/>
        <a:ext cx="540582" cy="232101"/>
      </dsp:txXfrm>
    </dsp:sp>
    <dsp:sp modelId="{A2E429B2-B63F-734A-9C4D-4EB38C61C6B9}">
      <dsp:nvSpPr>
        <dsp:cNvPr id="0" name=""/>
        <dsp:cNvSpPr/>
      </dsp:nvSpPr>
      <dsp:spPr>
        <a:xfrm>
          <a:off x="1835390" y="126476"/>
          <a:ext cx="859584" cy="45719"/>
        </a:xfrm>
        <a:prstGeom prst="rect">
          <a:avLst/>
        </a:prstGeom>
        <a:noFill/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42672" rIns="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 Mobile Networking</a:t>
          </a:r>
          <a:endParaRPr lang="en-US" sz="1200" kern="1200" dirty="0"/>
        </a:p>
      </dsp:txBody>
      <dsp:txXfrm>
        <a:off x="1835390" y="126476"/>
        <a:ext cx="859584" cy="45719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5FD239-519A-DC4D-B978-3F1B0EF73BDD}">
      <dsp:nvSpPr>
        <dsp:cNvPr id="0" name=""/>
        <dsp:cNvSpPr/>
      </dsp:nvSpPr>
      <dsp:spPr>
        <a:xfrm>
          <a:off x="1080871" y="0"/>
          <a:ext cx="1621819" cy="513681"/>
        </a:xfrm>
        <a:prstGeom prst="leftRightRibbon">
          <a:avLst/>
        </a:prstGeom>
        <a:gradFill rotWithShape="0">
          <a:gsLst>
            <a:gs pos="0">
              <a:srgbClr val="FF0000"/>
            </a:gs>
            <a:gs pos="100000">
              <a:srgbClr val="FD7333"/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F178E04-F73B-0B40-9BDF-4DD94E4F1583}">
      <dsp:nvSpPr>
        <dsp:cNvPr id="0" name=""/>
        <dsp:cNvSpPr/>
      </dsp:nvSpPr>
      <dsp:spPr>
        <a:xfrm>
          <a:off x="1574961" y="164237"/>
          <a:ext cx="1324151" cy="287355"/>
        </a:xfrm>
        <a:prstGeom prst="rect">
          <a:avLst/>
        </a:prstGeom>
        <a:noFill/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42672" rIns="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 Data model</a:t>
          </a:r>
          <a:endParaRPr lang="en-US" sz="1200" kern="1200" dirty="0"/>
        </a:p>
      </dsp:txBody>
      <dsp:txXfrm>
        <a:off x="1574961" y="164237"/>
        <a:ext cx="1324151" cy="287355"/>
      </dsp:txXfrm>
    </dsp:sp>
    <dsp:sp modelId="{A2E429B2-B63F-734A-9C4D-4EB38C61C6B9}">
      <dsp:nvSpPr>
        <dsp:cNvPr id="0" name=""/>
        <dsp:cNvSpPr/>
      </dsp:nvSpPr>
      <dsp:spPr>
        <a:xfrm>
          <a:off x="1249600" y="72068"/>
          <a:ext cx="500838" cy="251703"/>
        </a:xfrm>
        <a:prstGeom prst="rect">
          <a:avLst/>
        </a:prstGeom>
        <a:noFill/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39116" rIns="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 Security</a:t>
          </a:r>
          <a:endParaRPr lang="en-US" sz="1100" kern="1200" dirty="0"/>
        </a:p>
      </dsp:txBody>
      <dsp:txXfrm>
        <a:off x="1249600" y="72068"/>
        <a:ext cx="500838" cy="25170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5FD239-519A-DC4D-B978-3F1B0EF73BDD}">
      <dsp:nvSpPr>
        <dsp:cNvPr id="0" name=""/>
        <dsp:cNvSpPr/>
      </dsp:nvSpPr>
      <dsp:spPr>
        <a:xfrm rot="19904238">
          <a:off x="871068" y="0"/>
          <a:ext cx="1914155" cy="513681"/>
        </a:xfrm>
        <a:prstGeom prst="leftRightRibbon">
          <a:avLst/>
        </a:prstGeom>
        <a:gradFill rotWithShape="0">
          <a:gsLst>
            <a:gs pos="0">
              <a:srgbClr val="FF0000"/>
            </a:gs>
            <a:gs pos="100000">
              <a:srgbClr val="FD7333"/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F178E04-F73B-0B40-9BDF-4DD94E4F1583}">
      <dsp:nvSpPr>
        <dsp:cNvPr id="0" name=""/>
        <dsp:cNvSpPr/>
      </dsp:nvSpPr>
      <dsp:spPr>
        <a:xfrm>
          <a:off x="1093983" y="281579"/>
          <a:ext cx="540582" cy="232101"/>
        </a:xfrm>
        <a:prstGeom prst="rect">
          <a:avLst/>
        </a:prstGeom>
        <a:noFill/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42672" rIns="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 dirty="0"/>
        </a:p>
      </dsp:txBody>
      <dsp:txXfrm>
        <a:off x="1093983" y="281579"/>
        <a:ext cx="540582" cy="232101"/>
      </dsp:txXfrm>
    </dsp:sp>
    <dsp:sp modelId="{A2E429B2-B63F-734A-9C4D-4EB38C61C6B9}">
      <dsp:nvSpPr>
        <dsp:cNvPr id="0" name=""/>
        <dsp:cNvSpPr/>
      </dsp:nvSpPr>
      <dsp:spPr>
        <a:xfrm>
          <a:off x="1835390" y="126476"/>
          <a:ext cx="859584" cy="45719"/>
        </a:xfrm>
        <a:prstGeom prst="rect">
          <a:avLst/>
        </a:prstGeom>
        <a:noFill/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42672" rIns="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 dirty="0"/>
        </a:p>
      </dsp:txBody>
      <dsp:txXfrm>
        <a:off x="1835390" y="126476"/>
        <a:ext cx="859584" cy="4571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5FD239-519A-DC4D-B978-3F1B0EF73BDD}">
      <dsp:nvSpPr>
        <dsp:cNvPr id="0" name=""/>
        <dsp:cNvSpPr/>
      </dsp:nvSpPr>
      <dsp:spPr>
        <a:xfrm>
          <a:off x="1080871" y="0"/>
          <a:ext cx="1621819" cy="513681"/>
        </a:xfrm>
        <a:prstGeom prst="leftRightRibbon">
          <a:avLst/>
        </a:prstGeom>
        <a:gradFill rotWithShape="0">
          <a:gsLst>
            <a:gs pos="0">
              <a:srgbClr val="FF0000"/>
            </a:gs>
            <a:gs pos="100000">
              <a:srgbClr val="FD7333"/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F178E04-F73B-0B40-9BDF-4DD94E4F1583}">
      <dsp:nvSpPr>
        <dsp:cNvPr id="0" name=""/>
        <dsp:cNvSpPr/>
      </dsp:nvSpPr>
      <dsp:spPr>
        <a:xfrm>
          <a:off x="1574961" y="164237"/>
          <a:ext cx="1324151" cy="287355"/>
        </a:xfrm>
        <a:prstGeom prst="rect">
          <a:avLst/>
        </a:prstGeom>
        <a:noFill/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42672" rIns="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 dirty="0"/>
        </a:p>
      </dsp:txBody>
      <dsp:txXfrm>
        <a:off x="1574961" y="164237"/>
        <a:ext cx="1324151" cy="287355"/>
      </dsp:txXfrm>
    </dsp:sp>
    <dsp:sp modelId="{A2E429B2-B63F-734A-9C4D-4EB38C61C6B9}">
      <dsp:nvSpPr>
        <dsp:cNvPr id="0" name=""/>
        <dsp:cNvSpPr/>
      </dsp:nvSpPr>
      <dsp:spPr>
        <a:xfrm>
          <a:off x="1249600" y="72068"/>
          <a:ext cx="500838" cy="251703"/>
        </a:xfrm>
        <a:prstGeom prst="rect">
          <a:avLst/>
        </a:prstGeom>
        <a:noFill/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39116" rIns="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 dirty="0"/>
        </a:p>
      </dsp:txBody>
      <dsp:txXfrm>
        <a:off x="1249600" y="72068"/>
        <a:ext cx="500838" cy="25170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5FD239-519A-DC4D-B978-3F1B0EF73BDD}">
      <dsp:nvSpPr>
        <dsp:cNvPr id="0" name=""/>
        <dsp:cNvSpPr/>
      </dsp:nvSpPr>
      <dsp:spPr>
        <a:xfrm rot="873768">
          <a:off x="1186044" y="0"/>
          <a:ext cx="1284202" cy="513681"/>
        </a:xfrm>
        <a:prstGeom prst="leftRightRibbon">
          <a:avLst/>
        </a:prstGeom>
        <a:gradFill rotWithShape="0">
          <a:gsLst>
            <a:gs pos="0">
              <a:srgbClr val="FF0000"/>
            </a:gs>
            <a:gs pos="100000">
              <a:srgbClr val="FD7333"/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F178E04-F73B-0B40-9BDF-4DD94E4F1583}">
      <dsp:nvSpPr>
        <dsp:cNvPr id="0" name=""/>
        <dsp:cNvSpPr/>
      </dsp:nvSpPr>
      <dsp:spPr>
        <a:xfrm flipH="1">
          <a:off x="1220187" y="14697"/>
          <a:ext cx="557940" cy="272902"/>
        </a:xfrm>
        <a:prstGeom prst="rect">
          <a:avLst/>
        </a:prstGeom>
        <a:noFill/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42672" rIns="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 API</a:t>
          </a:r>
          <a:endParaRPr lang="en-US" sz="1200" kern="1200" dirty="0"/>
        </a:p>
      </dsp:txBody>
      <dsp:txXfrm>
        <a:off x="1220187" y="14697"/>
        <a:ext cx="557940" cy="272902"/>
      </dsp:txXfrm>
    </dsp:sp>
    <dsp:sp modelId="{A2E429B2-B63F-734A-9C4D-4EB38C61C6B9}">
      <dsp:nvSpPr>
        <dsp:cNvPr id="0" name=""/>
        <dsp:cNvSpPr/>
      </dsp:nvSpPr>
      <dsp:spPr>
        <a:xfrm>
          <a:off x="1737659" y="232583"/>
          <a:ext cx="738897" cy="281097"/>
        </a:xfrm>
        <a:prstGeom prst="rect">
          <a:avLst/>
        </a:prstGeom>
        <a:noFill/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42672" rIns="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Network</a:t>
          </a:r>
          <a:endParaRPr lang="en-US" sz="1200" kern="1200" dirty="0"/>
        </a:p>
      </dsp:txBody>
      <dsp:txXfrm>
        <a:off x="1737659" y="232583"/>
        <a:ext cx="738897" cy="28109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5FD239-519A-DC4D-B978-3F1B0EF73BDD}">
      <dsp:nvSpPr>
        <dsp:cNvPr id="0" name=""/>
        <dsp:cNvSpPr/>
      </dsp:nvSpPr>
      <dsp:spPr>
        <a:xfrm rot="19904238">
          <a:off x="871068" y="0"/>
          <a:ext cx="1914155" cy="513681"/>
        </a:xfrm>
        <a:prstGeom prst="leftRightRibbon">
          <a:avLst/>
        </a:prstGeom>
        <a:gradFill rotWithShape="0">
          <a:gsLst>
            <a:gs pos="0">
              <a:srgbClr val="FF0000"/>
            </a:gs>
            <a:gs pos="100000">
              <a:srgbClr val="FD7333"/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F178E04-F73B-0B40-9BDF-4DD94E4F1583}">
      <dsp:nvSpPr>
        <dsp:cNvPr id="0" name=""/>
        <dsp:cNvSpPr/>
      </dsp:nvSpPr>
      <dsp:spPr>
        <a:xfrm>
          <a:off x="1093983" y="281579"/>
          <a:ext cx="540582" cy="232101"/>
        </a:xfrm>
        <a:prstGeom prst="rect">
          <a:avLst/>
        </a:prstGeom>
        <a:noFill/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42672" rIns="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 dirty="0"/>
        </a:p>
      </dsp:txBody>
      <dsp:txXfrm>
        <a:off x="1093983" y="281579"/>
        <a:ext cx="540582" cy="232101"/>
      </dsp:txXfrm>
    </dsp:sp>
    <dsp:sp modelId="{A2E429B2-B63F-734A-9C4D-4EB38C61C6B9}">
      <dsp:nvSpPr>
        <dsp:cNvPr id="0" name=""/>
        <dsp:cNvSpPr/>
      </dsp:nvSpPr>
      <dsp:spPr>
        <a:xfrm>
          <a:off x="1835390" y="126476"/>
          <a:ext cx="859584" cy="45719"/>
        </a:xfrm>
        <a:prstGeom prst="rect">
          <a:avLst/>
        </a:prstGeom>
        <a:noFill/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42672" rIns="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 dirty="0"/>
        </a:p>
      </dsp:txBody>
      <dsp:txXfrm>
        <a:off x="1835390" y="126476"/>
        <a:ext cx="859584" cy="4571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5FD239-519A-DC4D-B978-3F1B0EF73BDD}">
      <dsp:nvSpPr>
        <dsp:cNvPr id="0" name=""/>
        <dsp:cNvSpPr/>
      </dsp:nvSpPr>
      <dsp:spPr>
        <a:xfrm>
          <a:off x="1080871" y="0"/>
          <a:ext cx="1621819" cy="513681"/>
        </a:xfrm>
        <a:prstGeom prst="leftRightRibbon">
          <a:avLst/>
        </a:prstGeom>
        <a:gradFill rotWithShape="0">
          <a:gsLst>
            <a:gs pos="0">
              <a:srgbClr val="FF0000"/>
            </a:gs>
            <a:gs pos="100000">
              <a:srgbClr val="FD7333"/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F178E04-F73B-0B40-9BDF-4DD94E4F1583}">
      <dsp:nvSpPr>
        <dsp:cNvPr id="0" name=""/>
        <dsp:cNvSpPr/>
      </dsp:nvSpPr>
      <dsp:spPr>
        <a:xfrm>
          <a:off x="1574961" y="164237"/>
          <a:ext cx="1324151" cy="287355"/>
        </a:xfrm>
        <a:prstGeom prst="rect">
          <a:avLst/>
        </a:prstGeom>
        <a:noFill/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42672" rIns="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 dirty="0"/>
        </a:p>
      </dsp:txBody>
      <dsp:txXfrm>
        <a:off x="1574961" y="164237"/>
        <a:ext cx="1324151" cy="287355"/>
      </dsp:txXfrm>
    </dsp:sp>
    <dsp:sp modelId="{A2E429B2-B63F-734A-9C4D-4EB38C61C6B9}">
      <dsp:nvSpPr>
        <dsp:cNvPr id="0" name=""/>
        <dsp:cNvSpPr/>
      </dsp:nvSpPr>
      <dsp:spPr>
        <a:xfrm>
          <a:off x="1249600" y="72068"/>
          <a:ext cx="500838" cy="251703"/>
        </a:xfrm>
        <a:prstGeom prst="rect">
          <a:avLst/>
        </a:prstGeom>
        <a:noFill/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39116" rIns="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 dirty="0"/>
        </a:p>
      </dsp:txBody>
      <dsp:txXfrm>
        <a:off x="1249600" y="72068"/>
        <a:ext cx="500838" cy="25170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5FD239-519A-DC4D-B978-3F1B0EF73BDD}">
      <dsp:nvSpPr>
        <dsp:cNvPr id="0" name=""/>
        <dsp:cNvSpPr/>
      </dsp:nvSpPr>
      <dsp:spPr>
        <a:xfrm rot="873768">
          <a:off x="1186044" y="0"/>
          <a:ext cx="1284202" cy="513681"/>
        </a:xfrm>
        <a:prstGeom prst="leftRightRibbon">
          <a:avLst/>
        </a:prstGeom>
        <a:gradFill rotWithShape="0">
          <a:gsLst>
            <a:gs pos="0">
              <a:srgbClr val="FF0000"/>
            </a:gs>
            <a:gs pos="100000">
              <a:srgbClr val="FD7333"/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F178E04-F73B-0B40-9BDF-4DD94E4F1583}">
      <dsp:nvSpPr>
        <dsp:cNvPr id="0" name=""/>
        <dsp:cNvSpPr/>
      </dsp:nvSpPr>
      <dsp:spPr>
        <a:xfrm flipH="1">
          <a:off x="1220187" y="14697"/>
          <a:ext cx="557940" cy="272902"/>
        </a:xfrm>
        <a:prstGeom prst="rect">
          <a:avLst/>
        </a:prstGeom>
        <a:noFill/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42672" rIns="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 API</a:t>
          </a:r>
          <a:endParaRPr lang="en-US" sz="1200" kern="1200" dirty="0"/>
        </a:p>
      </dsp:txBody>
      <dsp:txXfrm>
        <a:off x="1220187" y="14697"/>
        <a:ext cx="557940" cy="272902"/>
      </dsp:txXfrm>
    </dsp:sp>
    <dsp:sp modelId="{A2E429B2-B63F-734A-9C4D-4EB38C61C6B9}">
      <dsp:nvSpPr>
        <dsp:cNvPr id="0" name=""/>
        <dsp:cNvSpPr/>
      </dsp:nvSpPr>
      <dsp:spPr>
        <a:xfrm>
          <a:off x="1737659" y="232583"/>
          <a:ext cx="738897" cy="281097"/>
        </a:xfrm>
        <a:prstGeom prst="rect">
          <a:avLst/>
        </a:prstGeom>
        <a:noFill/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42672" rIns="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Network</a:t>
          </a:r>
          <a:endParaRPr lang="en-US" sz="1200" kern="1200" dirty="0"/>
        </a:p>
      </dsp:txBody>
      <dsp:txXfrm>
        <a:off x="1737659" y="232583"/>
        <a:ext cx="738897" cy="281097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5FD239-519A-DC4D-B978-3F1B0EF73BDD}">
      <dsp:nvSpPr>
        <dsp:cNvPr id="0" name=""/>
        <dsp:cNvSpPr/>
      </dsp:nvSpPr>
      <dsp:spPr>
        <a:xfrm rot="19904238">
          <a:off x="871068" y="0"/>
          <a:ext cx="1914155" cy="513681"/>
        </a:xfrm>
        <a:prstGeom prst="leftRightRibbon">
          <a:avLst/>
        </a:prstGeom>
        <a:gradFill rotWithShape="0">
          <a:gsLst>
            <a:gs pos="0">
              <a:srgbClr val="FF0000"/>
            </a:gs>
            <a:gs pos="100000">
              <a:srgbClr val="FD7333"/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F178E04-F73B-0B40-9BDF-4DD94E4F1583}">
      <dsp:nvSpPr>
        <dsp:cNvPr id="0" name=""/>
        <dsp:cNvSpPr/>
      </dsp:nvSpPr>
      <dsp:spPr>
        <a:xfrm>
          <a:off x="1093983" y="281579"/>
          <a:ext cx="540582" cy="232101"/>
        </a:xfrm>
        <a:prstGeom prst="rect">
          <a:avLst/>
        </a:prstGeom>
        <a:noFill/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42672" rIns="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 Mobile API</a:t>
          </a:r>
          <a:endParaRPr lang="en-US" sz="1200" kern="1200" dirty="0"/>
        </a:p>
      </dsp:txBody>
      <dsp:txXfrm>
        <a:off x="1093983" y="281579"/>
        <a:ext cx="540582" cy="232101"/>
      </dsp:txXfrm>
    </dsp:sp>
    <dsp:sp modelId="{A2E429B2-B63F-734A-9C4D-4EB38C61C6B9}">
      <dsp:nvSpPr>
        <dsp:cNvPr id="0" name=""/>
        <dsp:cNvSpPr/>
      </dsp:nvSpPr>
      <dsp:spPr>
        <a:xfrm>
          <a:off x="1835390" y="126476"/>
          <a:ext cx="859584" cy="45719"/>
        </a:xfrm>
        <a:prstGeom prst="rect">
          <a:avLst/>
        </a:prstGeom>
        <a:noFill/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42672" rIns="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 Mobile Networking</a:t>
          </a:r>
          <a:endParaRPr lang="en-US" sz="1200" kern="1200" dirty="0"/>
        </a:p>
      </dsp:txBody>
      <dsp:txXfrm>
        <a:off x="1835390" y="126476"/>
        <a:ext cx="859584" cy="45719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5FD239-519A-DC4D-B978-3F1B0EF73BDD}">
      <dsp:nvSpPr>
        <dsp:cNvPr id="0" name=""/>
        <dsp:cNvSpPr/>
      </dsp:nvSpPr>
      <dsp:spPr>
        <a:xfrm>
          <a:off x="1080871" y="0"/>
          <a:ext cx="1621819" cy="513681"/>
        </a:xfrm>
        <a:prstGeom prst="leftRightRibbon">
          <a:avLst/>
        </a:prstGeom>
        <a:gradFill rotWithShape="0">
          <a:gsLst>
            <a:gs pos="0">
              <a:srgbClr val="FF0000"/>
            </a:gs>
            <a:gs pos="100000">
              <a:srgbClr val="FD7333"/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F178E04-F73B-0B40-9BDF-4DD94E4F1583}">
      <dsp:nvSpPr>
        <dsp:cNvPr id="0" name=""/>
        <dsp:cNvSpPr/>
      </dsp:nvSpPr>
      <dsp:spPr>
        <a:xfrm>
          <a:off x="1574961" y="164237"/>
          <a:ext cx="1324151" cy="287355"/>
        </a:xfrm>
        <a:prstGeom prst="rect">
          <a:avLst/>
        </a:prstGeom>
        <a:noFill/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42672" rIns="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 dirty="0"/>
        </a:p>
      </dsp:txBody>
      <dsp:txXfrm>
        <a:off x="1574961" y="164237"/>
        <a:ext cx="1324151" cy="287355"/>
      </dsp:txXfrm>
    </dsp:sp>
    <dsp:sp modelId="{A2E429B2-B63F-734A-9C4D-4EB38C61C6B9}">
      <dsp:nvSpPr>
        <dsp:cNvPr id="0" name=""/>
        <dsp:cNvSpPr/>
      </dsp:nvSpPr>
      <dsp:spPr>
        <a:xfrm>
          <a:off x="1249600" y="72068"/>
          <a:ext cx="500838" cy="251703"/>
        </a:xfrm>
        <a:prstGeom prst="rect">
          <a:avLst/>
        </a:prstGeom>
        <a:noFill/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39116" rIns="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 dirty="0"/>
        </a:p>
      </dsp:txBody>
      <dsp:txXfrm>
        <a:off x="1249600" y="72068"/>
        <a:ext cx="500838" cy="2517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6">
  <dgm:title val=""/>
  <dgm:desc val=""/>
  <dgm:catLst>
    <dgm:cat type="relationship" pri="4000"/>
    <dgm:cat type="process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>
      <dgm:param type="horzAlign" val="ctr"/>
      <dgm:param type="vertAlign" val="mid"/>
      <dgm:param type="ar" val="2.5"/>
    </dgm:alg>
    <dgm:shape xmlns:r="http://schemas.openxmlformats.org/officeDocument/2006/relationships" r:blip="">
      <dgm:adjLst/>
    </dgm:shape>
    <dgm:presOf/>
    <dgm:constrLst>
      <dgm:constr type="primFontSz" for="des" ptType="node" op="equ"/>
      <dgm:constr type="w" for="ch" forName="ribbon" refType="h" refFor="ch" refForName="ribbon" fact="2.5"/>
      <dgm:constr type="h" for="ch" forName="leftArrowText" refType="h" fact="0.49"/>
      <dgm:constr type="ctrY" for="ch" forName="leftArrowText" refType="ctrY" refFor="ch" refForName="ribbon"/>
      <dgm:constr type="ctrYOff" for="ch" forName="leftArrowText" refType="h" refFor="ch" refForName="ribbon" fact="-0.08"/>
      <dgm:constr type="l" for="ch" forName="leftArrowText" refType="w" refFor="ch" refForName="ribbon" fact="0.12"/>
      <dgm:constr type="r" for="ch" forName="leftArrowText" refType="w" refFor="ch" refForName="ribbon" fact="0.45"/>
      <dgm:constr type="h" for="ch" forName="rightArrowText" refType="h" fact="0.49"/>
      <dgm:constr type="ctrY" for="ch" forName="rightArrowText" refType="ctrY" refFor="ch" refForName="ribbon"/>
      <dgm:constr type="ctrYOff" for="ch" forName="rightArrowText" refType="h" refFor="ch" refForName="ribbon" fact="0.08"/>
      <dgm:constr type="l" for="ch" forName="rightArrowText" refType="w" refFor="ch" refForName="ribbon" fact="0.5"/>
      <dgm:constr type="r" for="ch" forName="rightArrowText" refType="w" refFor="ch" refForName="ribbon" fact="0.89"/>
    </dgm:constrLst>
    <dgm:ruleLst/>
    <dgm:choose name="Name0">
      <dgm:if name="Name1" axis="ch" ptType="node" func="cnt" op="gte" val="1">
        <dgm:layoutNode name="ribbon" styleLbl="node1">
          <dgm:alg type="sp"/>
          <dgm:shape xmlns:r="http://schemas.openxmlformats.org/officeDocument/2006/relationships" type="leftRightRibbon" r:blip="">
            <dgm:adjLst/>
          </dgm:shape>
          <dgm:presOf/>
          <dgm:constrLst/>
          <dgm:ruleLst/>
        </dgm:layoutNode>
        <dgm:layoutNode name="leftArrowText" styleLbl="node1">
          <dgm:varLst>
            <dgm:chMax val="0"/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 hideGeom="1">
            <dgm:adjLst/>
          </dgm:shape>
          <dgm:choose name="Name2">
            <dgm:if name="Name3" func="var" arg="dir" op="equ" val="norm">
              <dgm:presOf axis="ch desOrSelf" ptType="node node" st="1 1" cnt="1 0"/>
            </dgm:if>
            <dgm:else name="Name4">
              <dgm:presOf axis="ch desOrSelf" ptType="node node" st="2 1" cnt="1 0"/>
            </dgm:else>
          </dgm:choose>
          <dgm:constrLst>
            <dgm:constr type="primFontSz" val="65"/>
            <dgm:constr type="tMarg" refType="primFontSz" fact="0.28"/>
            <dgm:constr type="lMarg"/>
            <dgm:constr type="bMarg" refType="primFontSz" fact="0.3"/>
            <dgm:constr type="rMarg"/>
          </dgm:constrLst>
          <dgm:ruleLst>
            <dgm:rule type="primFontSz" val="5" fact="NaN" max="NaN"/>
          </dgm:ruleLst>
        </dgm:layoutNode>
        <dgm:layoutNode name="rightArrowText" styleLbl="node1">
          <dgm:varLst>
            <dgm:chMax val="0"/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 hideGeom="1">
            <dgm:adjLst/>
          </dgm:shape>
          <dgm:choose name="Name5">
            <dgm:if name="Name6" func="var" arg="dir" op="equ" val="norm">
              <dgm:presOf axis="ch desOrSelf" ptType="node node" st="2 1" cnt="1 0"/>
            </dgm:if>
            <dgm:else name="Name7">
              <dgm:presOf axis="ch desOrSelf" ptType="node node" st="1 1" cnt="1 0"/>
            </dgm:else>
          </dgm:choose>
          <dgm:constrLst>
            <dgm:constr type="primFontSz" val="65"/>
            <dgm:constr type="tMarg" refType="primFontSz" fact="0.28"/>
            <dgm:constr type="lMarg"/>
            <dgm:constr type="bMarg" refType="primFontSz" fact="0.3"/>
            <dgm:constr type="rMarg"/>
          </dgm:constrLst>
          <dgm:ruleLst>
            <dgm:rule type="primFontSz" val="5" fact="NaN" max="NaN"/>
          </dgm:ruleLst>
        </dgm:layoutNode>
      </dgm:if>
      <dgm:else name="Name8"/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arrow6">
  <dgm:title val=""/>
  <dgm:desc val=""/>
  <dgm:catLst>
    <dgm:cat type="relationship" pri="4000"/>
    <dgm:cat type="process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>
      <dgm:param type="horzAlign" val="ctr"/>
      <dgm:param type="vertAlign" val="mid"/>
      <dgm:param type="ar" val="2.5"/>
    </dgm:alg>
    <dgm:shape xmlns:r="http://schemas.openxmlformats.org/officeDocument/2006/relationships" r:blip="">
      <dgm:adjLst/>
    </dgm:shape>
    <dgm:presOf/>
    <dgm:constrLst>
      <dgm:constr type="primFontSz" for="des" ptType="node" op="equ"/>
      <dgm:constr type="w" for="ch" forName="ribbon" refType="h" refFor="ch" refForName="ribbon" fact="2.5"/>
      <dgm:constr type="h" for="ch" forName="leftArrowText" refType="h" fact="0.49"/>
      <dgm:constr type="ctrY" for="ch" forName="leftArrowText" refType="ctrY" refFor="ch" refForName="ribbon"/>
      <dgm:constr type="ctrYOff" for="ch" forName="leftArrowText" refType="h" refFor="ch" refForName="ribbon" fact="-0.08"/>
      <dgm:constr type="l" for="ch" forName="leftArrowText" refType="w" refFor="ch" refForName="ribbon" fact="0.12"/>
      <dgm:constr type="r" for="ch" forName="leftArrowText" refType="w" refFor="ch" refForName="ribbon" fact="0.45"/>
      <dgm:constr type="h" for="ch" forName="rightArrowText" refType="h" fact="0.49"/>
      <dgm:constr type="ctrY" for="ch" forName="rightArrowText" refType="ctrY" refFor="ch" refForName="ribbon"/>
      <dgm:constr type="ctrYOff" for="ch" forName="rightArrowText" refType="h" refFor="ch" refForName="ribbon" fact="0.08"/>
      <dgm:constr type="l" for="ch" forName="rightArrowText" refType="w" refFor="ch" refForName="ribbon" fact="0.5"/>
      <dgm:constr type="r" for="ch" forName="rightArrowText" refType="w" refFor="ch" refForName="ribbon" fact="0.89"/>
    </dgm:constrLst>
    <dgm:ruleLst/>
    <dgm:choose name="Name0">
      <dgm:if name="Name1" axis="ch" ptType="node" func="cnt" op="gte" val="1">
        <dgm:layoutNode name="ribbon" styleLbl="node1">
          <dgm:alg type="sp"/>
          <dgm:shape xmlns:r="http://schemas.openxmlformats.org/officeDocument/2006/relationships" type="leftRightRibbon" r:blip="">
            <dgm:adjLst/>
          </dgm:shape>
          <dgm:presOf/>
          <dgm:constrLst/>
          <dgm:ruleLst/>
        </dgm:layoutNode>
        <dgm:layoutNode name="leftArrowText" styleLbl="node1">
          <dgm:varLst>
            <dgm:chMax val="0"/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 hideGeom="1">
            <dgm:adjLst/>
          </dgm:shape>
          <dgm:choose name="Name2">
            <dgm:if name="Name3" func="var" arg="dir" op="equ" val="norm">
              <dgm:presOf axis="ch desOrSelf" ptType="node node" st="1 1" cnt="1 0"/>
            </dgm:if>
            <dgm:else name="Name4">
              <dgm:presOf axis="ch desOrSelf" ptType="node node" st="2 1" cnt="1 0"/>
            </dgm:else>
          </dgm:choose>
          <dgm:constrLst>
            <dgm:constr type="primFontSz" val="65"/>
            <dgm:constr type="tMarg" refType="primFontSz" fact="0.28"/>
            <dgm:constr type="lMarg"/>
            <dgm:constr type="bMarg" refType="primFontSz" fact="0.3"/>
            <dgm:constr type="rMarg"/>
          </dgm:constrLst>
          <dgm:ruleLst>
            <dgm:rule type="primFontSz" val="5" fact="NaN" max="NaN"/>
          </dgm:ruleLst>
        </dgm:layoutNode>
        <dgm:layoutNode name="rightArrowText" styleLbl="node1">
          <dgm:varLst>
            <dgm:chMax val="0"/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 hideGeom="1">
            <dgm:adjLst/>
          </dgm:shape>
          <dgm:choose name="Name5">
            <dgm:if name="Name6" func="var" arg="dir" op="equ" val="norm">
              <dgm:presOf axis="ch desOrSelf" ptType="node node" st="2 1" cnt="1 0"/>
            </dgm:if>
            <dgm:else name="Name7">
              <dgm:presOf axis="ch desOrSelf" ptType="node node" st="1 1" cnt="1 0"/>
            </dgm:else>
          </dgm:choose>
          <dgm:constrLst>
            <dgm:constr type="primFontSz" val="65"/>
            <dgm:constr type="tMarg" refType="primFontSz" fact="0.28"/>
            <dgm:constr type="lMarg"/>
            <dgm:constr type="bMarg" refType="primFontSz" fact="0.3"/>
            <dgm:constr type="rMarg"/>
          </dgm:constrLst>
          <dgm:ruleLst>
            <dgm:rule type="primFontSz" val="5" fact="NaN" max="NaN"/>
          </dgm:ruleLst>
        </dgm:layoutNode>
      </dgm:if>
      <dgm:else name="Name8"/>
    </dgm:choos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arrow6">
  <dgm:title val=""/>
  <dgm:desc val=""/>
  <dgm:catLst>
    <dgm:cat type="relationship" pri="4000"/>
    <dgm:cat type="process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>
      <dgm:param type="horzAlign" val="ctr"/>
      <dgm:param type="vertAlign" val="mid"/>
      <dgm:param type="ar" val="2.5"/>
    </dgm:alg>
    <dgm:shape xmlns:r="http://schemas.openxmlformats.org/officeDocument/2006/relationships" r:blip="">
      <dgm:adjLst/>
    </dgm:shape>
    <dgm:presOf/>
    <dgm:constrLst>
      <dgm:constr type="primFontSz" for="des" ptType="node" op="equ"/>
      <dgm:constr type="w" for="ch" forName="ribbon" refType="h" refFor="ch" refForName="ribbon" fact="2.5"/>
      <dgm:constr type="h" for="ch" forName="leftArrowText" refType="h" fact="0.49"/>
      <dgm:constr type="ctrY" for="ch" forName="leftArrowText" refType="ctrY" refFor="ch" refForName="ribbon"/>
      <dgm:constr type="ctrYOff" for="ch" forName="leftArrowText" refType="h" refFor="ch" refForName="ribbon" fact="-0.08"/>
      <dgm:constr type="l" for="ch" forName="leftArrowText" refType="w" refFor="ch" refForName="ribbon" fact="0.12"/>
      <dgm:constr type="r" for="ch" forName="leftArrowText" refType="w" refFor="ch" refForName="ribbon" fact="0.45"/>
      <dgm:constr type="h" for="ch" forName="rightArrowText" refType="h" fact="0.49"/>
      <dgm:constr type="ctrY" for="ch" forName="rightArrowText" refType="ctrY" refFor="ch" refForName="ribbon"/>
      <dgm:constr type="ctrYOff" for="ch" forName="rightArrowText" refType="h" refFor="ch" refForName="ribbon" fact="0.08"/>
      <dgm:constr type="l" for="ch" forName="rightArrowText" refType="w" refFor="ch" refForName="ribbon" fact="0.5"/>
      <dgm:constr type="r" for="ch" forName="rightArrowText" refType="w" refFor="ch" refForName="ribbon" fact="0.89"/>
    </dgm:constrLst>
    <dgm:ruleLst/>
    <dgm:choose name="Name0">
      <dgm:if name="Name1" axis="ch" ptType="node" func="cnt" op="gte" val="1">
        <dgm:layoutNode name="ribbon" styleLbl="node1">
          <dgm:alg type="sp"/>
          <dgm:shape xmlns:r="http://schemas.openxmlformats.org/officeDocument/2006/relationships" type="leftRightRibbon" r:blip="">
            <dgm:adjLst/>
          </dgm:shape>
          <dgm:presOf/>
          <dgm:constrLst/>
          <dgm:ruleLst/>
        </dgm:layoutNode>
        <dgm:layoutNode name="leftArrowText" styleLbl="node1">
          <dgm:varLst>
            <dgm:chMax val="0"/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 hideGeom="1">
            <dgm:adjLst/>
          </dgm:shape>
          <dgm:choose name="Name2">
            <dgm:if name="Name3" func="var" arg="dir" op="equ" val="norm">
              <dgm:presOf axis="ch desOrSelf" ptType="node node" st="1 1" cnt="1 0"/>
            </dgm:if>
            <dgm:else name="Name4">
              <dgm:presOf axis="ch desOrSelf" ptType="node node" st="2 1" cnt="1 0"/>
            </dgm:else>
          </dgm:choose>
          <dgm:constrLst>
            <dgm:constr type="primFontSz" val="65"/>
            <dgm:constr type="tMarg" refType="primFontSz" fact="0.28"/>
            <dgm:constr type="lMarg"/>
            <dgm:constr type="bMarg" refType="primFontSz" fact="0.3"/>
            <dgm:constr type="rMarg"/>
          </dgm:constrLst>
          <dgm:ruleLst>
            <dgm:rule type="primFontSz" val="5" fact="NaN" max="NaN"/>
          </dgm:ruleLst>
        </dgm:layoutNode>
        <dgm:layoutNode name="rightArrowText" styleLbl="node1">
          <dgm:varLst>
            <dgm:chMax val="0"/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 hideGeom="1">
            <dgm:adjLst/>
          </dgm:shape>
          <dgm:choose name="Name5">
            <dgm:if name="Name6" func="var" arg="dir" op="equ" val="norm">
              <dgm:presOf axis="ch desOrSelf" ptType="node node" st="2 1" cnt="1 0"/>
            </dgm:if>
            <dgm:else name="Name7">
              <dgm:presOf axis="ch desOrSelf" ptType="node node" st="1 1" cnt="1 0"/>
            </dgm:else>
          </dgm:choose>
          <dgm:constrLst>
            <dgm:constr type="primFontSz" val="65"/>
            <dgm:constr type="tMarg" refType="primFontSz" fact="0.28"/>
            <dgm:constr type="lMarg"/>
            <dgm:constr type="bMarg" refType="primFontSz" fact="0.3"/>
            <dgm:constr type="rMarg"/>
          </dgm:constrLst>
          <dgm:ruleLst>
            <dgm:rule type="primFontSz" val="5" fact="NaN" max="NaN"/>
          </dgm:ruleLst>
        </dgm:layoutNode>
      </dgm:if>
      <dgm:else name="Name8"/>
    </dgm:choos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arrow6">
  <dgm:title val=""/>
  <dgm:desc val=""/>
  <dgm:catLst>
    <dgm:cat type="relationship" pri="4000"/>
    <dgm:cat type="process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>
      <dgm:param type="horzAlign" val="ctr"/>
      <dgm:param type="vertAlign" val="mid"/>
      <dgm:param type="ar" val="2.5"/>
    </dgm:alg>
    <dgm:shape xmlns:r="http://schemas.openxmlformats.org/officeDocument/2006/relationships" r:blip="">
      <dgm:adjLst/>
    </dgm:shape>
    <dgm:presOf/>
    <dgm:constrLst>
      <dgm:constr type="primFontSz" for="des" ptType="node" op="equ"/>
      <dgm:constr type="w" for="ch" forName="ribbon" refType="h" refFor="ch" refForName="ribbon" fact="2.5"/>
      <dgm:constr type="h" for="ch" forName="leftArrowText" refType="h" fact="0.49"/>
      <dgm:constr type="ctrY" for="ch" forName="leftArrowText" refType="ctrY" refFor="ch" refForName="ribbon"/>
      <dgm:constr type="ctrYOff" for="ch" forName="leftArrowText" refType="h" refFor="ch" refForName="ribbon" fact="-0.08"/>
      <dgm:constr type="l" for="ch" forName="leftArrowText" refType="w" refFor="ch" refForName="ribbon" fact="0.12"/>
      <dgm:constr type="r" for="ch" forName="leftArrowText" refType="w" refFor="ch" refForName="ribbon" fact="0.45"/>
      <dgm:constr type="h" for="ch" forName="rightArrowText" refType="h" fact="0.49"/>
      <dgm:constr type="ctrY" for="ch" forName="rightArrowText" refType="ctrY" refFor="ch" refForName="ribbon"/>
      <dgm:constr type="ctrYOff" for="ch" forName="rightArrowText" refType="h" refFor="ch" refForName="ribbon" fact="0.08"/>
      <dgm:constr type="l" for="ch" forName="rightArrowText" refType="w" refFor="ch" refForName="ribbon" fact="0.5"/>
      <dgm:constr type="r" for="ch" forName="rightArrowText" refType="w" refFor="ch" refForName="ribbon" fact="0.89"/>
    </dgm:constrLst>
    <dgm:ruleLst/>
    <dgm:choose name="Name0">
      <dgm:if name="Name1" axis="ch" ptType="node" func="cnt" op="gte" val="1">
        <dgm:layoutNode name="ribbon" styleLbl="node1">
          <dgm:alg type="sp"/>
          <dgm:shape xmlns:r="http://schemas.openxmlformats.org/officeDocument/2006/relationships" type="leftRightRibbon" r:blip="">
            <dgm:adjLst/>
          </dgm:shape>
          <dgm:presOf/>
          <dgm:constrLst/>
          <dgm:ruleLst/>
        </dgm:layoutNode>
        <dgm:layoutNode name="leftArrowText" styleLbl="node1">
          <dgm:varLst>
            <dgm:chMax val="0"/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 hideGeom="1">
            <dgm:adjLst/>
          </dgm:shape>
          <dgm:choose name="Name2">
            <dgm:if name="Name3" func="var" arg="dir" op="equ" val="norm">
              <dgm:presOf axis="ch desOrSelf" ptType="node node" st="1 1" cnt="1 0"/>
            </dgm:if>
            <dgm:else name="Name4">
              <dgm:presOf axis="ch desOrSelf" ptType="node node" st="2 1" cnt="1 0"/>
            </dgm:else>
          </dgm:choose>
          <dgm:constrLst>
            <dgm:constr type="primFontSz" val="65"/>
            <dgm:constr type="tMarg" refType="primFontSz" fact="0.28"/>
            <dgm:constr type="lMarg"/>
            <dgm:constr type="bMarg" refType="primFontSz" fact="0.3"/>
            <dgm:constr type="rMarg"/>
          </dgm:constrLst>
          <dgm:ruleLst>
            <dgm:rule type="primFontSz" val="5" fact="NaN" max="NaN"/>
          </dgm:ruleLst>
        </dgm:layoutNode>
        <dgm:layoutNode name="rightArrowText" styleLbl="node1">
          <dgm:varLst>
            <dgm:chMax val="0"/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 hideGeom="1">
            <dgm:adjLst/>
          </dgm:shape>
          <dgm:choose name="Name5">
            <dgm:if name="Name6" func="var" arg="dir" op="equ" val="norm">
              <dgm:presOf axis="ch desOrSelf" ptType="node node" st="2 1" cnt="1 0"/>
            </dgm:if>
            <dgm:else name="Name7">
              <dgm:presOf axis="ch desOrSelf" ptType="node node" st="1 1" cnt="1 0"/>
            </dgm:else>
          </dgm:choose>
          <dgm:constrLst>
            <dgm:constr type="primFontSz" val="65"/>
            <dgm:constr type="tMarg" refType="primFontSz" fact="0.28"/>
            <dgm:constr type="lMarg"/>
            <dgm:constr type="bMarg" refType="primFontSz" fact="0.3"/>
            <dgm:constr type="rMarg"/>
          </dgm:constrLst>
          <dgm:ruleLst>
            <dgm:rule type="primFontSz" val="5" fact="NaN" max="NaN"/>
          </dgm:ruleLst>
        </dgm:layoutNode>
      </dgm:if>
      <dgm:else name="Name8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arrow6">
  <dgm:title val=""/>
  <dgm:desc val=""/>
  <dgm:catLst>
    <dgm:cat type="relationship" pri="4000"/>
    <dgm:cat type="process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>
      <dgm:param type="horzAlign" val="ctr"/>
      <dgm:param type="vertAlign" val="mid"/>
      <dgm:param type="ar" val="2.5"/>
    </dgm:alg>
    <dgm:shape xmlns:r="http://schemas.openxmlformats.org/officeDocument/2006/relationships" r:blip="">
      <dgm:adjLst/>
    </dgm:shape>
    <dgm:presOf/>
    <dgm:constrLst>
      <dgm:constr type="primFontSz" for="des" ptType="node" op="equ"/>
      <dgm:constr type="w" for="ch" forName="ribbon" refType="h" refFor="ch" refForName="ribbon" fact="2.5"/>
      <dgm:constr type="h" for="ch" forName="leftArrowText" refType="h" fact="0.49"/>
      <dgm:constr type="ctrY" for="ch" forName="leftArrowText" refType="ctrY" refFor="ch" refForName="ribbon"/>
      <dgm:constr type="ctrYOff" for="ch" forName="leftArrowText" refType="h" refFor="ch" refForName="ribbon" fact="-0.08"/>
      <dgm:constr type="l" for="ch" forName="leftArrowText" refType="w" refFor="ch" refForName="ribbon" fact="0.12"/>
      <dgm:constr type="r" for="ch" forName="leftArrowText" refType="w" refFor="ch" refForName="ribbon" fact="0.45"/>
      <dgm:constr type="h" for="ch" forName="rightArrowText" refType="h" fact="0.49"/>
      <dgm:constr type="ctrY" for="ch" forName="rightArrowText" refType="ctrY" refFor="ch" refForName="ribbon"/>
      <dgm:constr type="ctrYOff" for="ch" forName="rightArrowText" refType="h" refFor="ch" refForName="ribbon" fact="0.08"/>
      <dgm:constr type="l" for="ch" forName="rightArrowText" refType="w" refFor="ch" refForName="ribbon" fact="0.5"/>
      <dgm:constr type="r" for="ch" forName="rightArrowText" refType="w" refFor="ch" refForName="ribbon" fact="0.89"/>
    </dgm:constrLst>
    <dgm:ruleLst/>
    <dgm:choose name="Name0">
      <dgm:if name="Name1" axis="ch" ptType="node" func="cnt" op="gte" val="1">
        <dgm:layoutNode name="ribbon" styleLbl="node1">
          <dgm:alg type="sp"/>
          <dgm:shape xmlns:r="http://schemas.openxmlformats.org/officeDocument/2006/relationships" type="leftRightRibbon" r:blip="">
            <dgm:adjLst/>
          </dgm:shape>
          <dgm:presOf/>
          <dgm:constrLst/>
          <dgm:ruleLst/>
        </dgm:layoutNode>
        <dgm:layoutNode name="leftArrowText" styleLbl="node1">
          <dgm:varLst>
            <dgm:chMax val="0"/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 hideGeom="1">
            <dgm:adjLst/>
          </dgm:shape>
          <dgm:choose name="Name2">
            <dgm:if name="Name3" func="var" arg="dir" op="equ" val="norm">
              <dgm:presOf axis="ch desOrSelf" ptType="node node" st="1 1" cnt="1 0"/>
            </dgm:if>
            <dgm:else name="Name4">
              <dgm:presOf axis="ch desOrSelf" ptType="node node" st="2 1" cnt="1 0"/>
            </dgm:else>
          </dgm:choose>
          <dgm:constrLst>
            <dgm:constr type="primFontSz" val="65"/>
            <dgm:constr type="tMarg" refType="primFontSz" fact="0.28"/>
            <dgm:constr type="lMarg"/>
            <dgm:constr type="bMarg" refType="primFontSz" fact="0.3"/>
            <dgm:constr type="rMarg"/>
          </dgm:constrLst>
          <dgm:ruleLst>
            <dgm:rule type="primFontSz" val="5" fact="NaN" max="NaN"/>
          </dgm:ruleLst>
        </dgm:layoutNode>
        <dgm:layoutNode name="rightArrowText" styleLbl="node1">
          <dgm:varLst>
            <dgm:chMax val="0"/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 hideGeom="1">
            <dgm:adjLst/>
          </dgm:shape>
          <dgm:choose name="Name5">
            <dgm:if name="Name6" func="var" arg="dir" op="equ" val="norm">
              <dgm:presOf axis="ch desOrSelf" ptType="node node" st="2 1" cnt="1 0"/>
            </dgm:if>
            <dgm:else name="Name7">
              <dgm:presOf axis="ch desOrSelf" ptType="node node" st="1 1" cnt="1 0"/>
            </dgm:else>
          </dgm:choose>
          <dgm:constrLst>
            <dgm:constr type="primFontSz" val="65"/>
            <dgm:constr type="tMarg" refType="primFontSz" fact="0.28"/>
            <dgm:constr type="lMarg"/>
            <dgm:constr type="bMarg" refType="primFontSz" fact="0.3"/>
            <dgm:constr type="rMarg"/>
          </dgm:constrLst>
          <dgm:ruleLst>
            <dgm:rule type="primFontSz" val="5" fact="NaN" max="NaN"/>
          </dgm:ruleLst>
        </dgm:layoutNode>
      </dgm:if>
      <dgm:else name="Name8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arrow6">
  <dgm:title val=""/>
  <dgm:desc val=""/>
  <dgm:catLst>
    <dgm:cat type="relationship" pri="4000"/>
    <dgm:cat type="process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>
      <dgm:param type="horzAlign" val="ctr"/>
      <dgm:param type="vertAlign" val="mid"/>
      <dgm:param type="ar" val="2.5"/>
    </dgm:alg>
    <dgm:shape xmlns:r="http://schemas.openxmlformats.org/officeDocument/2006/relationships" r:blip="">
      <dgm:adjLst/>
    </dgm:shape>
    <dgm:presOf/>
    <dgm:constrLst>
      <dgm:constr type="primFontSz" for="des" ptType="node" op="equ"/>
      <dgm:constr type="w" for="ch" forName="ribbon" refType="h" refFor="ch" refForName="ribbon" fact="2.5"/>
      <dgm:constr type="h" for="ch" forName="leftArrowText" refType="h" fact="0.49"/>
      <dgm:constr type="ctrY" for="ch" forName="leftArrowText" refType="ctrY" refFor="ch" refForName="ribbon"/>
      <dgm:constr type="ctrYOff" for="ch" forName="leftArrowText" refType="h" refFor="ch" refForName="ribbon" fact="-0.08"/>
      <dgm:constr type="l" for="ch" forName="leftArrowText" refType="w" refFor="ch" refForName="ribbon" fact="0.12"/>
      <dgm:constr type="r" for="ch" forName="leftArrowText" refType="w" refFor="ch" refForName="ribbon" fact="0.45"/>
      <dgm:constr type="h" for="ch" forName="rightArrowText" refType="h" fact="0.49"/>
      <dgm:constr type="ctrY" for="ch" forName="rightArrowText" refType="ctrY" refFor="ch" refForName="ribbon"/>
      <dgm:constr type="ctrYOff" for="ch" forName="rightArrowText" refType="h" refFor="ch" refForName="ribbon" fact="0.08"/>
      <dgm:constr type="l" for="ch" forName="rightArrowText" refType="w" refFor="ch" refForName="ribbon" fact="0.5"/>
      <dgm:constr type="r" for="ch" forName="rightArrowText" refType="w" refFor="ch" refForName="ribbon" fact="0.89"/>
    </dgm:constrLst>
    <dgm:ruleLst/>
    <dgm:choose name="Name0">
      <dgm:if name="Name1" axis="ch" ptType="node" func="cnt" op="gte" val="1">
        <dgm:layoutNode name="ribbon" styleLbl="node1">
          <dgm:alg type="sp"/>
          <dgm:shape xmlns:r="http://schemas.openxmlformats.org/officeDocument/2006/relationships" type="leftRightRibbon" r:blip="">
            <dgm:adjLst/>
          </dgm:shape>
          <dgm:presOf/>
          <dgm:constrLst/>
          <dgm:ruleLst/>
        </dgm:layoutNode>
        <dgm:layoutNode name="leftArrowText" styleLbl="node1">
          <dgm:varLst>
            <dgm:chMax val="0"/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 hideGeom="1">
            <dgm:adjLst/>
          </dgm:shape>
          <dgm:choose name="Name2">
            <dgm:if name="Name3" func="var" arg="dir" op="equ" val="norm">
              <dgm:presOf axis="ch desOrSelf" ptType="node node" st="1 1" cnt="1 0"/>
            </dgm:if>
            <dgm:else name="Name4">
              <dgm:presOf axis="ch desOrSelf" ptType="node node" st="2 1" cnt="1 0"/>
            </dgm:else>
          </dgm:choose>
          <dgm:constrLst>
            <dgm:constr type="primFontSz" val="65"/>
            <dgm:constr type="tMarg" refType="primFontSz" fact="0.28"/>
            <dgm:constr type="lMarg"/>
            <dgm:constr type="bMarg" refType="primFontSz" fact="0.3"/>
            <dgm:constr type="rMarg"/>
          </dgm:constrLst>
          <dgm:ruleLst>
            <dgm:rule type="primFontSz" val="5" fact="NaN" max="NaN"/>
          </dgm:ruleLst>
        </dgm:layoutNode>
        <dgm:layoutNode name="rightArrowText" styleLbl="node1">
          <dgm:varLst>
            <dgm:chMax val="0"/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 hideGeom="1">
            <dgm:adjLst/>
          </dgm:shape>
          <dgm:choose name="Name5">
            <dgm:if name="Name6" func="var" arg="dir" op="equ" val="norm">
              <dgm:presOf axis="ch desOrSelf" ptType="node node" st="2 1" cnt="1 0"/>
            </dgm:if>
            <dgm:else name="Name7">
              <dgm:presOf axis="ch desOrSelf" ptType="node node" st="1 1" cnt="1 0"/>
            </dgm:else>
          </dgm:choose>
          <dgm:constrLst>
            <dgm:constr type="primFontSz" val="65"/>
            <dgm:constr type="tMarg" refType="primFontSz" fact="0.28"/>
            <dgm:constr type="lMarg"/>
            <dgm:constr type="bMarg" refType="primFontSz" fact="0.3"/>
            <dgm:constr type="rMarg"/>
          </dgm:constrLst>
          <dgm:ruleLst>
            <dgm:rule type="primFontSz" val="5" fact="NaN" max="NaN"/>
          </dgm:ruleLst>
        </dgm:layoutNode>
      </dgm:if>
      <dgm:else name="Name8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arrow6">
  <dgm:title val=""/>
  <dgm:desc val=""/>
  <dgm:catLst>
    <dgm:cat type="relationship" pri="4000"/>
    <dgm:cat type="process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>
      <dgm:param type="horzAlign" val="ctr"/>
      <dgm:param type="vertAlign" val="mid"/>
      <dgm:param type="ar" val="2.5"/>
    </dgm:alg>
    <dgm:shape xmlns:r="http://schemas.openxmlformats.org/officeDocument/2006/relationships" r:blip="">
      <dgm:adjLst/>
    </dgm:shape>
    <dgm:presOf/>
    <dgm:constrLst>
      <dgm:constr type="primFontSz" for="des" ptType="node" op="equ"/>
      <dgm:constr type="w" for="ch" forName="ribbon" refType="h" refFor="ch" refForName="ribbon" fact="2.5"/>
      <dgm:constr type="h" for="ch" forName="leftArrowText" refType="h" fact="0.49"/>
      <dgm:constr type="ctrY" for="ch" forName="leftArrowText" refType="ctrY" refFor="ch" refForName="ribbon"/>
      <dgm:constr type="ctrYOff" for="ch" forName="leftArrowText" refType="h" refFor="ch" refForName="ribbon" fact="-0.08"/>
      <dgm:constr type="l" for="ch" forName="leftArrowText" refType="w" refFor="ch" refForName="ribbon" fact="0.12"/>
      <dgm:constr type="r" for="ch" forName="leftArrowText" refType="w" refFor="ch" refForName="ribbon" fact="0.45"/>
      <dgm:constr type="h" for="ch" forName="rightArrowText" refType="h" fact="0.49"/>
      <dgm:constr type="ctrY" for="ch" forName="rightArrowText" refType="ctrY" refFor="ch" refForName="ribbon"/>
      <dgm:constr type="ctrYOff" for="ch" forName="rightArrowText" refType="h" refFor="ch" refForName="ribbon" fact="0.08"/>
      <dgm:constr type="l" for="ch" forName="rightArrowText" refType="w" refFor="ch" refForName="ribbon" fact="0.5"/>
      <dgm:constr type="r" for="ch" forName="rightArrowText" refType="w" refFor="ch" refForName="ribbon" fact="0.89"/>
    </dgm:constrLst>
    <dgm:ruleLst/>
    <dgm:choose name="Name0">
      <dgm:if name="Name1" axis="ch" ptType="node" func="cnt" op="gte" val="1">
        <dgm:layoutNode name="ribbon" styleLbl="node1">
          <dgm:alg type="sp"/>
          <dgm:shape xmlns:r="http://schemas.openxmlformats.org/officeDocument/2006/relationships" type="leftRightRibbon" r:blip="">
            <dgm:adjLst/>
          </dgm:shape>
          <dgm:presOf/>
          <dgm:constrLst/>
          <dgm:ruleLst/>
        </dgm:layoutNode>
        <dgm:layoutNode name="leftArrowText" styleLbl="node1">
          <dgm:varLst>
            <dgm:chMax val="0"/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 hideGeom="1">
            <dgm:adjLst/>
          </dgm:shape>
          <dgm:choose name="Name2">
            <dgm:if name="Name3" func="var" arg="dir" op="equ" val="norm">
              <dgm:presOf axis="ch desOrSelf" ptType="node node" st="1 1" cnt="1 0"/>
            </dgm:if>
            <dgm:else name="Name4">
              <dgm:presOf axis="ch desOrSelf" ptType="node node" st="2 1" cnt="1 0"/>
            </dgm:else>
          </dgm:choose>
          <dgm:constrLst>
            <dgm:constr type="primFontSz" val="65"/>
            <dgm:constr type="tMarg" refType="primFontSz" fact="0.28"/>
            <dgm:constr type="lMarg"/>
            <dgm:constr type="bMarg" refType="primFontSz" fact="0.3"/>
            <dgm:constr type="rMarg"/>
          </dgm:constrLst>
          <dgm:ruleLst>
            <dgm:rule type="primFontSz" val="5" fact="NaN" max="NaN"/>
          </dgm:ruleLst>
        </dgm:layoutNode>
        <dgm:layoutNode name="rightArrowText" styleLbl="node1">
          <dgm:varLst>
            <dgm:chMax val="0"/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 hideGeom="1">
            <dgm:adjLst/>
          </dgm:shape>
          <dgm:choose name="Name5">
            <dgm:if name="Name6" func="var" arg="dir" op="equ" val="norm">
              <dgm:presOf axis="ch desOrSelf" ptType="node node" st="2 1" cnt="1 0"/>
            </dgm:if>
            <dgm:else name="Name7">
              <dgm:presOf axis="ch desOrSelf" ptType="node node" st="1 1" cnt="1 0"/>
            </dgm:else>
          </dgm:choose>
          <dgm:constrLst>
            <dgm:constr type="primFontSz" val="65"/>
            <dgm:constr type="tMarg" refType="primFontSz" fact="0.28"/>
            <dgm:constr type="lMarg"/>
            <dgm:constr type="bMarg" refType="primFontSz" fact="0.3"/>
            <dgm:constr type="rMarg"/>
          </dgm:constrLst>
          <dgm:ruleLst>
            <dgm:rule type="primFontSz" val="5" fact="NaN" max="NaN"/>
          </dgm:ruleLst>
        </dgm:layoutNode>
      </dgm:if>
      <dgm:else name="Name8"/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arrow6">
  <dgm:title val=""/>
  <dgm:desc val=""/>
  <dgm:catLst>
    <dgm:cat type="relationship" pri="4000"/>
    <dgm:cat type="process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>
      <dgm:param type="horzAlign" val="ctr"/>
      <dgm:param type="vertAlign" val="mid"/>
      <dgm:param type="ar" val="2.5"/>
    </dgm:alg>
    <dgm:shape xmlns:r="http://schemas.openxmlformats.org/officeDocument/2006/relationships" r:blip="">
      <dgm:adjLst/>
    </dgm:shape>
    <dgm:presOf/>
    <dgm:constrLst>
      <dgm:constr type="primFontSz" for="des" ptType="node" op="equ"/>
      <dgm:constr type="w" for="ch" forName="ribbon" refType="h" refFor="ch" refForName="ribbon" fact="2.5"/>
      <dgm:constr type="h" for="ch" forName="leftArrowText" refType="h" fact="0.49"/>
      <dgm:constr type="ctrY" for="ch" forName="leftArrowText" refType="ctrY" refFor="ch" refForName="ribbon"/>
      <dgm:constr type="ctrYOff" for="ch" forName="leftArrowText" refType="h" refFor="ch" refForName="ribbon" fact="-0.08"/>
      <dgm:constr type="l" for="ch" forName="leftArrowText" refType="w" refFor="ch" refForName="ribbon" fact="0.12"/>
      <dgm:constr type="r" for="ch" forName="leftArrowText" refType="w" refFor="ch" refForName="ribbon" fact="0.45"/>
      <dgm:constr type="h" for="ch" forName="rightArrowText" refType="h" fact="0.49"/>
      <dgm:constr type="ctrY" for="ch" forName="rightArrowText" refType="ctrY" refFor="ch" refForName="ribbon"/>
      <dgm:constr type="ctrYOff" for="ch" forName="rightArrowText" refType="h" refFor="ch" refForName="ribbon" fact="0.08"/>
      <dgm:constr type="l" for="ch" forName="rightArrowText" refType="w" refFor="ch" refForName="ribbon" fact="0.5"/>
      <dgm:constr type="r" for="ch" forName="rightArrowText" refType="w" refFor="ch" refForName="ribbon" fact="0.89"/>
    </dgm:constrLst>
    <dgm:ruleLst/>
    <dgm:choose name="Name0">
      <dgm:if name="Name1" axis="ch" ptType="node" func="cnt" op="gte" val="1">
        <dgm:layoutNode name="ribbon" styleLbl="node1">
          <dgm:alg type="sp"/>
          <dgm:shape xmlns:r="http://schemas.openxmlformats.org/officeDocument/2006/relationships" type="leftRightRibbon" r:blip="">
            <dgm:adjLst/>
          </dgm:shape>
          <dgm:presOf/>
          <dgm:constrLst/>
          <dgm:ruleLst/>
        </dgm:layoutNode>
        <dgm:layoutNode name="leftArrowText" styleLbl="node1">
          <dgm:varLst>
            <dgm:chMax val="0"/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 hideGeom="1">
            <dgm:adjLst/>
          </dgm:shape>
          <dgm:choose name="Name2">
            <dgm:if name="Name3" func="var" arg="dir" op="equ" val="norm">
              <dgm:presOf axis="ch desOrSelf" ptType="node node" st="1 1" cnt="1 0"/>
            </dgm:if>
            <dgm:else name="Name4">
              <dgm:presOf axis="ch desOrSelf" ptType="node node" st="2 1" cnt="1 0"/>
            </dgm:else>
          </dgm:choose>
          <dgm:constrLst>
            <dgm:constr type="primFontSz" val="65"/>
            <dgm:constr type="tMarg" refType="primFontSz" fact="0.28"/>
            <dgm:constr type="lMarg"/>
            <dgm:constr type="bMarg" refType="primFontSz" fact="0.3"/>
            <dgm:constr type="rMarg"/>
          </dgm:constrLst>
          <dgm:ruleLst>
            <dgm:rule type="primFontSz" val="5" fact="NaN" max="NaN"/>
          </dgm:ruleLst>
        </dgm:layoutNode>
        <dgm:layoutNode name="rightArrowText" styleLbl="node1">
          <dgm:varLst>
            <dgm:chMax val="0"/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 hideGeom="1">
            <dgm:adjLst/>
          </dgm:shape>
          <dgm:choose name="Name5">
            <dgm:if name="Name6" func="var" arg="dir" op="equ" val="norm">
              <dgm:presOf axis="ch desOrSelf" ptType="node node" st="2 1" cnt="1 0"/>
            </dgm:if>
            <dgm:else name="Name7">
              <dgm:presOf axis="ch desOrSelf" ptType="node node" st="1 1" cnt="1 0"/>
            </dgm:else>
          </dgm:choose>
          <dgm:constrLst>
            <dgm:constr type="primFontSz" val="65"/>
            <dgm:constr type="tMarg" refType="primFontSz" fact="0.28"/>
            <dgm:constr type="lMarg"/>
            <dgm:constr type="bMarg" refType="primFontSz" fact="0.3"/>
            <dgm:constr type="rMarg"/>
          </dgm:constrLst>
          <dgm:ruleLst>
            <dgm:rule type="primFontSz" val="5" fact="NaN" max="NaN"/>
          </dgm:ruleLst>
        </dgm:layoutNode>
      </dgm:if>
      <dgm:else name="Name8"/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arrow6">
  <dgm:title val=""/>
  <dgm:desc val=""/>
  <dgm:catLst>
    <dgm:cat type="relationship" pri="4000"/>
    <dgm:cat type="process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>
      <dgm:param type="horzAlign" val="ctr"/>
      <dgm:param type="vertAlign" val="mid"/>
      <dgm:param type="ar" val="2.5"/>
    </dgm:alg>
    <dgm:shape xmlns:r="http://schemas.openxmlformats.org/officeDocument/2006/relationships" r:blip="">
      <dgm:adjLst/>
    </dgm:shape>
    <dgm:presOf/>
    <dgm:constrLst>
      <dgm:constr type="primFontSz" for="des" ptType="node" op="equ"/>
      <dgm:constr type="w" for="ch" forName="ribbon" refType="h" refFor="ch" refForName="ribbon" fact="2.5"/>
      <dgm:constr type="h" for="ch" forName="leftArrowText" refType="h" fact="0.49"/>
      <dgm:constr type="ctrY" for="ch" forName="leftArrowText" refType="ctrY" refFor="ch" refForName="ribbon"/>
      <dgm:constr type="ctrYOff" for="ch" forName="leftArrowText" refType="h" refFor="ch" refForName="ribbon" fact="-0.08"/>
      <dgm:constr type="l" for="ch" forName="leftArrowText" refType="w" refFor="ch" refForName="ribbon" fact="0.12"/>
      <dgm:constr type="r" for="ch" forName="leftArrowText" refType="w" refFor="ch" refForName="ribbon" fact="0.45"/>
      <dgm:constr type="h" for="ch" forName="rightArrowText" refType="h" fact="0.49"/>
      <dgm:constr type="ctrY" for="ch" forName="rightArrowText" refType="ctrY" refFor="ch" refForName="ribbon"/>
      <dgm:constr type="ctrYOff" for="ch" forName="rightArrowText" refType="h" refFor="ch" refForName="ribbon" fact="0.08"/>
      <dgm:constr type="l" for="ch" forName="rightArrowText" refType="w" refFor="ch" refForName="ribbon" fact="0.5"/>
      <dgm:constr type="r" for="ch" forName="rightArrowText" refType="w" refFor="ch" refForName="ribbon" fact="0.89"/>
    </dgm:constrLst>
    <dgm:ruleLst/>
    <dgm:choose name="Name0">
      <dgm:if name="Name1" axis="ch" ptType="node" func="cnt" op="gte" val="1">
        <dgm:layoutNode name="ribbon" styleLbl="node1">
          <dgm:alg type="sp"/>
          <dgm:shape xmlns:r="http://schemas.openxmlformats.org/officeDocument/2006/relationships" type="leftRightRibbon" r:blip="">
            <dgm:adjLst/>
          </dgm:shape>
          <dgm:presOf/>
          <dgm:constrLst/>
          <dgm:ruleLst/>
        </dgm:layoutNode>
        <dgm:layoutNode name="leftArrowText" styleLbl="node1">
          <dgm:varLst>
            <dgm:chMax val="0"/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 hideGeom="1">
            <dgm:adjLst/>
          </dgm:shape>
          <dgm:choose name="Name2">
            <dgm:if name="Name3" func="var" arg="dir" op="equ" val="norm">
              <dgm:presOf axis="ch desOrSelf" ptType="node node" st="1 1" cnt="1 0"/>
            </dgm:if>
            <dgm:else name="Name4">
              <dgm:presOf axis="ch desOrSelf" ptType="node node" st="2 1" cnt="1 0"/>
            </dgm:else>
          </dgm:choose>
          <dgm:constrLst>
            <dgm:constr type="primFontSz" val="65"/>
            <dgm:constr type="tMarg" refType="primFontSz" fact="0.28"/>
            <dgm:constr type="lMarg"/>
            <dgm:constr type="bMarg" refType="primFontSz" fact="0.3"/>
            <dgm:constr type="rMarg"/>
          </dgm:constrLst>
          <dgm:ruleLst>
            <dgm:rule type="primFontSz" val="5" fact="NaN" max="NaN"/>
          </dgm:ruleLst>
        </dgm:layoutNode>
        <dgm:layoutNode name="rightArrowText" styleLbl="node1">
          <dgm:varLst>
            <dgm:chMax val="0"/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 hideGeom="1">
            <dgm:adjLst/>
          </dgm:shape>
          <dgm:choose name="Name5">
            <dgm:if name="Name6" func="var" arg="dir" op="equ" val="norm">
              <dgm:presOf axis="ch desOrSelf" ptType="node node" st="2 1" cnt="1 0"/>
            </dgm:if>
            <dgm:else name="Name7">
              <dgm:presOf axis="ch desOrSelf" ptType="node node" st="1 1" cnt="1 0"/>
            </dgm:else>
          </dgm:choose>
          <dgm:constrLst>
            <dgm:constr type="primFontSz" val="65"/>
            <dgm:constr type="tMarg" refType="primFontSz" fact="0.28"/>
            <dgm:constr type="lMarg"/>
            <dgm:constr type="bMarg" refType="primFontSz" fact="0.3"/>
            <dgm:constr type="rMarg"/>
          </dgm:constrLst>
          <dgm:ruleLst>
            <dgm:rule type="primFontSz" val="5" fact="NaN" max="NaN"/>
          </dgm:ruleLst>
        </dgm:layoutNode>
      </dgm:if>
      <dgm:else name="Name8"/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arrow6">
  <dgm:title val=""/>
  <dgm:desc val=""/>
  <dgm:catLst>
    <dgm:cat type="relationship" pri="4000"/>
    <dgm:cat type="process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>
      <dgm:param type="horzAlign" val="ctr"/>
      <dgm:param type="vertAlign" val="mid"/>
      <dgm:param type="ar" val="2.5"/>
    </dgm:alg>
    <dgm:shape xmlns:r="http://schemas.openxmlformats.org/officeDocument/2006/relationships" r:blip="">
      <dgm:adjLst/>
    </dgm:shape>
    <dgm:presOf/>
    <dgm:constrLst>
      <dgm:constr type="primFontSz" for="des" ptType="node" op="equ"/>
      <dgm:constr type="w" for="ch" forName="ribbon" refType="h" refFor="ch" refForName="ribbon" fact="2.5"/>
      <dgm:constr type="h" for="ch" forName="leftArrowText" refType="h" fact="0.49"/>
      <dgm:constr type="ctrY" for="ch" forName="leftArrowText" refType="ctrY" refFor="ch" refForName="ribbon"/>
      <dgm:constr type="ctrYOff" for="ch" forName="leftArrowText" refType="h" refFor="ch" refForName="ribbon" fact="-0.08"/>
      <dgm:constr type="l" for="ch" forName="leftArrowText" refType="w" refFor="ch" refForName="ribbon" fact="0.12"/>
      <dgm:constr type="r" for="ch" forName="leftArrowText" refType="w" refFor="ch" refForName="ribbon" fact="0.45"/>
      <dgm:constr type="h" for="ch" forName="rightArrowText" refType="h" fact="0.49"/>
      <dgm:constr type="ctrY" for="ch" forName="rightArrowText" refType="ctrY" refFor="ch" refForName="ribbon"/>
      <dgm:constr type="ctrYOff" for="ch" forName="rightArrowText" refType="h" refFor="ch" refForName="ribbon" fact="0.08"/>
      <dgm:constr type="l" for="ch" forName="rightArrowText" refType="w" refFor="ch" refForName="ribbon" fact="0.5"/>
      <dgm:constr type="r" for="ch" forName="rightArrowText" refType="w" refFor="ch" refForName="ribbon" fact="0.89"/>
    </dgm:constrLst>
    <dgm:ruleLst/>
    <dgm:choose name="Name0">
      <dgm:if name="Name1" axis="ch" ptType="node" func="cnt" op="gte" val="1">
        <dgm:layoutNode name="ribbon" styleLbl="node1">
          <dgm:alg type="sp"/>
          <dgm:shape xmlns:r="http://schemas.openxmlformats.org/officeDocument/2006/relationships" type="leftRightRibbon" r:blip="">
            <dgm:adjLst/>
          </dgm:shape>
          <dgm:presOf/>
          <dgm:constrLst/>
          <dgm:ruleLst/>
        </dgm:layoutNode>
        <dgm:layoutNode name="leftArrowText" styleLbl="node1">
          <dgm:varLst>
            <dgm:chMax val="0"/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 hideGeom="1">
            <dgm:adjLst/>
          </dgm:shape>
          <dgm:choose name="Name2">
            <dgm:if name="Name3" func="var" arg="dir" op="equ" val="norm">
              <dgm:presOf axis="ch desOrSelf" ptType="node node" st="1 1" cnt="1 0"/>
            </dgm:if>
            <dgm:else name="Name4">
              <dgm:presOf axis="ch desOrSelf" ptType="node node" st="2 1" cnt="1 0"/>
            </dgm:else>
          </dgm:choose>
          <dgm:constrLst>
            <dgm:constr type="primFontSz" val="65"/>
            <dgm:constr type="tMarg" refType="primFontSz" fact="0.28"/>
            <dgm:constr type="lMarg"/>
            <dgm:constr type="bMarg" refType="primFontSz" fact="0.3"/>
            <dgm:constr type="rMarg"/>
          </dgm:constrLst>
          <dgm:ruleLst>
            <dgm:rule type="primFontSz" val="5" fact="NaN" max="NaN"/>
          </dgm:ruleLst>
        </dgm:layoutNode>
        <dgm:layoutNode name="rightArrowText" styleLbl="node1">
          <dgm:varLst>
            <dgm:chMax val="0"/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 hideGeom="1">
            <dgm:adjLst/>
          </dgm:shape>
          <dgm:choose name="Name5">
            <dgm:if name="Name6" func="var" arg="dir" op="equ" val="norm">
              <dgm:presOf axis="ch desOrSelf" ptType="node node" st="2 1" cnt="1 0"/>
            </dgm:if>
            <dgm:else name="Name7">
              <dgm:presOf axis="ch desOrSelf" ptType="node node" st="1 1" cnt="1 0"/>
            </dgm:else>
          </dgm:choose>
          <dgm:constrLst>
            <dgm:constr type="primFontSz" val="65"/>
            <dgm:constr type="tMarg" refType="primFontSz" fact="0.28"/>
            <dgm:constr type="lMarg"/>
            <dgm:constr type="bMarg" refType="primFontSz" fact="0.3"/>
            <dgm:constr type="rMarg"/>
          </dgm:constrLst>
          <dgm:ruleLst>
            <dgm:rule type="primFontSz" val="5" fact="NaN" max="NaN"/>
          </dgm:ruleLst>
        </dgm:layoutNode>
      </dgm:if>
      <dgm:else name="Name8"/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arrow6">
  <dgm:title val=""/>
  <dgm:desc val=""/>
  <dgm:catLst>
    <dgm:cat type="relationship" pri="4000"/>
    <dgm:cat type="process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>
      <dgm:param type="horzAlign" val="ctr"/>
      <dgm:param type="vertAlign" val="mid"/>
      <dgm:param type="ar" val="2.5"/>
    </dgm:alg>
    <dgm:shape xmlns:r="http://schemas.openxmlformats.org/officeDocument/2006/relationships" r:blip="">
      <dgm:adjLst/>
    </dgm:shape>
    <dgm:presOf/>
    <dgm:constrLst>
      <dgm:constr type="primFontSz" for="des" ptType="node" op="equ"/>
      <dgm:constr type="w" for="ch" forName="ribbon" refType="h" refFor="ch" refForName="ribbon" fact="2.5"/>
      <dgm:constr type="h" for="ch" forName="leftArrowText" refType="h" fact="0.49"/>
      <dgm:constr type="ctrY" for="ch" forName="leftArrowText" refType="ctrY" refFor="ch" refForName="ribbon"/>
      <dgm:constr type="ctrYOff" for="ch" forName="leftArrowText" refType="h" refFor="ch" refForName="ribbon" fact="-0.08"/>
      <dgm:constr type="l" for="ch" forName="leftArrowText" refType="w" refFor="ch" refForName="ribbon" fact="0.12"/>
      <dgm:constr type="r" for="ch" forName="leftArrowText" refType="w" refFor="ch" refForName="ribbon" fact="0.45"/>
      <dgm:constr type="h" for="ch" forName="rightArrowText" refType="h" fact="0.49"/>
      <dgm:constr type="ctrY" for="ch" forName="rightArrowText" refType="ctrY" refFor="ch" refForName="ribbon"/>
      <dgm:constr type="ctrYOff" for="ch" forName="rightArrowText" refType="h" refFor="ch" refForName="ribbon" fact="0.08"/>
      <dgm:constr type="l" for="ch" forName="rightArrowText" refType="w" refFor="ch" refForName="ribbon" fact="0.5"/>
      <dgm:constr type="r" for="ch" forName="rightArrowText" refType="w" refFor="ch" refForName="ribbon" fact="0.89"/>
    </dgm:constrLst>
    <dgm:ruleLst/>
    <dgm:choose name="Name0">
      <dgm:if name="Name1" axis="ch" ptType="node" func="cnt" op="gte" val="1">
        <dgm:layoutNode name="ribbon" styleLbl="node1">
          <dgm:alg type="sp"/>
          <dgm:shape xmlns:r="http://schemas.openxmlformats.org/officeDocument/2006/relationships" type="leftRightRibbon" r:blip="">
            <dgm:adjLst/>
          </dgm:shape>
          <dgm:presOf/>
          <dgm:constrLst/>
          <dgm:ruleLst/>
        </dgm:layoutNode>
        <dgm:layoutNode name="leftArrowText" styleLbl="node1">
          <dgm:varLst>
            <dgm:chMax val="0"/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 hideGeom="1">
            <dgm:adjLst/>
          </dgm:shape>
          <dgm:choose name="Name2">
            <dgm:if name="Name3" func="var" arg="dir" op="equ" val="norm">
              <dgm:presOf axis="ch desOrSelf" ptType="node node" st="1 1" cnt="1 0"/>
            </dgm:if>
            <dgm:else name="Name4">
              <dgm:presOf axis="ch desOrSelf" ptType="node node" st="2 1" cnt="1 0"/>
            </dgm:else>
          </dgm:choose>
          <dgm:constrLst>
            <dgm:constr type="primFontSz" val="65"/>
            <dgm:constr type="tMarg" refType="primFontSz" fact="0.28"/>
            <dgm:constr type="lMarg"/>
            <dgm:constr type="bMarg" refType="primFontSz" fact="0.3"/>
            <dgm:constr type="rMarg"/>
          </dgm:constrLst>
          <dgm:ruleLst>
            <dgm:rule type="primFontSz" val="5" fact="NaN" max="NaN"/>
          </dgm:ruleLst>
        </dgm:layoutNode>
        <dgm:layoutNode name="rightArrowText" styleLbl="node1">
          <dgm:varLst>
            <dgm:chMax val="0"/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 hideGeom="1">
            <dgm:adjLst/>
          </dgm:shape>
          <dgm:choose name="Name5">
            <dgm:if name="Name6" func="var" arg="dir" op="equ" val="norm">
              <dgm:presOf axis="ch desOrSelf" ptType="node node" st="2 1" cnt="1 0"/>
            </dgm:if>
            <dgm:else name="Name7">
              <dgm:presOf axis="ch desOrSelf" ptType="node node" st="1 1" cnt="1 0"/>
            </dgm:else>
          </dgm:choose>
          <dgm:constrLst>
            <dgm:constr type="primFontSz" val="65"/>
            <dgm:constr type="tMarg" refType="primFontSz" fact="0.28"/>
            <dgm:constr type="lMarg"/>
            <dgm:constr type="bMarg" refType="primFontSz" fact="0.3"/>
            <dgm:constr type="rMarg"/>
          </dgm:constrLst>
          <dgm:ruleLst>
            <dgm:rule type="primFontSz" val="5" fact="NaN" max="NaN"/>
          </dgm:ruleLst>
        </dgm:layoutNode>
      </dgm:if>
      <dgm:else name="Name8"/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arrow6">
  <dgm:title val=""/>
  <dgm:desc val=""/>
  <dgm:catLst>
    <dgm:cat type="relationship" pri="4000"/>
    <dgm:cat type="process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>
      <dgm:param type="horzAlign" val="ctr"/>
      <dgm:param type="vertAlign" val="mid"/>
      <dgm:param type="ar" val="2.5"/>
    </dgm:alg>
    <dgm:shape xmlns:r="http://schemas.openxmlformats.org/officeDocument/2006/relationships" r:blip="">
      <dgm:adjLst/>
    </dgm:shape>
    <dgm:presOf/>
    <dgm:constrLst>
      <dgm:constr type="primFontSz" for="des" ptType="node" op="equ"/>
      <dgm:constr type="w" for="ch" forName="ribbon" refType="h" refFor="ch" refForName="ribbon" fact="2.5"/>
      <dgm:constr type="h" for="ch" forName="leftArrowText" refType="h" fact="0.49"/>
      <dgm:constr type="ctrY" for="ch" forName="leftArrowText" refType="ctrY" refFor="ch" refForName="ribbon"/>
      <dgm:constr type="ctrYOff" for="ch" forName="leftArrowText" refType="h" refFor="ch" refForName="ribbon" fact="-0.08"/>
      <dgm:constr type="l" for="ch" forName="leftArrowText" refType="w" refFor="ch" refForName="ribbon" fact="0.12"/>
      <dgm:constr type="r" for="ch" forName="leftArrowText" refType="w" refFor="ch" refForName="ribbon" fact="0.45"/>
      <dgm:constr type="h" for="ch" forName="rightArrowText" refType="h" fact="0.49"/>
      <dgm:constr type="ctrY" for="ch" forName="rightArrowText" refType="ctrY" refFor="ch" refForName="ribbon"/>
      <dgm:constr type="ctrYOff" for="ch" forName="rightArrowText" refType="h" refFor="ch" refForName="ribbon" fact="0.08"/>
      <dgm:constr type="l" for="ch" forName="rightArrowText" refType="w" refFor="ch" refForName="ribbon" fact="0.5"/>
      <dgm:constr type="r" for="ch" forName="rightArrowText" refType="w" refFor="ch" refForName="ribbon" fact="0.89"/>
    </dgm:constrLst>
    <dgm:ruleLst/>
    <dgm:choose name="Name0">
      <dgm:if name="Name1" axis="ch" ptType="node" func="cnt" op="gte" val="1">
        <dgm:layoutNode name="ribbon" styleLbl="node1">
          <dgm:alg type="sp"/>
          <dgm:shape xmlns:r="http://schemas.openxmlformats.org/officeDocument/2006/relationships" type="leftRightRibbon" r:blip="">
            <dgm:adjLst/>
          </dgm:shape>
          <dgm:presOf/>
          <dgm:constrLst/>
          <dgm:ruleLst/>
        </dgm:layoutNode>
        <dgm:layoutNode name="leftArrowText" styleLbl="node1">
          <dgm:varLst>
            <dgm:chMax val="0"/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 hideGeom="1">
            <dgm:adjLst/>
          </dgm:shape>
          <dgm:choose name="Name2">
            <dgm:if name="Name3" func="var" arg="dir" op="equ" val="norm">
              <dgm:presOf axis="ch desOrSelf" ptType="node node" st="1 1" cnt="1 0"/>
            </dgm:if>
            <dgm:else name="Name4">
              <dgm:presOf axis="ch desOrSelf" ptType="node node" st="2 1" cnt="1 0"/>
            </dgm:else>
          </dgm:choose>
          <dgm:constrLst>
            <dgm:constr type="primFontSz" val="65"/>
            <dgm:constr type="tMarg" refType="primFontSz" fact="0.28"/>
            <dgm:constr type="lMarg"/>
            <dgm:constr type="bMarg" refType="primFontSz" fact="0.3"/>
            <dgm:constr type="rMarg"/>
          </dgm:constrLst>
          <dgm:ruleLst>
            <dgm:rule type="primFontSz" val="5" fact="NaN" max="NaN"/>
          </dgm:ruleLst>
        </dgm:layoutNode>
        <dgm:layoutNode name="rightArrowText" styleLbl="node1">
          <dgm:varLst>
            <dgm:chMax val="0"/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 hideGeom="1">
            <dgm:adjLst/>
          </dgm:shape>
          <dgm:choose name="Name5">
            <dgm:if name="Name6" func="var" arg="dir" op="equ" val="norm">
              <dgm:presOf axis="ch desOrSelf" ptType="node node" st="2 1" cnt="1 0"/>
            </dgm:if>
            <dgm:else name="Name7">
              <dgm:presOf axis="ch desOrSelf" ptType="node node" st="1 1" cnt="1 0"/>
            </dgm:else>
          </dgm:choose>
          <dgm:constrLst>
            <dgm:constr type="primFontSz" val="65"/>
            <dgm:constr type="tMarg" refType="primFontSz" fact="0.28"/>
            <dgm:constr type="lMarg"/>
            <dgm:constr type="bMarg" refType="primFontSz" fact="0.3"/>
            <dgm:constr type="rMarg"/>
          </dgm:constrLst>
          <dgm:ruleLst>
            <dgm:rule type="primFontSz" val="5" fact="NaN" max="NaN"/>
          </dgm:ruleLst>
        </dgm:layoutNode>
      </dgm:if>
      <dgm:else name="Name8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4DD24-26E4-AE40-8A47-E32E222EF7BB}" type="datetimeFigureOut">
              <a:rPr lang="en-US" smtClean="0"/>
              <a:t>11/29/17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EFF0E-B91F-D346-9A78-1B15B8C5D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323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4DD24-26E4-AE40-8A47-E32E222EF7BB}" type="datetimeFigureOut">
              <a:rPr lang="en-US" smtClean="0"/>
              <a:t>11/29/17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EFF0E-B91F-D346-9A78-1B15B8C5D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874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4DD24-26E4-AE40-8A47-E32E222EF7BB}" type="datetimeFigureOut">
              <a:rPr lang="en-US" smtClean="0"/>
              <a:t>11/29/17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EFF0E-B91F-D346-9A78-1B15B8C5D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09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4DD24-26E4-AE40-8A47-E32E222EF7BB}" type="datetimeFigureOut">
              <a:rPr lang="en-US" smtClean="0"/>
              <a:t>11/29/17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EFF0E-B91F-D346-9A78-1B15B8C5D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006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4DD24-26E4-AE40-8A47-E32E222EF7BB}" type="datetimeFigureOut">
              <a:rPr lang="en-US" smtClean="0"/>
              <a:t>11/29/17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EFF0E-B91F-D346-9A78-1B15B8C5D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212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4DD24-26E4-AE40-8A47-E32E222EF7BB}" type="datetimeFigureOut">
              <a:rPr lang="en-US" smtClean="0"/>
              <a:t>11/29/17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EFF0E-B91F-D346-9A78-1B15B8C5D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643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4DD24-26E4-AE40-8A47-E32E222EF7BB}" type="datetimeFigureOut">
              <a:rPr lang="en-US" smtClean="0"/>
              <a:t>11/29/17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EFF0E-B91F-D346-9A78-1B15B8C5D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676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4DD24-26E4-AE40-8A47-E32E222EF7BB}" type="datetimeFigureOut">
              <a:rPr lang="en-US" smtClean="0"/>
              <a:t>11/29/17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EFF0E-B91F-D346-9A78-1B15B8C5D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26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4DD24-26E4-AE40-8A47-E32E222EF7BB}" type="datetimeFigureOut">
              <a:rPr lang="en-US" smtClean="0"/>
              <a:t>11/29/17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EFF0E-B91F-D346-9A78-1B15B8C5D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510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4DD24-26E4-AE40-8A47-E32E222EF7BB}" type="datetimeFigureOut">
              <a:rPr lang="en-US" smtClean="0"/>
              <a:t>11/29/17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EFF0E-B91F-D346-9A78-1B15B8C5D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540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4DD24-26E4-AE40-8A47-E32E222EF7BB}" type="datetimeFigureOut">
              <a:rPr lang="en-US" smtClean="0"/>
              <a:t>11/29/17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EFF0E-B91F-D346-9A78-1B15B8C5D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183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92000">
              <a:schemeClr val="tx2"/>
            </a:gs>
            <a:gs pos="28000">
              <a:schemeClr val="tx2">
                <a:lumMod val="40000"/>
                <a:lumOff val="60000"/>
              </a:schemeClr>
            </a:gs>
            <a:gs pos="25000">
              <a:schemeClr val="tx2">
                <a:lumMod val="60000"/>
                <a:lumOff val="4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04DD24-26E4-AE40-8A47-E32E222EF7BB}" type="datetimeFigureOut">
              <a:rPr lang="en-US" smtClean="0"/>
              <a:t>11/29/17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6EFF0E-B91F-D346-9A78-1B15B8C5D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879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diagramColors" Target="../diagrams/colors1.xml"/><Relationship Id="rId20" Type="http://schemas.microsoft.com/office/2007/relationships/diagramDrawing" Target="../diagrams/drawing3.xml"/><Relationship Id="rId10" Type="http://schemas.microsoft.com/office/2007/relationships/diagramDrawing" Target="../diagrams/drawing1.xml"/><Relationship Id="rId11" Type="http://schemas.openxmlformats.org/officeDocument/2006/relationships/diagramData" Target="../diagrams/data2.xml"/><Relationship Id="rId12" Type="http://schemas.openxmlformats.org/officeDocument/2006/relationships/diagramLayout" Target="../diagrams/layout2.xml"/><Relationship Id="rId13" Type="http://schemas.openxmlformats.org/officeDocument/2006/relationships/diagramQuickStyle" Target="../diagrams/quickStyle2.xml"/><Relationship Id="rId14" Type="http://schemas.openxmlformats.org/officeDocument/2006/relationships/diagramColors" Target="../diagrams/colors2.xml"/><Relationship Id="rId15" Type="http://schemas.microsoft.com/office/2007/relationships/diagramDrawing" Target="../diagrams/drawing2.xml"/><Relationship Id="rId16" Type="http://schemas.openxmlformats.org/officeDocument/2006/relationships/diagramData" Target="../diagrams/data3.xml"/><Relationship Id="rId17" Type="http://schemas.openxmlformats.org/officeDocument/2006/relationships/diagramLayout" Target="../diagrams/layout3.xml"/><Relationship Id="rId18" Type="http://schemas.openxmlformats.org/officeDocument/2006/relationships/diagramQuickStyle" Target="../diagrams/quickStyle3.xml"/><Relationship Id="rId19" Type="http://schemas.openxmlformats.org/officeDocument/2006/relationships/diagramColors" Target="../diagrams/colors3.xm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diagramData" Target="../diagrams/data1.xml"/><Relationship Id="rId7" Type="http://schemas.openxmlformats.org/officeDocument/2006/relationships/diagramLayout" Target="../diagrams/layout1.xml"/><Relationship Id="rId8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diagramColors" Target="../diagrams/colors4.xml"/><Relationship Id="rId20" Type="http://schemas.microsoft.com/office/2007/relationships/diagramDrawing" Target="../diagrams/drawing6.xml"/><Relationship Id="rId10" Type="http://schemas.microsoft.com/office/2007/relationships/diagramDrawing" Target="../diagrams/drawing4.xml"/><Relationship Id="rId11" Type="http://schemas.openxmlformats.org/officeDocument/2006/relationships/diagramData" Target="../diagrams/data5.xml"/><Relationship Id="rId12" Type="http://schemas.openxmlformats.org/officeDocument/2006/relationships/diagramLayout" Target="../diagrams/layout5.xml"/><Relationship Id="rId13" Type="http://schemas.openxmlformats.org/officeDocument/2006/relationships/diagramQuickStyle" Target="../diagrams/quickStyle5.xml"/><Relationship Id="rId14" Type="http://schemas.openxmlformats.org/officeDocument/2006/relationships/diagramColors" Target="../diagrams/colors5.xml"/><Relationship Id="rId15" Type="http://schemas.microsoft.com/office/2007/relationships/diagramDrawing" Target="../diagrams/drawing5.xml"/><Relationship Id="rId16" Type="http://schemas.openxmlformats.org/officeDocument/2006/relationships/diagramData" Target="../diagrams/data6.xml"/><Relationship Id="rId17" Type="http://schemas.openxmlformats.org/officeDocument/2006/relationships/diagramLayout" Target="../diagrams/layout6.xml"/><Relationship Id="rId18" Type="http://schemas.openxmlformats.org/officeDocument/2006/relationships/diagramQuickStyle" Target="../diagrams/quickStyle6.xml"/><Relationship Id="rId19" Type="http://schemas.openxmlformats.org/officeDocument/2006/relationships/diagramColors" Target="../diagrams/colors6.xm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diagramData" Target="../diagrams/data4.xml"/><Relationship Id="rId7" Type="http://schemas.openxmlformats.org/officeDocument/2006/relationships/diagramLayout" Target="../diagrams/layout4.xml"/><Relationship Id="rId8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diagramColors" Target="../diagrams/colors7.xml"/><Relationship Id="rId20" Type="http://schemas.microsoft.com/office/2007/relationships/diagramDrawing" Target="../diagrams/drawing9.xml"/><Relationship Id="rId10" Type="http://schemas.microsoft.com/office/2007/relationships/diagramDrawing" Target="../diagrams/drawing7.xml"/><Relationship Id="rId11" Type="http://schemas.openxmlformats.org/officeDocument/2006/relationships/diagramData" Target="../diagrams/data8.xml"/><Relationship Id="rId12" Type="http://schemas.openxmlformats.org/officeDocument/2006/relationships/diagramLayout" Target="../diagrams/layout8.xml"/><Relationship Id="rId13" Type="http://schemas.openxmlformats.org/officeDocument/2006/relationships/diagramQuickStyle" Target="../diagrams/quickStyle8.xml"/><Relationship Id="rId14" Type="http://schemas.openxmlformats.org/officeDocument/2006/relationships/diagramColors" Target="../diagrams/colors8.xml"/><Relationship Id="rId15" Type="http://schemas.microsoft.com/office/2007/relationships/diagramDrawing" Target="../diagrams/drawing8.xml"/><Relationship Id="rId16" Type="http://schemas.openxmlformats.org/officeDocument/2006/relationships/diagramData" Target="../diagrams/data9.xml"/><Relationship Id="rId17" Type="http://schemas.openxmlformats.org/officeDocument/2006/relationships/diagramLayout" Target="../diagrams/layout9.xml"/><Relationship Id="rId18" Type="http://schemas.openxmlformats.org/officeDocument/2006/relationships/diagramQuickStyle" Target="../diagrams/quickStyle9.xml"/><Relationship Id="rId19" Type="http://schemas.openxmlformats.org/officeDocument/2006/relationships/diagramColors" Target="../diagrams/colors9.xm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diagramData" Target="../diagrams/data7.xml"/><Relationship Id="rId7" Type="http://schemas.openxmlformats.org/officeDocument/2006/relationships/diagramLayout" Target="../diagrams/layout7.xml"/><Relationship Id="rId8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diagramColors" Target="../diagrams/colors10.xml"/><Relationship Id="rId20" Type="http://schemas.microsoft.com/office/2007/relationships/diagramDrawing" Target="../diagrams/drawing12.xml"/><Relationship Id="rId10" Type="http://schemas.microsoft.com/office/2007/relationships/diagramDrawing" Target="../diagrams/drawing10.xml"/><Relationship Id="rId11" Type="http://schemas.openxmlformats.org/officeDocument/2006/relationships/diagramData" Target="../diagrams/data11.xml"/><Relationship Id="rId12" Type="http://schemas.openxmlformats.org/officeDocument/2006/relationships/diagramLayout" Target="../diagrams/layout11.xml"/><Relationship Id="rId13" Type="http://schemas.openxmlformats.org/officeDocument/2006/relationships/diagramQuickStyle" Target="../diagrams/quickStyle11.xml"/><Relationship Id="rId14" Type="http://schemas.openxmlformats.org/officeDocument/2006/relationships/diagramColors" Target="../diagrams/colors11.xml"/><Relationship Id="rId15" Type="http://schemas.microsoft.com/office/2007/relationships/diagramDrawing" Target="../diagrams/drawing11.xml"/><Relationship Id="rId16" Type="http://schemas.openxmlformats.org/officeDocument/2006/relationships/diagramData" Target="../diagrams/data12.xml"/><Relationship Id="rId17" Type="http://schemas.openxmlformats.org/officeDocument/2006/relationships/diagramLayout" Target="../diagrams/layout12.xml"/><Relationship Id="rId18" Type="http://schemas.openxmlformats.org/officeDocument/2006/relationships/diagramQuickStyle" Target="../diagrams/quickStyle12.xml"/><Relationship Id="rId19" Type="http://schemas.openxmlformats.org/officeDocument/2006/relationships/diagramColors" Target="../diagrams/colors12.xm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diagramData" Target="../diagrams/data10.xml"/><Relationship Id="rId7" Type="http://schemas.openxmlformats.org/officeDocument/2006/relationships/diagramLayout" Target="../diagrams/layout10.xml"/><Relationship Id="rId8" Type="http://schemas.openxmlformats.org/officeDocument/2006/relationships/diagramQuickStyle" Target="../diagrams/quickStyle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Intro to coding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BLUSH</a:t>
            </a:r>
          </a:p>
          <a:p>
            <a:r>
              <a:rPr lang="en-US" dirty="0" smtClean="0">
                <a:solidFill>
                  <a:srgbClr val="FFFFFF"/>
                </a:solidFill>
              </a:rPr>
              <a:t>2017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9596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Let’s talk jargon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Module </a:t>
            </a:r>
            <a:r>
              <a:rPr lang="en-US" dirty="0" err="1" smtClean="0">
                <a:solidFill>
                  <a:srgbClr val="FFFFFF"/>
                </a:solidFill>
              </a:rPr>
              <a:t>vs</a:t>
            </a:r>
            <a:r>
              <a:rPr lang="en-US" dirty="0" smtClean="0">
                <a:solidFill>
                  <a:srgbClr val="FFFFFF"/>
                </a:solidFill>
              </a:rPr>
              <a:t> Program</a:t>
            </a:r>
          </a:p>
          <a:p>
            <a:r>
              <a:rPr lang="en-US" dirty="0" smtClean="0">
                <a:solidFill>
                  <a:srgbClr val="FFFFFF"/>
                </a:solidFill>
              </a:rPr>
              <a:t>importing</a:t>
            </a:r>
          </a:p>
          <a:p>
            <a:r>
              <a:rPr lang="en-US" dirty="0" smtClean="0">
                <a:solidFill>
                  <a:srgbClr val="FFFFFF"/>
                </a:solidFill>
              </a:rPr>
              <a:t>Object-oriented programming </a:t>
            </a:r>
            <a:r>
              <a:rPr lang="mr-IN" dirty="0" smtClean="0">
                <a:solidFill>
                  <a:srgbClr val="FFFFFF"/>
                </a:solidFill>
              </a:rPr>
              <a:t>–</a:t>
            </a:r>
            <a:r>
              <a:rPr lang="en-US" dirty="0" smtClean="0">
                <a:solidFill>
                  <a:srgbClr val="FFFFFF"/>
                </a:solidFill>
              </a:rPr>
              <a:t> OOP</a:t>
            </a:r>
          </a:p>
          <a:p>
            <a:r>
              <a:rPr lang="en-US" dirty="0" smtClean="0">
                <a:solidFill>
                  <a:srgbClr val="FFFFFF"/>
                </a:solidFill>
              </a:rPr>
              <a:t>Cloud</a:t>
            </a:r>
          </a:p>
          <a:p>
            <a:r>
              <a:rPr lang="en-US" dirty="0" smtClean="0">
                <a:solidFill>
                  <a:srgbClr val="FFFFFF"/>
                </a:solidFill>
              </a:rPr>
              <a:t>_____ as a service (</a:t>
            </a:r>
            <a:r>
              <a:rPr lang="en-US" dirty="0" err="1" smtClean="0">
                <a:solidFill>
                  <a:srgbClr val="FFFFFF"/>
                </a:solidFill>
              </a:rPr>
              <a:t>SaaS</a:t>
            </a:r>
            <a:r>
              <a:rPr lang="en-US" dirty="0" smtClean="0">
                <a:solidFill>
                  <a:srgbClr val="FFFFFF"/>
                </a:solidFill>
              </a:rPr>
              <a:t>/</a:t>
            </a:r>
            <a:r>
              <a:rPr lang="en-US" dirty="0" err="1" smtClean="0">
                <a:solidFill>
                  <a:srgbClr val="FFFFFF"/>
                </a:solidFill>
              </a:rPr>
              <a:t>XaaS</a:t>
            </a:r>
            <a:r>
              <a:rPr lang="en-US" dirty="0" smtClean="0">
                <a:solidFill>
                  <a:srgbClr val="FFFFFF"/>
                </a:solidFill>
              </a:rPr>
              <a:t>)</a:t>
            </a:r>
          </a:p>
          <a:p>
            <a:r>
              <a:rPr lang="en-US" dirty="0" smtClean="0">
                <a:solidFill>
                  <a:srgbClr val="FFFFFF"/>
                </a:solidFill>
              </a:rPr>
              <a:t>Open source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8149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How does coding work?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FFFFFF"/>
                </a:solidFill>
              </a:rPr>
              <a:t>Programs are statement driven, you give a command and the computer will store some values/perform an action according to your statement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FFFF"/>
                </a:solidFill>
              </a:rPr>
              <a:t>Examples:</a:t>
            </a:r>
            <a:endParaRPr lang="en-US" dirty="0">
              <a:solidFill>
                <a:srgbClr val="FFFFFF"/>
              </a:solidFill>
            </a:endParaRPr>
          </a:p>
          <a:p>
            <a:r>
              <a:rPr lang="en-US" dirty="0" smtClean="0">
                <a:solidFill>
                  <a:srgbClr val="FFFFFF"/>
                </a:solidFill>
              </a:rPr>
              <a:t>print(“Some string”) will print out whatever is in your parenthesis</a:t>
            </a:r>
          </a:p>
          <a:p>
            <a:r>
              <a:rPr lang="en-US" dirty="0" smtClean="0">
                <a:solidFill>
                  <a:srgbClr val="FFFFFF"/>
                </a:solidFill>
              </a:rPr>
              <a:t>x = 5 will create a variable, x, with the value 5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44614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How does coding work?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The program will read from a starting point down line-by-line, until you tell it to jump somewhere else</a:t>
            </a:r>
          </a:p>
          <a:p>
            <a:r>
              <a:rPr lang="en-US" dirty="0" smtClean="0">
                <a:solidFill>
                  <a:srgbClr val="FFFFFF"/>
                </a:solidFill>
              </a:rPr>
              <a:t>“Jumping” to another point has been done in different ways throughout history, and is a very important concept in 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39109110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Some History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FFFFFF"/>
                </a:solidFill>
              </a:rPr>
              <a:t>In the early days of computing:</a:t>
            </a:r>
          </a:p>
          <a:p>
            <a:r>
              <a:rPr lang="en-US" dirty="0">
                <a:solidFill>
                  <a:srgbClr val="FFFFFF"/>
                </a:solidFill>
              </a:rPr>
              <a:t>C</a:t>
            </a:r>
            <a:r>
              <a:rPr lang="en-US" dirty="0" smtClean="0">
                <a:solidFill>
                  <a:srgbClr val="FFFFFF"/>
                </a:solidFill>
              </a:rPr>
              <a:t>ode was written with a flow from top to bottom</a:t>
            </a:r>
          </a:p>
          <a:p>
            <a:r>
              <a:rPr lang="en-US" dirty="0" smtClean="0">
                <a:solidFill>
                  <a:srgbClr val="FFFFFF"/>
                </a:solidFill>
              </a:rPr>
              <a:t>Written to be hosted on the programmer’s/software owner’s </a:t>
            </a:r>
            <a:r>
              <a:rPr lang="en-US" dirty="0" smtClean="0">
                <a:solidFill>
                  <a:srgbClr val="FFFFFF"/>
                </a:solidFill>
              </a:rPr>
              <a:t>computer</a:t>
            </a:r>
          </a:p>
          <a:p>
            <a:pPr lvl="1"/>
            <a:r>
              <a:rPr lang="en-US" dirty="0" smtClean="0">
                <a:solidFill>
                  <a:srgbClr val="FFFFFF"/>
                </a:solidFill>
              </a:rPr>
              <a:t>Computer hardware was a big issue</a:t>
            </a:r>
          </a:p>
          <a:p>
            <a:r>
              <a:rPr lang="en-US" dirty="0" smtClean="0">
                <a:solidFill>
                  <a:srgbClr val="FFFFFF"/>
                </a:solidFill>
              </a:rPr>
              <a:t>Many languages became “standard” for certain tasks (HTML, C, Fortran, ML, </a:t>
            </a:r>
            <a:r>
              <a:rPr lang="en-US" dirty="0" err="1" smtClean="0">
                <a:solidFill>
                  <a:srgbClr val="FFFFFF"/>
                </a:solidFill>
              </a:rPr>
              <a:t>etcetcetc</a:t>
            </a:r>
            <a:r>
              <a:rPr lang="en-US" dirty="0" smtClean="0">
                <a:solidFill>
                  <a:srgbClr val="FFFFFF"/>
                </a:solidFill>
              </a:rPr>
              <a:t>)</a:t>
            </a:r>
            <a:endParaRPr lang="en-US" dirty="0" smtClean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2142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But today?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FFFFFF"/>
                </a:solidFill>
              </a:rPr>
              <a:t>Not the case!</a:t>
            </a:r>
          </a:p>
          <a:p>
            <a:r>
              <a:rPr lang="en-US" dirty="0" smtClean="0">
                <a:solidFill>
                  <a:srgbClr val="FFFFFF"/>
                </a:solidFill>
              </a:rPr>
              <a:t>Object-oriented programming has taken over</a:t>
            </a:r>
          </a:p>
          <a:p>
            <a:r>
              <a:rPr lang="en-US" dirty="0" smtClean="0">
                <a:solidFill>
                  <a:srgbClr val="FFFFFF"/>
                </a:solidFill>
              </a:rPr>
              <a:t>Cloud services have become normative</a:t>
            </a:r>
          </a:p>
          <a:p>
            <a:pPr lvl="1"/>
            <a:r>
              <a:rPr lang="en-US" dirty="0" smtClean="0">
                <a:solidFill>
                  <a:srgbClr val="FFFFFF"/>
                </a:solidFill>
              </a:rPr>
              <a:t>Amazon servers running AWS</a:t>
            </a:r>
          </a:p>
          <a:p>
            <a:r>
              <a:rPr lang="en-US" dirty="0" smtClean="0">
                <a:solidFill>
                  <a:srgbClr val="FFFFFF"/>
                </a:solidFill>
              </a:rPr>
              <a:t>So many languages for so many purposes</a:t>
            </a:r>
          </a:p>
          <a:p>
            <a:pPr lvl="1"/>
            <a:r>
              <a:rPr lang="en-US" dirty="0" smtClean="0">
                <a:solidFill>
                  <a:srgbClr val="FFFFFF"/>
                </a:solidFill>
              </a:rPr>
              <a:t>Mobile: iOS, Android</a:t>
            </a:r>
          </a:p>
          <a:p>
            <a:pPr lvl="1"/>
            <a:r>
              <a:rPr lang="en-US" dirty="0" smtClean="0">
                <a:solidFill>
                  <a:srgbClr val="FFFFFF"/>
                </a:solidFill>
              </a:rPr>
              <a:t>Desktop: Java, </a:t>
            </a:r>
            <a:r>
              <a:rPr lang="en-US" dirty="0" err="1" smtClean="0">
                <a:solidFill>
                  <a:srgbClr val="FFFFFF"/>
                </a:solidFill>
              </a:rPr>
              <a:t>c++</a:t>
            </a:r>
            <a:r>
              <a:rPr lang="en-US" dirty="0" smtClean="0">
                <a:solidFill>
                  <a:srgbClr val="FFFFFF"/>
                </a:solidFill>
              </a:rPr>
              <a:t>, c, python,</a:t>
            </a:r>
          </a:p>
          <a:p>
            <a:pPr lvl="1"/>
            <a:r>
              <a:rPr lang="en-US" dirty="0" smtClean="0">
                <a:solidFill>
                  <a:srgbClr val="FFFFFF"/>
                </a:solidFill>
              </a:rPr>
              <a:t>Web: </a:t>
            </a:r>
            <a:r>
              <a:rPr lang="en-US" dirty="0" err="1" smtClean="0">
                <a:solidFill>
                  <a:srgbClr val="FFFFFF"/>
                </a:solidFill>
              </a:rPr>
              <a:t>javascript</a:t>
            </a:r>
            <a:r>
              <a:rPr lang="en-US" dirty="0" smtClean="0">
                <a:solidFill>
                  <a:srgbClr val="FFFFFF"/>
                </a:solidFill>
              </a:rPr>
              <a:t>, </a:t>
            </a:r>
            <a:r>
              <a:rPr lang="en-US" dirty="0" err="1" smtClean="0">
                <a:solidFill>
                  <a:srgbClr val="FFFFFF"/>
                </a:solidFill>
              </a:rPr>
              <a:t>php</a:t>
            </a:r>
            <a:r>
              <a:rPr lang="en-US" dirty="0" smtClean="0">
                <a:solidFill>
                  <a:srgbClr val="FFFFFF"/>
                </a:solidFill>
              </a:rPr>
              <a:t>, python, ruby, java, </a:t>
            </a:r>
            <a:r>
              <a:rPr lang="en-US" dirty="0" err="1" smtClean="0">
                <a:solidFill>
                  <a:srgbClr val="FFFFFF"/>
                </a:solidFill>
              </a:rPr>
              <a:t>etcetcetc</a:t>
            </a:r>
            <a:endParaRPr lang="en-US" dirty="0" smtClean="0">
              <a:solidFill>
                <a:srgbClr val="FFFFFF"/>
              </a:solidFill>
            </a:endParaRPr>
          </a:p>
          <a:p>
            <a:endParaRPr lang="en-US" dirty="0" smtClean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40299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The Stack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0744" y="2664866"/>
            <a:ext cx="1261007" cy="194875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557" y="1417638"/>
            <a:ext cx="2117197" cy="211719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0840" y="2827661"/>
            <a:ext cx="1785960" cy="178596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7679" y="4014188"/>
            <a:ext cx="2112075" cy="2112075"/>
          </a:xfrm>
          <a:prstGeom prst="rect">
            <a:avLst/>
          </a:prstGeom>
        </p:spPr>
      </p:pic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949715725"/>
              </p:ext>
            </p:extLst>
          </p:nvPr>
        </p:nvGraphicFramePr>
        <p:xfrm>
          <a:off x="1210043" y="2939398"/>
          <a:ext cx="3656292" cy="5136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graphicFrame>
        <p:nvGraphicFramePr>
          <p:cNvPr id="12" name="Diagram 11"/>
          <p:cNvGraphicFramePr/>
          <p:nvPr>
            <p:extLst>
              <p:ext uri="{D42A27DB-BD31-4B8C-83A1-F6EECF244321}">
                <p14:modId xmlns:p14="http://schemas.microsoft.com/office/powerpoint/2010/main" val="3665723988"/>
              </p:ext>
            </p:extLst>
          </p:nvPr>
        </p:nvGraphicFramePr>
        <p:xfrm>
          <a:off x="995981" y="4556545"/>
          <a:ext cx="3656292" cy="5136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1" r:lo="rId12" r:qs="rId13" r:cs="rId14"/>
          </a:graphicData>
        </a:graphic>
      </p:graphicFrame>
      <p:graphicFrame>
        <p:nvGraphicFramePr>
          <p:cNvPr id="13" name="Diagram 12"/>
          <p:cNvGraphicFramePr/>
          <p:nvPr>
            <p:extLst>
              <p:ext uri="{D42A27DB-BD31-4B8C-83A1-F6EECF244321}">
                <p14:modId xmlns:p14="http://schemas.microsoft.com/office/powerpoint/2010/main" val="3120515663"/>
              </p:ext>
            </p:extLst>
          </p:nvPr>
        </p:nvGraphicFramePr>
        <p:xfrm>
          <a:off x="4261784" y="3381011"/>
          <a:ext cx="3656292" cy="5136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6" r:lo="rId17" r:qs="rId18" r:cs="rId19"/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0" y="3276899"/>
            <a:ext cx="27012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Desktop User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54005" y="6102621"/>
            <a:ext cx="24787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Mobile User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859850" y="4705882"/>
            <a:ext cx="13866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Server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948287" y="4613621"/>
            <a:ext cx="19395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Database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63995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The Stack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0744" y="2664866"/>
            <a:ext cx="1261007" cy="194875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557" y="1417638"/>
            <a:ext cx="2117197" cy="211719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0840" y="2827661"/>
            <a:ext cx="1785960" cy="178596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7679" y="4014188"/>
            <a:ext cx="2112075" cy="2112075"/>
          </a:xfrm>
          <a:prstGeom prst="rect">
            <a:avLst/>
          </a:prstGeom>
        </p:spPr>
      </p:pic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3020755641"/>
              </p:ext>
            </p:extLst>
          </p:nvPr>
        </p:nvGraphicFramePr>
        <p:xfrm>
          <a:off x="1210043" y="2939398"/>
          <a:ext cx="3656292" cy="5136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graphicFrame>
        <p:nvGraphicFramePr>
          <p:cNvPr id="12" name="Diagram 11"/>
          <p:cNvGraphicFramePr/>
          <p:nvPr>
            <p:extLst>
              <p:ext uri="{D42A27DB-BD31-4B8C-83A1-F6EECF244321}">
                <p14:modId xmlns:p14="http://schemas.microsoft.com/office/powerpoint/2010/main" val="3386993817"/>
              </p:ext>
            </p:extLst>
          </p:nvPr>
        </p:nvGraphicFramePr>
        <p:xfrm>
          <a:off x="995981" y="4556545"/>
          <a:ext cx="3656292" cy="5136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1" r:lo="rId12" r:qs="rId13" r:cs="rId14"/>
          </a:graphicData>
        </a:graphic>
      </p:graphicFrame>
      <p:graphicFrame>
        <p:nvGraphicFramePr>
          <p:cNvPr id="13" name="Diagram 12"/>
          <p:cNvGraphicFramePr/>
          <p:nvPr>
            <p:extLst>
              <p:ext uri="{D42A27DB-BD31-4B8C-83A1-F6EECF244321}">
                <p14:modId xmlns:p14="http://schemas.microsoft.com/office/powerpoint/2010/main" val="1336904858"/>
              </p:ext>
            </p:extLst>
          </p:nvPr>
        </p:nvGraphicFramePr>
        <p:xfrm>
          <a:off x="4261784" y="3381011"/>
          <a:ext cx="3656292" cy="5136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6" r:lo="rId17" r:qs="rId18" r:cs="rId19"/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0" y="3276899"/>
            <a:ext cx="27012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Desktop User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54005" y="6102621"/>
            <a:ext cx="24787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Mobile User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859850" y="4705882"/>
            <a:ext cx="13866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Server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948287" y="4613621"/>
            <a:ext cx="19395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Database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02703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The Stack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0744" y="2664866"/>
            <a:ext cx="1261007" cy="194875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557" y="1417638"/>
            <a:ext cx="2117197" cy="211719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0840" y="2827661"/>
            <a:ext cx="1785960" cy="178596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7679" y="4014188"/>
            <a:ext cx="2112075" cy="2112075"/>
          </a:xfrm>
          <a:prstGeom prst="rect">
            <a:avLst/>
          </a:prstGeom>
        </p:spPr>
      </p:pic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3841440100"/>
              </p:ext>
            </p:extLst>
          </p:nvPr>
        </p:nvGraphicFramePr>
        <p:xfrm>
          <a:off x="1210043" y="2939398"/>
          <a:ext cx="3656292" cy="5136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graphicFrame>
        <p:nvGraphicFramePr>
          <p:cNvPr id="12" name="Diagram 11"/>
          <p:cNvGraphicFramePr/>
          <p:nvPr>
            <p:extLst>
              <p:ext uri="{D42A27DB-BD31-4B8C-83A1-F6EECF244321}">
                <p14:modId xmlns:p14="http://schemas.microsoft.com/office/powerpoint/2010/main" val="2951473283"/>
              </p:ext>
            </p:extLst>
          </p:nvPr>
        </p:nvGraphicFramePr>
        <p:xfrm>
          <a:off x="995981" y="4556545"/>
          <a:ext cx="3656292" cy="5136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1" r:lo="rId12" r:qs="rId13" r:cs="rId14"/>
          </a:graphicData>
        </a:graphic>
      </p:graphicFrame>
      <p:graphicFrame>
        <p:nvGraphicFramePr>
          <p:cNvPr id="13" name="Diagram 12"/>
          <p:cNvGraphicFramePr/>
          <p:nvPr>
            <p:extLst>
              <p:ext uri="{D42A27DB-BD31-4B8C-83A1-F6EECF244321}">
                <p14:modId xmlns:p14="http://schemas.microsoft.com/office/powerpoint/2010/main" val="3239288803"/>
              </p:ext>
            </p:extLst>
          </p:nvPr>
        </p:nvGraphicFramePr>
        <p:xfrm>
          <a:off x="4261784" y="3381011"/>
          <a:ext cx="3656292" cy="5136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6" r:lo="rId17" r:qs="rId18" r:cs="rId19"/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0" y="3276899"/>
            <a:ext cx="27012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Desktop User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54005" y="6102621"/>
            <a:ext cx="24787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Mobile User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859850" y="4705882"/>
            <a:ext cx="13866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Server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948287" y="4613621"/>
            <a:ext cx="19395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Database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59639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The </a:t>
            </a:r>
            <a:r>
              <a:rPr lang="en-US" dirty="0" smtClean="0">
                <a:solidFill>
                  <a:srgbClr val="FFFFFF"/>
                </a:solidFill>
              </a:rPr>
              <a:t>“</a:t>
            </a:r>
            <a:r>
              <a:rPr lang="en-US" smtClean="0">
                <a:solidFill>
                  <a:srgbClr val="FFFFFF"/>
                </a:solidFill>
              </a:rPr>
              <a:t>Full” </a:t>
            </a:r>
            <a:r>
              <a:rPr lang="en-US" smtClean="0">
                <a:solidFill>
                  <a:srgbClr val="FFFFFF"/>
                </a:solidFill>
              </a:rPr>
              <a:t>Stack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0744" y="2664866"/>
            <a:ext cx="1261007" cy="194875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557" y="1417638"/>
            <a:ext cx="2117197" cy="211719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0840" y="2827661"/>
            <a:ext cx="1785960" cy="178596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7679" y="4014188"/>
            <a:ext cx="2112075" cy="2112075"/>
          </a:xfrm>
          <a:prstGeom prst="rect">
            <a:avLst/>
          </a:prstGeom>
        </p:spPr>
      </p:pic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649997210"/>
              </p:ext>
            </p:extLst>
          </p:nvPr>
        </p:nvGraphicFramePr>
        <p:xfrm>
          <a:off x="1210043" y="2939398"/>
          <a:ext cx="3656292" cy="5136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graphicFrame>
        <p:nvGraphicFramePr>
          <p:cNvPr id="12" name="Diagram 11"/>
          <p:cNvGraphicFramePr/>
          <p:nvPr>
            <p:extLst>
              <p:ext uri="{D42A27DB-BD31-4B8C-83A1-F6EECF244321}">
                <p14:modId xmlns:p14="http://schemas.microsoft.com/office/powerpoint/2010/main" val="4134348831"/>
              </p:ext>
            </p:extLst>
          </p:nvPr>
        </p:nvGraphicFramePr>
        <p:xfrm>
          <a:off x="995981" y="4556545"/>
          <a:ext cx="3656292" cy="5136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1" r:lo="rId12" r:qs="rId13" r:cs="rId14"/>
          </a:graphicData>
        </a:graphic>
      </p:graphicFrame>
      <p:graphicFrame>
        <p:nvGraphicFramePr>
          <p:cNvPr id="13" name="Diagram 12"/>
          <p:cNvGraphicFramePr/>
          <p:nvPr>
            <p:extLst>
              <p:ext uri="{D42A27DB-BD31-4B8C-83A1-F6EECF244321}">
                <p14:modId xmlns:p14="http://schemas.microsoft.com/office/powerpoint/2010/main" val="3952762165"/>
              </p:ext>
            </p:extLst>
          </p:nvPr>
        </p:nvGraphicFramePr>
        <p:xfrm>
          <a:off x="4261784" y="3381011"/>
          <a:ext cx="3656292" cy="5136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6" r:lo="rId17" r:qs="rId18" r:cs="rId19"/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0" y="3276899"/>
            <a:ext cx="27012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Desktop User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54005" y="6102621"/>
            <a:ext cx="24787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Mobile User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859850" y="4705882"/>
            <a:ext cx="13866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Server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948287" y="4613621"/>
            <a:ext cx="19395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Database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46816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1310</TotalTime>
  <Words>319</Words>
  <Application>Microsoft Macintosh PowerPoint</Application>
  <PresentationFormat>On-screen Show (4:3)</PresentationFormat>
  <Paragraphs>65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Intro to coding</vt:lpstr>
      <vt:lpstr>How does coding work?</vt:lpstr>
      <vt:lpstr>How does coding work?</vt:lpstr>
      <vt:lpstr>Some History</vt:lpstr>
      <vt:lpstr>But today?</vt:lpstr>
      <vt:lpstr>The Stack</vt:lpstr>
      <vt:lpstr>The Stack</vt:lpstr>
      <vt:lpstr>The Stack</vt:lpstr>
      <vt:lpstr>The “Full” Stack</vt:lpstr>
      <vt:lpstr>Let’s talk jargon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coding</dc:title>
  <dc:creator>. .</dc:creator>
  <cp:lastModifiedBy>. .</cp:lastModifiedBy>
  <cp:revision>23</cp:revision>
  <dcterms:created xsi:type="dcterms:W3CDTF">2017-11-29T21:14:10Z</dcterms:created>
  <dcterms:modified xsi:type="dcterms:W3CDTF">2017-11-30T19:02:12Z</dcterms:modified>
</cp:coreProperties>
</file>