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3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77DA13-D035-4257-A3A9-3FB5A58CF57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600047-E384-4B03-8E53-A7DEDF01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4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517" y="1464347"/>
            <a:ext cx="11609407" cy="10936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effectLst/>
              </a:rPr>
              <a:t>Effects of RF Emissions on Clock Drift</a:t>
            </a:r>
            <a:r>
              <a:rPr lang="en-US" sz="5400" dirty="0">
                <a:effectLst/>
              </a:rPr>
              <a:t/>
            </a:r>
            <a:br>
              <a:rPr lang="en-US" sz="5400" dirty="0">
                <a:effectLst/>
              </a:rPr>
            </a:br>
            <a:r>
              <a:rPr lang="en-US" sz="5400" dirty="0" smtClean="0"/>
              <a:t>	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220" y="2652653"/>
            <a:ext cx="9144000" cy="2345773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McRee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Jacob Sanchez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Jason Dykes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8963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7" y="987425"/>
            <a:ext cx="3287742" cy="4873625"/>
          </a:xfrm>
          <a:ln>
            <a:solidFill>
              <a:schemeClr val="tx1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20000" y="1698585"/>
            <a:ext cx="5049306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significant body of work on how radiation causes faults in electronics and embedded systems [1].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quantitative data on how common RF (radio frequency) emissions effect clock drift in an internal RC (resistor-capacitor) oscillator found in many microcontrollers.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42222" y="5943523"/>
            <a:ext cx="5541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1: Text detailing radiation tolerance of electronics [1]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Purpose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observe quantitatively the effects of RF radiation on RC oscillator clock drift.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the viability of internal RC oscillators in environments containing RF radiation.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designers need to rely on assumptions or guesswork when selecting clock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3727"/>
            <a:ext cx="9905999" cy="4580971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gather data on internal RC oscillator clock frequency drift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independent variables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frequencies and power densities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dependent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will be the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of the clock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6 units of 5 microcontroller part numbers of 4 different vendors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of 120 devices with 3 of each part number being in the control and test groups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apply treatments of the independent variables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common frequencies at 4 corresponding power densities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8431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total parts in the control group receive treatments of no RF emissions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Subtotal: 60 treatments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total parts in the test group receive 28 treatments each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Subtotal: 1680 treatments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1740 treatments total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3600 data points per test results in 6,264,000 total data points</a:t>
            </a:r>
          </a:p>
        </p:txBody>
      </p:sp>
    </p:spTree>
    <p:extLst>
      <p:ext uri="{BB962C8B-B14F-4D97-AF65-F5344CB8AC3E}">
        <p14:creationId xmlns:p14="http://schemas.microsoft.com/office/powerpoint/2010/main" val="3810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present data collected as percent error for each unit tested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each chip grouped to their corresponding part number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averages and variances will be produced for each part number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present data collected graphically for each part number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independent variable is time in seconds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dependent variable is frequency recorded at the corresponding time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6486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59" y="1724628"/>
            <a:ext cx="6110651" cy="393539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401915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Mechanically resonant devices and RC oscillators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types sensitive to EMI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quantitatively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 Oscillators are sensitive to temperature variation. [2]</a:t>
            </a:r>
          </a:p>
          <a:p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5160" y="5699711"/>
            <a:ext cx="4643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2: Clock frequency due to Temperature [3]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662" y="987425"/>
            <a:ext cx="4924404" cy="879676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Cont.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2" y="1427263"/>
            <a:ext cx="5317323" cy="3987991"/>
          </a:xfrm>
          <a:ln>
            <a:solidFill>
              <a:schemeClr val="tx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4968284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documentation cites common frequencies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Cellular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CB radios,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 and radio stations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amateur radios and fire and ambulance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radios” [4] (1994)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inclusion of current widespread 2.4GHz and 5.5GHz Wi-Fi signals</a:t>
            </a:r>
          </a:p>
          <a:p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219" y="5415254"/>
            <a:ext cx="4887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3: Spectrum analyzer centered at 2.4GHz [5]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[1]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Velazco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Raoul, Pascal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Fouillat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Ricardo A. L. Reis. Radiation Effects on Embedded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Dordrecht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Springer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2007. Print.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[2]	Maxim Integrated. "Application Note 2154: Microcontroller Clock—Crystal, Resonator,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RC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Oscillator,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Silicon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Oscillator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?" Maxim Integrated. Maxim Integrated Products,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., 10 Sept. 2003. Web. 20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2015.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[3]	Atmel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"ATtiny13A." 8126F-AVR-05/12 (2012): 154. May 2012. Web. 30 Sept. 2015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[4]	Getz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Robin, and Bob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Moeckel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"Understanding and Eliminating EMI in Microcontroller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."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Texas 	Instruments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National Semiconductor, Aug. 1996. Web. 25 Sept.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2015. Literature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Number: SNOA382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[5]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Gervasi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Charles. "Tektronix MDO4000 Series Review."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Recent Posts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Element14, 11 Feb. 2013. Web. 01 Oct.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2015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6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251</TotalTime>
  <Words>404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Effects of RF Emissions on Clock Drift  </vt:lpstr>
      <vt:lpstr>Introduction</vt:lpstr>
      <vt:lpstr>Purpose of Research</vt:lpstr>
      <vt:lpstr>Primary Objectives</vt:lpstr>
      <vt:lpstr>Testing Overview</vt:lpstr>
      <vt:lpstr>Secondary Objectives</vt:lpstr>
      <vt:lpstr>Background</vt:lpstr>
      <vt:lpstr>Background Cont.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and background </dc:title>
  <dc:creator>Brian McRee</dc:creator>
  <cp:lastModifiedBy>Brian McRee</cp:lastModifiedBy>
  <cp:revision>43</cp:revision>
  <dcterms:created xsi:type="dcterms:W3CDTF">2015-09-30T21:00:59Z</dcterms:created>
  <dcterms:modified xsi:type="dcterms:W3CDTF">2015-10-01T20:13:57Z</dcterms:modified>
</cp:coreProperties>
</file>