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  <p:sldId id="260" r:id="rId4"/>
    <p:sldId id="269" r:id="rId5"/>
    <p:sldId id="262" r:id="rId6"/>
    <p:sldId id="270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902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583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66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6435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9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813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120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705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7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635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780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161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646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844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273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752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39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147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73085" cy="98963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Plan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19999" y="1698585"/>
            <a:ext cx="9825091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Carrier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boards made to power and access the MCUs under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Conditions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Details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Location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 for selecting which microcontrollers would be tested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417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Carrier Boards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119999" y="1825625"/>
            <a:ext cx="10739492" cy="4351338"/>
          </a:xfrm>
        </p:spPr>
        <p:txBody>
          <a:bodyPr>
            <a:normAutofit fontScale="92500"/>
          </a:bodyPr>
          <a:lstStyle/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first step of the research program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 regulated power and other necessary support to the chips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 board  for each MCU model 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Onboard power regulator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Transformer, rectifier, filter capacitor located outside the test chamber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Sensor to measure MCU temperature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Connector for clock out, temperature, power and ground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MCU soldered directly to board in surface-mount package (no socket)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Board made as small as practical</a:t>
            </a:r>
          </a:p>
        </p:txBody>
      </p:sp>
    </p:spTree>
    <p:extLst>
      <p:ext uri="{BB962C8B-B14F-4D97-AF65-F5344CB8AC3E}">
        <p14:creationId xmlns="" xmlns:p14="http://schemas.microsoft.com/office/powerpoint/2010/main" val="22936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Conditions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39636"/>
            <a:ext cx="10634952" cy="4538281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energy applied to top of chip package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heatsinks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other covering will be applied to the MCU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devices will be tested at a time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two MCUs of the same model will be placed into the same trial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will look for variation from trial to trial, to discover outside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contamination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will look for variation from trial to trial, to discover outside contamination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a treatment, each set will be selected at random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1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Conditions, Continued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939636"/>
            <a:ext cx="10718079" cy="4538281"/>
          </a:xfrm>
        </p:spPr>
        <p:txBody>
          <a:bodyPr>
            <a:normAutofit/>
          </a:bodyPr>
          <a:lstStyle/>
          <a:p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MCU’s fastest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internally-generated </a:t>
            </a:r>
            <a:r>
              <a:rPr lang="en-US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clockrate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without PLL,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used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Half-wave dipole antennas used to transmit RF, 1MHz antenna is  inductively loaded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test stands, each holding 5 boards, 3D printed.  One used while the other is prepared.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 placed in center of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and control trials will be interleaved</a:t>
            </a:r>
          </a:p>
          <a:p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1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Details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factor experiment: frequency and power density, 28 treatments total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variable:  clock drift of an MCU's internal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frequencies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power density levels, based on effective useful range of transmission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MCUs of each model * 7 frequencies * 4 power densities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20 MCU models /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MCUs per trial = 336 trials 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control MCUs / 5 MCUs per trial = 12 control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</a:p>
          <a:p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17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Details, Continued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MHz – AM broadcast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MHz – FM broadcast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 MHz – UHF TV broadcast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 MHz – common long-range cellular band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1900 MHz – common short-range, high-density cellular band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2400 MHz – 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B/G/N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5500 MHz – 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A/N/AC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3268" y="4298373"/>
            <a:ext cx="78867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317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Location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to be performed at commercial RF test facility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must be controlled within ± 1º Celsius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measured to ±0.1ºC for correction of thermal clock drift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logged during tests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measured during control trials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17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Device Selection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MCUs selected from 4 major microcontroller vendors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 Semiconductor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 Microelectronics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 Instruments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Microchip Technology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models chosen based on their feature sets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Newer parts preferred, to make project relevant for as long as possible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Oscillator design often shared among similar models, diversity was preferred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17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MCUs placed onto test stand, cable connected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Chamber closed and RF generator turned on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 stabilize for 5 minutes before measurement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of </a:t>
            </a:r>
            <a:r>
              <a:rPr lang="en-US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clockrate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temperature begins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used to correct for thermal clock drift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continues for 1 hour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measured every minute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available data graphed to check for unexpected behavior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cycles recorded after trial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drift calculated from this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measurements retained for analysis and quality control</a:t>
            </a:r>
          </a:p>
        </p:txBody>
      </p:sp>
    </p:spTree>
    <p:extLst>
      <p:ext uri="{BB962C8B-B14F-4D97-AF65-F5344CB8AC3E}">
        <p14:creationId xmlns="" xmlns:p14="http://schemas.microsoft.com/office/powerpoint/2010/main" val="8317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373</TotalTime>
  <Words>531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Depth</vt:lpstr>
      <vt:lpstr>Research Plan</vt:lpstr>
      <vt:lpstr>Carrier Boards</vt:lpstr>
      <vt:lpstr>Testing Conditions</vt:lpstr>
      <vt:lpstr>Testing Conditions, Continued</vt:lpstr>
      <vt:lpstr>Treatment Details</vt:lpstr>
      <vt:lpstr>Treatment Details, Continued</vt:lpstr>
      <vt:lpstr>Testing Location</vt:lpstr>
      <vt:lpstr>Device Selection</vt:lpstr>
      <vt:lpstr>Procedure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 and background </dc:title>
  <dc:creator>Brian McRee</dc:creator>
  <cp:lastModifiedBy>Jason Dykes</cp:lastModifiedBy>
  <cp:revision>63</cp:revision>
  <dcterms:created xsi:type="dcterms:W3CDTF">2015-09-30T21:00:59Z</dcterms:created>
  <dcterms:modified xsi:type="dcterms:W3CDTF">2015-10-02T03:30:31Z</dcterms:modified>
</cp:coreProperties>
</file>