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4" r:id="rId1"/>
  </p:sldMasterIdLst>
  <p:sldIdLst>
    <p:sldId id="269" r:id="rId2"/>
    <p:sldId id="257" r:id="rId3"/>
    <p:sldId id="263" r:id="rId4"/>
    <p:sldId id="258" r:id="rId5"/>
    <p:sldId id="259" r:id="rId6"/>
    <p:sldId id="262" r:id="rId7"/>
    <p:sldId id="264" r:id="rId8"/>
    <p:sldId id="265" r:id="rId9"/>
    <p:sldId id="266" r:id="rId10"/>
    <p:sldId id="267" r:id="rId11"/>
    <p:sldId id="268" r:id="rId12"/>
    <p:sldId id="270" r:id="rId13"/>
    <p:sldId id="26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36" autoAdjust="0"/>
    <p:restoredTop sz="94660"/>
  </p:normalViewPr>
  <p:slideViewPr>
    <p:cSldViewPr snapToGrid="0">
      <p:cViewPr varScale="1">
        <p:scale>
          <a:sx n="89" d="100"/>
          <a:sy n="89" d="100"/>
        </p:scale>
        <p:origin x="52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38802-884A-4982-B05B-1F5858F5BB7C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B1E3F-385D-4E7A-939F-76D16F6F0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061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38802-884A-4982-B05B-1F5858F5BB7C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B1E3F-385D-4E7A-939F-76D16F6F0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826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38802-884A-4982-B05B-1F5858F5BB7C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B1E3F-385D-4E7A-939F-76D16F6F0BB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773867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38802-884A-4982-B05B-1F5858F5BB7C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B1E3F-385D-4E7A-939F-76D16F6F0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9011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38802-884A-4982-B05B-1F5858F5BB7C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B1E3F-385D-4E7A-939F-76D16F6F0BB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873517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38802-884A-4982-B05B-1F5858F5BB7C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B1E3F-385D-4E7A-939F-76D16F6F0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428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38802-884A-4982-B05B-1F5858F5BB7C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B1E3F-385D-4E7A-939F-76D16F6F0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5612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38802-884A-4982-B05B-1F5858F5BB7C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B1E3F-385D-4E7A-939F-76D16F6F0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848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38802-884A-4982-B05B-1F5858F5BB7C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B1E3F-385D-4E7A-939F-76D16F6F0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230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38802-884A-4982-B05B-1F5858F5BB7C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B1E3F-385D-4E7A-939F-76D16F6F0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728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38802-884A-4982-B05B-1F5858F5BB7C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B1E3F-385D-4E7A-939F-76D16F6F0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674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38802-884A-4982-B05B-1F5858F5BB7C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B1E3F-385D-4E7A-939F-76D16F6F0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926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38802-884A-4982-B05B-1F5858F5BB7C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B1E3F-385D-4E7A-939F-76D16F6F0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147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38802-884A-4982-B05B-1F5858F5BB7C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B1E3F-385D-4E7A-939F-76D16F6F0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93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38802-884A-4982-B05B-1F5858F5BB7C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B1E3F-385D-4E7A-939F-76D16F6F0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417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B1E3F-385D-4E7A-939F-76D16F6F0BB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38802-884A-4982-B05B-1F5858F5BB7C}" type="datetimeFigureOut">
              <a:rPr lang="en-US" smtClean="0"/>
              <a:t>5/7/2015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816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38802-884A-4982-B05B-1F5858F5BB7C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BFB1E3F-385D-4E7A-939F-76D16F6F0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485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5" r:id="rId1"/>
    <p:sldLayoutId id="2147483906" r:id="rId2"/>
    <p:sldLayoutId id="2147483907" r:id="rId3"/>
    <p:sldLayoutId id="2147483908" r:id="rId4"/>
    <p:sldLayoutId id="2147483909" r:id="rId5"/>
    <p:sldLayoutId id="2147483910" r:id="rId6"/>
    <p:sldLayoutId id="2147483911" r:id="rId7"/>
    <p:sldLayoutId id="2147483912" r:id="rId8"/>
    <p:sldLayoutId id="2147483913" r:id="rId9"/>
    <p:sldLayoutId id="2147483914" r:id="rId10"/>
    <p:sldLayoutId id="2147483915" r:id="rId11"/>
    <p:sldLayoutId id="2147483916" r:id="rId12"/>
    <p:sldLayoutId id="2147483917" r:id="rId13"/>
    <p:sldLayoutId id="2147483918" r:id="rId14"/>
    <p:sldLayoutId id="2147483919" r:id="rId15"/>
    <p:sldLayoutId id="214748392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7166" y="903372"/>
            <a:ext cx="7766936" cy="164630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cs typeface="Times New Roman" pitchFamily="18" charset="0"/>
              </a:rPr>
              <a:t>Digital Channel Sounding and Noise Filtering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0876" y="3131457"/>
            <a:ext cx="7766936" cy="1096899"/>
          </a:xfrm>
        </p:spPr>
        <p:txBody>
          <a:bodyPr>
            <a:noAutofit/>
          </a:bodyPr>
          <a:lstStyle/>
          <a:p>
            <a:pPr algn="ctr"/>
            <a:r>
              <a:rPr lang="en-US" sz="2000" b="1" dirty="0" smtClean="0">
                <a:cs typeface="Times New Roman" pitchFamily="18" charset="0"/>
              </a:rPr>
              <a:t>Team Members</a:t>
            </a:r>
          </a:p>
          <a:p>
            <a:pPr algn="ctr"/>
            <a:r>
              <a:rPr lang="en-US" sz="2000" dirty="0">
                <a:cs typeface="Times New Roman" pitchFamily="18" charset="0"/>
              </a:rPr>
              <a:t>McRee </a:t>
            </a:r>
            <a:r>
              <a:rPr lang="en-US" sz="2000" dirty="0" smtClean="0">
                <a:cs typeface="Times New Roman" pitchFamily="18" charset="0"/>
              </a:rPr>
              <a:t>Brian </a:t>
            </a:r>
          </a:p>
          <a:p>
            <a:pPr algn="ctr"/>
            <a:r>
              <a:rPr lang="en-US" sz="2000" dirty="0" smtClean="0">
                <a:cs typeface="Times New Roman" pitchFamily="18" charset="0"/>
              </a:rPr>
              <a:t>He Xiang</a:t>
            </a:r>
          </a:p>
          <a:p>
            <a:pPr algn="ctr"/>
            <a:r>
              <a:rPr lang="en-US" sz="2000" dirty="0" smtClean="0">
                <a:cs typeface="Times New Roman" pitchFamily="18" charset="0"/>
              </a:rPr>
              <a:t>Okodaso </a:t>
            </a:r>
            <a:r>
              <a:rPr lang="en-US" sz="2000" dirty="0">
                <a:cs typeface="Times New Roman" pitchFamily="18" charset="0"/>
              </a:rPr>
              <a:t>Mamie</a:t>
            </a:r>
          </a:p>
        </p:txBody>
      </p:sp>
    </p:spTree>
    <p:extLst>
      <p:ext uri="{BB962C8B-B14F-4D97-AF65-F5344CB8AC3E}">
        <p14:creationId xmlns:p14="http://schemas.microsoft.com/office/powerpoint/2010/main" val="302549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Noisy Signals</a:t>
            </a:r>
            <a:endParaRPr lang="en-US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94" y="1930400"/>
            <a:ext cx="5486400" cy="4114799"/>
          </a:xfrm>
          <a:ln>
            <a:solidFill>
              <a:schemeClr val="accent1"/>
            </a:solidFill>
          </a:ln>
        </p:spPr>
      </p:pic>
      <p:pic>
        <p:nvPicPr>
          <p:cNvPr id="14" name="Content Placeholder 13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734" y="1930400"/>
            <a:ext cx="5486400" cy="4114800"/>
          </a:xfr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96395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Bandpassed</a:t>
            </a:r>
            <a:r>
              <a:rPr lang="en-US" dirty="0" smtClean="0"/>
              <a:t> Signals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14" y="1930399"/>
            <a:ext cx="5486400" cy="4114799"/>
          </a:xfrm>
          <a:ln>
            <a:solidFill>
              <a:schemeClr val="accent1"/>
            </a:solidFill>
          </a:ln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102" y="1930400"/>
            <a:ext cx="5486400" cy="4114799"/>
          </a:xfr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388826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Threshold limiting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770" y="2338382"/>
            <a:ext cx="5486400" cy="3747439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358" y="2338382"/>
            <a:ext cx="5788857" cy="3747439"/>
          </a:xfrm>
        </p:spPr>
      </p:pic>
      <p:sp>
        <p:nvSpPr>
          <p:cNvPr id="7" name="TextBox 6"/>
          <p:cNvSpPr txBox="1"/>
          <p:nvPr/>
        </p:nvSpPr>
        <p:spPr>
          <a:xfrm>
            <a:off x="388189" y="1820174"/>
            <a:ext cx="2013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Bandpass</a:t>
            </a:r>
            <a:r>
              <a:rPr lang="en-US" dirty="0" smtClean="0"/>
              <a:t> Filtered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357668" y="1820174"/>
            <a:ext cx="2007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Threshold limited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1878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432" y="1530861"/>
            <a:ext cx="8596668" cy="3880773"/>
          </a:xfrm>
        </p:spPr>
        <p:txBody>
          <a:bodyPr/>
          <a:lstStyle/>
          <a:p>
            <a:r>
              <a:rPr lang="en-US" dirty="0" smtClean="0"/>
              <a:t>Brick wall </a:t>
            </a:r>
            <a:r>
              <a:rPr lang="en-US" dirty="0" err="1" smtClean="0"/>
              <a:t>bandpass</a:t>
            </a:r>
            <a:r>
              <a:rPr lang="en-US" dirty="0" smtClean="0"/>
              <a:t> filters effectively remove undesirable frequencies that corrupt signals in software.</a:t>
            </a:r>
          </a:p>
          <a:p>
            <a:r>
              <a:rPr lang="en-US" dirty="0" smtClean="0"/>
              <a:t>A limitation to ideal filtering is that such filters cannot be realized.</a:t>
            </a:r>
          </a:p>
          <a:p>
            <a:r>
              <a:rPr lang="en-US" dirty="0" smtClean="0"/>
              <a:t>Appling a filter to the voice band does not remove all noise</a:t>
            </a:r>
          </a:p>
          <a:p>
            <a:r>
              <a:rPr lang="en-US" dirty="0" smtClean="0"/>
              <a:t>Other methods are required to reduce noise levels, such as examining the power density spectrum, or </a:t>
            </a:r>
            <a:r>
              <a:rPr lang="en-US" dirty="0" err="1" smtClean="0"/>
              <a:t>periodogram</a:t>
            </a:r>
            <a:r>
              <a:rPr lang="en-US" dirty="0" smtClean="0"/>
              <a:t>, for noise estimation. </a:t>
            </a:r>
            <a:r>
              <a:rPr lang="en-US" sz="800" dirty="0"/>
              <a:t>http://home.mit.bme.hu/~bako/zaozeng/chapter4.htm</a:t>
            </a:r>
            <a:endParaRPr lang="en-US" sz="800" dirty="0" smtClean="0"/>
          </a:p>
          <a:p>
            <a:r>
              <a:rPr lang="en-US" dirty="0" smtClean="0"/>
              <a:t>Equalization can become complex due to inverting small value of </a:t>
            </a:r>
            <a:r>
              <a:rPr lang="en-US" smtClean="0"/>
              <a:t>the channel </a:t>
            </a:r>
            <a:r>
              <a:rPr lang="en-US" dirty="0" smtClean="0"/>
              <a:t>transfer function that result in extreme signal gains.</a:t>
            </a:r>
          </a:p>
          <a:p>
            <a:r>
              <a:rPr lang="en-US" dirty="0" smtClean="0"/>
              <a:t>Finally, it can be concluded that simple mathematical models do not always work when applying them to more complex real world systems.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83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77334" y="228621"/>
            <a:ext cx="3854528" cy="1278466"/>
          </a:xfrm>
        </p:spPr>
        <p:txBody>
          <a:bodyPr>
            <a:normAutofit/>
          </a:bodyPr>
          <a:lstStyle/>
          <a:p>
            <a:r>
              <a:rPr lang="en-US" sz="4400" dirty="0" smtClean="0"/>
              <a:t>Theory</a:t>
            </a:r>
            <a:endParaRPr lang="en-US" sz="4400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1833413"/>
          </a:xfrm>
        </p:spPr>
        <p:txBody>
          <a:bodyPr/>
          <a:lstStyle/>
          <a:p>
            <a:r>
              <a:rPr lang="en-US" dirty="0" smtClean="0"/>
              <a:t>System Model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Placeholder 10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677334" y="1507087"/>
                <a:ext cx="3854528" cy="4678053"/>
              </a:xfrm>
            </p:spPr>
            <p:txBody>
              <a:bodyPr>
                <a:normAutofit/>
              </a:bodyPr>
              <a:lstStyle/>
              <a:p>
                <a:r>
                  <a:rPr lang="en-US" sz="2000" i="1" dirty="0" smtClean="0"/>
                  <a:t>System model: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 smtClean="0"/>
              </a:p>
              <a:p>
                <a:r>
                  <a:rPr lang="en-US" sz="2000" i="1" dirty="0" smtClean="0"/>
                  <a:t>Frequency domain equation: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 smtClean="0"/>
              </a:p>
              <a:p>
                <a:r>
                  <a:rPr lang="en-US" sz="2000" dirty="0" smtClean="0"/>
                  <a:t>Remove noise and equalize:</a:t>
                </a:r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  <a:p>
                <a:endParaRPr lang="en-US" sz="2000" dirty="0" smtClean="0"/>
              </a:p>
              <a:p>
                <a:r>
                  <a:rPr lang="en-US" sz="2000" dirty="0" smtClean="0"/>
                  <a:t>Isolate voice band with band pass filter</a:t>
                </a:r>
              </a:p>
              <a:p>
                <a:r>
                  <a:rPr lang="en-US" sz="2000" dirty="0" smtClean="0"/>
                  <a:t>Equalization by reversing the effects of the  channel</a:t>
                </a:r>
                <a:endParaRPr lang="en-US" sz="2000" dirty="0"/>
              </a:p>
            </p:txBody>
          </p:sp>
        </mc:Choice>
        <mc:Fallback xmlns="">
          <p:sp>
            <p:nvSpPr>
              <p:cNvPr id="11" name="Text Placeholder 1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677334" y="1507087"/>
                <a:ext cx="3854528" cy="4678053"/>
              </a:xfrm>
              <a:blipFill rotWithShape="0">
                <a:blip r:embed="rId2"/>
                <a:stretch>
                  <a:fillRect l="-1582" t="-7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1507087"/>
            <a:ext cx="6248942" cy="211854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866353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Flowchart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187" y="2766516"/>
            <a:ext cx="8175850" cy="1477680"/>
          </a:xfrm>
        </p:spPr>
      </p:pic>
    </p:spTree>
    <p:extLst>
      <p:ext uri="{BB962C8B-B14F-4D97-AF65-F5344CB8AC3E}">
        <p14:creationId xmlns:p14="http://schemas.microsoft.com/office/powerpoint/2010/main" val="2963309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Noise and Channel Estimation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839" y="1358330"/>
            <a:ext cx="6517991" cy="5324150"/>
          </a:xfrm>
        </p:spPr>
      </p:pic>
    </p:spTree>
    <p:extLst>
      <p:ext uri="{BB962C8B-B14F-4D97-AF65-F5344CB8AC3E}">
        <p14:creationId xmlns:p14="http://schemas.microsoft.com/office/powerpoint/2010/main" val="286634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458" y="1371511"/>
            <a:ext cx="6937010" cy="5305985"/>
          </a:xfrm>
        </p:spPr>
      </p:pic>
    </p:spTree>
    <p:extLst>
      <p:ext uri="{BB962C8B-B14F-4D97-AF65-F5344CB8AC3E}">
        <p14:creationId xmlns:p14="http://schemas.microsoft.com/office/powerpoint/2010/main" val="359369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Average Noise Spectrums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542" y="1930400"/>
            <a:ext cx="5486400" cy="4114799"/>
          </a:xfrm>
          <a:ln>
            <a:solidFill>
              <a:schemeClr val="accent1"/>
            </a:solidFill>
          </a:ln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717" y="1930400"/>
            <a:ext cx="5486400" cy="4114799"/>
          </a:xfr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82529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Ideal Chirp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501444"/>
            <a:ext cx="10515600" cy="4351338"/>
          </a:xfrm>
        </p:spPr>
        <p:txBody>
          <a:bodyPr/>
          <a:lstStyle/>
          <a:p>
            <a:r>
              <a:rPr lang="en-US" dirty="0" smtClean="0"/>
              <a:t>Chirp generated at 0 – 18kHz</a:t>
            </a:r>
          </a:p>
          <a:p>
            <a:r>
              <a:rPr lang="en-US" dirty="0" smtClean="0"/>
              <a:t>Truncated to 200 – 14kHz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870" y="1930400"/>
            <a:ext cx="6279938" cy="470995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388944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Average Recorded Chirp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542" y="1930400"/>
            <a:ext cx="5486400" cy="4114799"/>
          </a:xfrm>
          <a:ln>
            <a:solidFill>
              <a:schemeClr val="accent1"/>
            </a:solidFill>
          </a:ln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7505" y="1930400"/>
            <a:ext cx="5486400" cy="4114799"/>
          </a:xfr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67297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Spectrum of Original Signal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775" y="1539487"/>
            <a:ext cx="6772859" cy="5079645"/>
          </a:xfr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11327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180</TotalTime>
  <Words>175</Words>
  <Application>Microsoft Office PowerPoint</Application>
  <PresentationFormat>Widescreen</PresentationFormat>
  <Paragraphs>37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Cambria Math</vt:lpstr>
      <vt:lpstr>Times New Roman</vt:lpstr>
      <vt:lpstr>Trebuchet MS</vt:lpstr>
      <vt:lpstr>Wingdings 3</vt:lpstr>
      <vt:lpstr>Facet</vt:lpstr>
      <vt:lpstr>Digital Channel Sounding and Noise Filtering</vt:lpstr>
      <vt:lpstr>Theory</vt:lpstr>
      <vt:lpstr>System Flowchart</vt:lpstr>
      <vt:lpstr>Noise and Channel Estimation</vt:lpstr>
      <vt:lpstr>Filtering</vt:lpstr>
      <vt:lpstr>Average Noise Spectrums</vt:lpstr>
      <vt:lpstr>Ideal Chirp</vt:lpstr>
      <vt:lpstr>Average Recorded Chirp</vt:lpstr>
      <vt:lpstr>Spectrum of Original Signal</vt:lpstr>
      <vt:lpstr>Noisy Signals</vt:lpstr>
      <vt:lpstr>Bandpassed Signals</vt:lpstr>
      <vt:lpstr>Threshold limiting</vt:lpstr>
      <vt:lpstr>Conclusions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Goal</dc:title>
  <dc:creator>KF5RCL</dc:creator>
  <cp:lastModifiedBy>KF5RCL</cp:lastModifiedBy>
  <cp:revision>25</cp:revision>
  <dcterms:created xsi:type="dcterms:W3CDTF">2015-05-05T04:50:53Z</dcterms:created>
  <dcterms:modified xsi:type="dcterms:W3CDTF">2015-05-07T20:03:49Z</dcterms:modified>
</cp:coreProperties>
</file>