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8802-884A-4982-B05B-1F5858F5BB7C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1833413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System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i="1" dirty="0" smtClean="0"/>
                  <a:t>Frequency domain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Remove noise and equalize: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mtClean="0"/>
              </a:p>
              <a:p>
                <a:r>
                  <a:rPr lang="en-US" dirty="0" smtClean="0"/>
                  <a:t>Isolate voice band with band pass</a:t>
                </a:r>
              </a:p>
              <a:p>
                <a:r>
                  <a:rPr lang="en-US" dirty="0" smtClean="0"/>
                  <a:t>Noise removal by noise spectrum or by band reject filter.</a:t>
                </a:r>
              </a:p>
              <a:p>
                <a:r>
                  <a:rPr lang="en-US" dirty="0" smtClean="0"/>
                  <a:t>Equalization by channel sounding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93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07087"/>
            <a:ext cx="6248942" cy="2118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6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Flowchart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05" y="1690688"/>
            <a:ext cx="7322389" cy="4691176"/>
          </a:xfrm>
        </p:spPr>
      </p:pic>
    </p:spTree>
    <p:extLst>
      <p:ext uri="{BB962C8B-B14F-4D97-AF65-F5344CB8AC3E}">
        <p14:creationId xmlns:p14="http://schemas.microsoft.com/office/powerpoint/2010/main" val="286634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17" y="3509985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05" y="208227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05" y="3509985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17" y="208227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36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Signal with noise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Filtered Signal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FilteredSign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47141" y="3857385"/>
            <a:ext cx="487363" cy="487363"/>
          </a:xfrm>
          <a:prstGeom prst="rect">
            <a:avLst/>
          </a:prstGeom>
        </p:spPr>
      </p:pic>
      <p:pic>
        <p:nvPicPr>
          <p:cNvPr id="6" name="BridgeRegan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34504" y="2856721"/>
            <a:ext cx="487363" cy="487363"/>
          </a:xfrm>
          <a:prstGeom prst="rect">
            <a:avLst/>
          </a:prstGeom>
        </p:spPr>
      </p:pic>
      <p:pic>
        <p:nvPicPr>
          <p:cNvPr id="7" name="The Best of Ronald Reagan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47141" y="181858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1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2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Widescreen</PresentationFormat>
  <Paragraphs>19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Theory</vt:lpstr>
      <vt:lpstr>Software Flowchart</vt:lpstr>
      <vt:lpstr>PowerPoint Presentation</vt:lpstr>
      <vt:lpstr>Outputs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KF5RCL</dc:creator>
  <cp:lastModifiedBy>KF5RCL</cp:lastModifiedBy>
  <cp:revision>7</cp:revision>
  <dcterms:created xsi:type="dcterms:W3CDTF">2015-05-05T04:50:53Z</dcterms:created>
  <dcterms:modified xsi:type="dcterms:W3CDTF">2015-05-05T18:13:38Z</dcterms:modified>
</cp:coreProperties>
</file>