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63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36" autoAdjust="0"/>
    <p:restoredTop sz="94660"/>
  </p:normalViewPr>
  <p:slideViewPr>
    <p:cSldViewPr snapToGrid="0">
      <p:cViewPr>
        <p:scale>
          <a:sx n="60" d="100"/>
          <a:sy n="60" d="100"/>
        </p:scale>
        <p:origin x="-2592" y="-1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2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2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0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9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5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9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1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3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0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9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38802-884A-4982-B05B-1F5858F5BB7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1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media" Target="../media/media2.wav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4" Type="http://schemas.openxmlformats.org/officeDocument/2006/relationships/audio" Target="../media/media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Digital Channel Sounding and Noise Filtering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Team Members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McRee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Brian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 Xiang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Okodaso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Mamie</a:t>
            </a:r>
          </a:p>
        </p:txBody>
      </p:sp>
    </p:spTree>
    <p:extLst>
      <p:ext uri="{BB962C8B-B14F-4D97-AF65-F5344CB8AC3E}">
        <p14:creationId xmlns:p14="http://schemas.microsoft.com/office/powerpoint/2010/main" val="257288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1833413"/>
          </a:xfrm>
        </p:spPr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10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r>
                  <a:rPr lang="en-US" i="1" dirty="0" smtClean="0"/>
                  <a:t>System model: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i="1" dirty="0" smtClean="0"/>
                  <a:t>Frequency domain equation: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Remove noise and equalize: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Isolate voice band with band pass</a:t>
                </a:r>
              </a:p>
              <a:p>
                <a:r>
                  <a:rPr lang="en-US" dirty="0" smtClean="0"/>
                  <a:t>Noise removal by noise spectrum or by band reject filter.</a:t>
                </a:r>
              </a:p>
              <a:p>
                <a:r>
                  <a:rPr lang="en-US" dirty="0" smtClean="0"/>
                  <a:t>Equalization by channel sounding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 rotWithShape="0">
                <a:blip r:embed="rId2"/>
                <a:stretch>
                  <a:fillRect l="-930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507087"/>
            <a:ext cx="6248942" cy="21185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6635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Flowchart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312" y="1825625"/>
            <a:ext cx="5305375" cy="4351338"/>
          </a:xfrm>
        </p:spPr>
      </p:pic>
    </p:spTree>
    <p:extLst>
      <p:ext uri="{BB962C8B-B14F-4D97-AF65-F5344CB8AC3E}">
        <p14:creationId xmlns:p14="http://schemas.microsoft.com/office/powerpoint/2010/main" val="286634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887" y="794544"/>
            <a:ext cx="6372225" cy="4981575"/>
          </a:xfrm>
        </p:spPr>
      </p:pic>
    </p:spTree>
    <p:extLst>
      <p:ext uri="{BB962C8B-B14F-4D97-AF65-F5344CB8AC3E}">
        <p14:creationId xmlns:p14="http://schemas.microsoft.com/office/powerpoint/2010/main" val="404049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17" y="3509985"/>
            <a:ext cx="4114800" cy="3086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305" y="208227"/>
            <a:ext cx="4114800" cy="3086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305" y="3509985"/>
            <a:ext cx="4114800" cy="3086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17" y="208227"/>
            <a:ext cx="4114800" cy="30861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9369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Signal with noise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Filtered Signal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FilteredSignal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247141" y="3857385"/>
            <a:ext cx="487363" cy="487363"/>
          </a:xfrm>
          <a:prstGeom prst="rect">
            <a:avLst/>
          </a:prstGeom>
        </p:spPr>
      </p:pic>
      <p:pic>
        <p:nvPicPr>
          <p:cNvPr id="6" name="BridgeRegan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734504" y="2856721"/>
            <a:ext cx="487363" cy="487363"/>
          </a:xfrm>
          <a:prstGeom prst="rect">
            <a:avLst/>
          </a:prstGeom>
        </p:spPr>
      </p:pic>
      <p:pic>
        <p:nvPicPr>
          <p:cNvPr id="7" name="The Best of Ronald Reagan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247141" y="1818586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14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114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121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110</Words>
  <Application>Microsoft Office PowerPoint</Application>
  <PresentationFormat>Custom</PresentationFormat>
  <Paragraphs>24</Paragraphs>
  <Slides>6</Slides>
  <Notes>0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Digital Channel Sounding and Noise Filtering</vt:lpstr>
      <vt:lpstr>Theory</vt:lpstr>
      <vt:lpstr>Software Flowchart</vt:lpstr>
      <vt:lpstr>PowerPoint Presentation</vt:lpstr>
      <vt:lpstr>PowerPoint Presentation</vt:lpstr>
      <vt:lpstr>Outputs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</dc:title>
  <dc:creator>KF5RCL</dc:creator>
  <cp:lastModifiedBy>Okodaso, Mamie A</cp:lastModifiedBy>
  <cp:revision>9</cp:revision>
  <dcterms:created xsi:type="dcterms:W3CDTF">2015-05-05T04:50:53Z</dcterms:created>
  <dcterms:modified xsi:type="dcterms:W3CDTF">2015-05-06T23:08:39Z</dcterms:modified>
</cp:coreProperties>
</file>