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69" r:id="rId2"/>
    <p:sldId id="257" r:id="rId3"/>
    <p:sldId id="263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38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3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802-884A-4982-B05B-1F5858F5BB7C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166" y="903372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itchFamily="18" charset="0"/>
              </a:rPr>
              <a:t>Digital Channel Sounding and Noise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876" y="3131457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cs typeface="Times New Roman" pitchFamily="18" charset="0"/>
              </a:rPr>
              <a:t>Team Members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McRee </a:t>
            </a:r>
            <a:r>
              <a:rPr lang="en-US" sz="2000" dirty="0" smtClean="0">
                <a:cs typeface="Times New Roman" pitchFamily="18" charset="0"/>
              </a:rPr>
              <a:t>Brian 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He Xiang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Okodaso </a:t>
            </a:r>
            <a:r>
              <a:rPr lang="en-US" sz="2000" dirty="0">
                <a:cs typeface="Times New Roman" pitchFamily="18" charset="0"/>
              </a:rPr>
              <a:t>Mamie</a:t>
            </a:r>
          </a:p>
        </p:txBody>
      </p:sp>
    </p:spTree>
    <p:extLst>
      <p:ext uri="{BB962C8B-B14F-4D97-AF65-F5344CB8AC3E}">
        <p14:creationId xmlns:p14="http://schemas.microsoft.com/office/powerpoint/2010/main" val="3025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Signals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4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4" y="1930400"/>
            <a:ext cx="5486400" cy="41148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39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Bandpassed</a:t>
            </a:r>
            <a:r>
              <a:rPr lang="en-US" dirty="0" smtClean="0"/>
              <a:t> Signals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" y="1930399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02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8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32" y="1530861"/>
            <a:ext cx="8596668" cy="3880773"/>
          </a:xfrm>
        </p:spPr>
        <p:txBody>
          <a:bodyPr/>
          <a:lstStyle/>
          <a:p>
            <a:r>
              <a:rPr lang="en-US" dirty="0" smtClean="0"/>
              <a:t>Brick wall </a:t>
            </a:r>
            <a:r>
              <a:rPr lang="en-US" dirty="0" err="1" smtClean="0"/>
              <a:t>bandpass</a:t>
            </a:r>
            <a:r>
              <a:rPr lang="en-US" dirty="0" smtClean="0"/>
              <a:t> filters effectively remove undesirable frequencies that corrupt signals in software.</a:t>
            </a:r>
          </a:p>
          <a:p>
            <a:r>
              <a:rPr lang="en-US" dirty="0" smtClean="0"/>
              <a:t>A limitation to ideal filtering is that such filters cannot be realized.</a:t>
            </a:r>
          </a:p>
          <a:p>
            <a:r>
              <a:rPr lang="en-US" dirty="0" smtClean="0"/>
              <a:t>Appling a filter to the voice band does not remove all noise</a:t>
            </a:r>
          </a:p>
          <a:p>
            <a:r>
              <a:rPr lang="en-US" dirty="0" smtClean="0"/>
              <a:t>Other methods are required to reduce noise levels, such as examining the power density spectrum, or </a:t>
            </a:r>
            <a:r>
              <a:rPr lang="en-US" dirty="0" err="1" smtClean="0"/>
              <a:t>periodogram</a:t>
            </a:r>
            <a:r>
              <a:rPr lang="en-US" dirty="0" smtClean="0"/>
              <a:t>, for noise estimation</a:t>
            </a:r>
            <a:r>
              <a:rPr lang="en-US" dirty="0" smtClean="0"/>
              <a:t>. </a:t>
            </a:r>
            <a:r>
              <a:rPr lang="en-US" sz="800" dirty="0"/>
              <a:t>http://home.mit.bme.hu/~bako/zaozeng/chapter4.htm</a:t>
            </a:r>
            <a:endParaRPr lang="en-US" sz="800" dirty="0" smtClean="0"/>
          </a:p>
          <a:p>
            <a:r>
              <a:rPr lang="en-US" dirty="0" smtClean="0"/>
              <a:t>Equalization can become complex due to inverting small value of the </a:t>
            </a:r>
            <a:r>
              <a:rPr lang="en-US" dirty="0" err="1" smtClean="0"/>
              <a:t>chanel</a:t>
            </a:r>
            <a:r>
              <a:rPr lang="en-US" dirty="0" smtClean="0"/>
              <a:t> transfer function that result in extreme signal gains.</a:t>
            </a:r>
          </a:p>
          <a:p>
            <a:r>
              <a:rPr lang="en-US" dirty="0" smtClean="0"/>
              <a:t>Finally, it can be concluded that simple mathematical models do not always work when applying them to more complex real world systems.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228621"/>
            <a:ext cx="3854528" cy="12784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Theory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183341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7334" y="1507087"/>
                <a:ext cx="3854528" cy="4678053"/>
              </a:xfrm>
            </p:spPr>
            <p:txBody>
              <a:bodyPr>
                <a:normAutofit/>
              </a:bodyPr>
              <a:lstStyle/>
              <a:p>
                <a:r>
                  <a:rPr lang="en-US" sz="2000" i="1" dirty="0" smtClean="0"/>
                  <a:t>System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i="1" dirty="0" smtClean="0"/>
                  <a:t>Frequency domain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Remove noise and equalize: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Isolate voice band with band pass</a:t>
                </a:r>
              </a:p>
              <a:p>
                <a:r>
                  <a:rPr lang="en-US" sz="2000" dirty="0" smtClean="0"/>
                  <a:t>Equalization by reversing the effects of the  channel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7334" y="1507087"/>
                <a:ext cx="3854528" cy="4678053"/>
              </a:xfrm>
              <a:blipFill rotWithShape="0">
                <a:blip r:embed="rId2"/>
                <a:stretch>
                  <a:fillRect l="-1582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7087"/>
            <a:ext cx="6248942" cy="2118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6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Flowchart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87" y="2766516"/>
            <a:ext cx="8175850" cy="1477680"/>
          </a:xfrm>
        </p:spPr>
      </p:pic>
    </p:spTree>
    <p:extLst>
      <p:ext uri="{BB962C8B-B14F-4D97-AF65-F5344CB8AC3E}">
        <p14:creationId xmlns:p14="http://schemas.microsoft.com/office/powerpoint/2010/main" val="29633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and Channel Estimation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39" y="1358330"/>
            <a:ext cx="6517991" cy="5324150"/>
          </a:xfrm>
        </p:spPr>
      </p:pic>
    </p:spTree>
    <p:extLst>
      <p:ext uri="{BB962C8B-B14F-4D97-AF65-F5344CB8AC3E}">
        <p14:creationId xmlns:p14="http://schemas.microsoft.com/office/powerpoint/2010/main" val="28663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58" y="1371511"/>
            <a:ext cx="6937010" cy="5305985"/>
          </a:xfrm>
        </p:spPr>
      </p:pic>
    </p:spTree>
    <p:extLst>
      <p:ext uri="{BB962C8B-B14F-4D97-AF65-F5344CB8AC3E}">
        <p14:creationId xmlns:p14="http://schemas.microsoft.com/office/powerpoint/2010/main" val="35936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Noise Spectrums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7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52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Chirp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1444"/>
            <a:ext cx="10515600" cy="4351338"/>
          </a:xfrm>
        </p:spPr>
        <p:txBody>
          <a:bodyPr/>
          <a:lstStyle/>
          <a:p>
            <a:r>
              <a:rPr lang="en-US" dirty="0" smtClean="0"/>
              <a:t>Chirp generated at 0 – 18kHz</a:t>
            </a:r>
          </a:p>
          <a:p>
            <a:r>
              <a:rPr lang="en-US" dirty="0" smtClean="0"/>
              <a:t>Truncated to 200 – 14kHz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70" y="1930400"/>
            <a:ext cx="6279938" cy="4709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89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Recorded Chirp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05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2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of Original Signal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75" y="1539487"/>
            <a:ext cx="6772859" cy="507964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32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169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Times New Roman</vt:lpstr>
      <vt:lpstr>Trebuchet MS</vt:lpstr>
      <vt:lpstr>Wingdings 3</vt:lpstr>
      <vt:lpstr>Facet</vt:lpstr>
      <vt:lpstr>Digital Channel Sounding and Noise Filtering</vt:lpstr>
      <vt:lpstr>Theory</vt:lpstr>
      <vt:lpstr>System Flowchart</vt:lpstr>
      <vt:lpstr>Noise and Channel Estimation</vt:lpstr>
      <vt:lpstr>Filtering</vt:lpstr>
      <vt:lpstr>Average Noise Spectrums</vt:lpstr>
      <vt:lpstr>Ideal Chirp</vt:lpstr>
      <vt:lpstr>Average Recorded Chirp</vt:lpstr>
      <vt:lpstr>Spectrum of Original Signal</vt:lpstr>
      <vt:lpstr>Noisy Signals</vt:lpstr>
      <vt:lpstr>Bandpassed Signals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KF5RCL</dc:creator>
  <cp:lastModifiedBy>KF5RCL</cp:lastModifiedBy>
  <cp:revision>22</cp:revision>
  <dcterms:created xsi:type="dcterms:W3CDTF">2015-05-05T04:50:53Z</dcterms:created>
  <dcterms:modified xsi:type="dcterms:W3CDTF">2015-05-07T03:09:50Z</dcterms:modified>
</cp:coreProperties>
</file>