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0666-875B-438E-AE34-01E752F2816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FBC363-B09C-48BB-81F6-F93EF44A43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0666-875B-438E-AE34-01E752F2816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C363-B09C-48BB-81F6-F93EF44A4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0666-875B-438E-AE34-01E752F2816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C363-B09C-48BB-81F6-F93EF44A4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0666-875B-438E-AE34-01E752F2816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C363-B09C-48BB-81F6-F93EF44A4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0666-875B-438E-AE34-01E752F2816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C363-B09C-48BB-81F6-F93EF44A4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0666-875B-438E-AE34-01E752F2816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C363-B09C-48BB-81F6-F93EF44A43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0666-875B-438E-AE34-01E752F2816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C363-B09C-48BB-81F6-F93EF44A43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0666-875B-438E-AE34-01E752F2816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C363-B09C-48BB-81F6-F93EF44A4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0666-875B-438E-AE34-01E752F2816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C363-B09C-48BB-81F6-F93EF44A4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0666-875B-438E-AE34-01E752F2816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C363-B09C-48BB-81F6-F93EF44A4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0666-875B-438E-AE34-01E752F2816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C363-B09C-48BB-81F6-F93EF44A4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BE40666-875B-438E-AE34-01E752F2816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2FBC363-B09C-48BB-81F6-F93EF44A43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4343400"/>
          </a:xfrm>
        </p:spPr>
        <p:txBody>
          <a:bodyPr>
            <a:noAutofit/>
          </a:bodyPr>
          <a:lstStyle/>
          <a:p>
            <a:r>
              <a:rPr lang="en-US" sz="5600" b="1" dirty="0"/>
              <a:t/>
            </a:r>
            <a:br>
              <a:rPr lang="en-US" sz="5600" b="1" dirty="0"/>
            </a:br>
            <a:r>
              <a:rPr lang="en-US" sz="5600" b="1" dirty="0" smtClean="0"/>
              <a:t>―</a:t>
            </a:r>
            <a:r>
              <a:rPr lang="en-US" sz="5600" dirty="0" smtClean="0"/>
              <a:t>•</a:t>
            </a:r>
            <a:r>
              <a:rPr lang="en-US" sz="5600" b="1" dirty="0" smtClean="0"/>
              <a:t>―</a:t>
            </a:r>
            <a:r>
              <a:rPr lang="en-US" sz="5600" dirty="0" smtClean="0"/>
              <a:t>•   •</a:t>
            </a:r>
            <a:r>
              <a:rPr lang="en-US" sz="5600" b="1" dirty="0" smtClean="0"/>
              <a:t>――   </a:t>
            </a:r>
            <a:br>
              <a:rPr lang="en-US" sz="5600" b="1" dirty="0" smtClean="0"/>
            </a:br>
            <a:r>
              <a:rPr lang="en-US" sz="5600" b="1" dirty="0" smtClean="0"/>
              <a:t>―――   ―――   ―</a:t>
            </a:r>
            <a:r>
              <a:rPr lang="en-US" sz="5600" dirty="0" smtClean="0"/>
              <a:t>•</a:t>
            </a:r>
            <a:r>
              <a:rPr lang="en-US" sz="5600" b="1" dirty="0" smtClean="0"/>
              <a:t>―</a:t>
            </a:r>
            <a:r>
              <a:rPr lang="en-US" sz="5600" b="1" dirty="0"/>
              <a:t/>
            </a:r>
            <a:br>
              <a:rPr lang="en-US" sz="5600" b="1" dirty="0"/>
            </a:br>
            <a:r>
              <a:rPr lang="en-US" sz="5600" dirty="0" smtClean="0"/>
              <a:t>Continuous Wave</a:t>
            </a:r>
            <a:br>
              <a:rPr lang="en-US" sz="5600" dirty="0" smtClean="0"/>
            </a:br>
            <a:r>
              <a:rPr lang="en-US" sz="5600" dirty="0" smtClean="0"/>
              <a:t>On Off Keying</a:t>
            </a:r>
            <a:br>
              <a:rPr lang="en-US" sz="5600" dirty="0" smtClean="0"/>
            </a:b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8532"/>
            <a:ext cx="6400800" cy="1752600"/>
          </a:xfrm>
        </p:spPr>
        <p:txBody>
          <a:bodyPr/>
          <a:lstStyle/>
          <a:p>
            <a:r>
              <a:rPr lang="en-US" dirty="0" smtClean="0"/>
              <a:t>Aka: Morse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15200" cy="1154097"/>
          </a:xfrm>
        </p:spPr>
        <p:txBody>
          <a:bodyPr/>
          <a:lstStyle/>
          <a:p>
            <a:r>
              <a:rPr lang="en-US" dirty="0" smtClean="0"/>
              <a:t>OOK: Protocol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3873500" cy="193675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724400" y="160660"/>
            <a:ext cx="3566160" cy="3595687"/>
          </a:xfrm>
        </p:spPr>
        <p:txBody>
          <a:bodyPr/>
          <a:lstStyle/>
          <a:p>
            <a:r>
              <a:rPr lang="en-US" dirty="0" smtClean="0"/>
              <a:t>The dahs, the </a:t>
            </a:r>
            <a:r>
              <a:rPr lang="en-US" dirty="0" err="1" smtClean="0"/>
              <a:t>dits</a:t>
            </a:r>
            <a:r>
              <a:rPr lang="en-US" dirty="0" smtClean="0"/>
              <a:t>, and </a:t>
            </a:r>
            <a:r>
              <a:rPr lang="en-US" dirty="0" smtClean="0"/>
              <a:t>the </a:t>
            </a:r>
            <a:r>
              <a:rPr lang="en-US" dirty="0" smtClean="0"/>
              <a:t>spaces </a:t>
            </a:r>
            <a:r>
              <a:rPr lang="en-US" dirty="0" smtClean="0"/>
              <a:t>in between </a:t>
            </a:r>
            <a:r>
              <a:rPr lang="en-US" dirty="0" smtClean="0"/>
              <a:t>sections of </a:t>
            </a:r>
            <a:r>
              <a:rPr lang="en-US" dirty="0"/>
              <a:t>M</a:t>
            </a:r>
            <a:r>
              <a:rPr lang="en-US" dirty="0" smtClean="0"/>
              <a:t>orse </a:t>
            </a:r>
            <a:r>
              <a:rPr lang="en-US" dirty="0" smtClean="0"/>
              <a:t>code correspond to the presence of a carrier wave that falls into a very narrow bandwidth in terms of frequency. </a:t>
            </a:r>
          </a:p>
          <a:p>
            <a:r>
              <a:rPr lang="en-US" dirty="0" smtClean="0"/>
              <a:t>Ideally constant frequency</a:t>
            </a:r>
          </a:p>
          <a:p>
            <a:r>
              <a:rPr lang="en-US" dirty="0" smtClean="0"/>
              <a:t>Carrier wave is interrupted for switching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81" y="3632538"/>
            <a:ext cx="6705600" cy="299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417094"/>
            <a:ext cx="3498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Picture credit</a:t>
            </a:r>
            <a:r>
              <a:rPr lang="en-US" sz="800" dirty="0"/>
              <a:t>: http://forum.allaboutcircuits.com/showthread.php?t=56421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4481" y="6642556"/>
            <a:ext cx="3549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Picture credit</a:t>
            </a:r>
            <a:r>
              <a:rPr lang="en-US" sz="800" dirty="0"/>
              <a:t>: http://electriciantraining.tpub.com/14184/css/14184_40.htm</a:t>
            </a:r>
          </a:p>
        </p:txBody>
      </p:sp>
    </p:spTree>
    <p:extLst>
      <p:ext uri="{BB962C8B-B14F-4D97-AF65-F5344CB8AC3E}">
        <p14:creationId xmlns:p14="http://schemas.microsoft.com/office/powerpoint/2010/main" val="18179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7315200" cy="1154097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flowchart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292210"/>
              </p:ext>
            </p:extLst>
          </p:nvPr>
        </p:nvGraphicFramePr>
        <p:xfrm>
          <a:off x="1905000" y="1055812"/>
          <a:ext cx="5562600" cy="580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4038595" imgH="4213944" progId="Visio.Drawing.15">
                  <p:embed/>
                </p:oleObj>
              </mc:Choice>
              <mc:Fallback>
                <p:oleObj name="Visio" r:id="rId3" imgW="4038595" imgH="42139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055812"/>
                        <a:ext cx="5562600" cy="580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0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smtClean="0"/>
              <a:t>Expansions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1"/>
            <a:ext cx="7315200" cy="2895600"/>
          </a:xfrm>
        </p:spPr>
        <p:txBody>
          <a:bodyPr/>
          <a:lstStyle/>
          <a:p>
            <a:r>
              <a:rPr lang="en-US" dirty="0" smtClean="0"/>
              <a:t>The program could be further developed to filter…</a:t>
            </a:r>
          </a:p>
          <a:p>
            <a:pPr lvl="1"/>
            <a:r>
              <a:rPr lang="en-US" dirty="0" smtClean="0"/>
              <a:t>Phase-shift keying</a:t>
            </a:r>
          </a:p>
          <a:p>
            <a:pPr lvl="1"/>
            <a:r>
              <a:rPr lang="en-US" dirty="0" smtClean="0"/>
              <a:t>Frequency-shift keying</a:t>
            </a:r>
          </a:p>
          <a:p>
            <a:pPr lvl="1"/>
            <a:r>
              <a:rPr lang="en-US" dirty="0" smtClean="0"/>
              <a:t>Amplitude-shift keying</a:t>
            </a:r>
          </a:p>
          <a:p>
            <a:endParaRPr lang="en-US" dirty="0"/>
          </a:p>
          <a:p>
            <a:r>
              <a:rPr lang="en-US" dirty="0" smtClean="0"/>
              <a:t>Other non-CW radio filtering applications</a:t>
            </a:r>
            <a:endParaRPr lang="en-US" dirty="0" smtClean="0"/>
          </a:p>
          <a:p>
            <a:pPr lvl="1"/>
            <a:r>
              <a:rPr lang="en-US" dirty="0" smtClean="0"/>
              <a:t>Frequency modulated radio (FM)</a:t>
            </a:r>
          </a:p>
          <a:p>
            <a:pPr lvl="1"/>
            <a:r>
              <a:rPr lang="en-US" dirty="0" smtClean="0"/>
              <a:t>Amplitude modulated radio (AM)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00600"/>
            <a:ext cx="1950720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6400800"/>
            <a:ext cx="30315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Picture credit: http://en.wikipedia.org/wiki/File:Amfm3-en-de.gif</a:t>
            </a:r>
          </a:p>
        </p:txBody>
      </p:sp>
    </p:spTree>
    <p:extLst>
      <p:ext uri="{BB962C8B-B14F-4D97-AF65-F5344CB8AC3E}">
        <p14:creationId xmlns:p14="http://schemas.microsoft.com/office/powerpoint/2010/main" val="13551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162</TotalTime>
  <Words>106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Perspective</vt:lpstr>
      <vt:lpstr>Microsoft Visio Drawing</vt:lpstr>
      <vt:lpstr> ―•―•   •――    ―――   ―――   ―•― Continuous Wave On Off Keying </vt:lpstr>
      <vt:lpstr>OOK: Protocol</vt:lpstr>
      <vt:lpstr>System flowchart </vt:lpstr>
      <vt:lpstr>Expansions and applications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10</cp:revision>
  <dcterms:created xsi:type="dcterms:W3CDTF">2013-10-13T01:43:36Z</dcterms:created>
  <dcterms:modified xsi:type="dcterms:W3CDTF">2013-10-13T20:42:08Z</dcterms:modified>
</cp:coreProperties>
</file>