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4D2D4F-86D2-4699-804C-52F45D4381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53EB28-4048-46B8-8361-691D5434FB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Brian </a:t>
            </a:r>
            <a:r>
              <a:rPr lang="en-US" sz="1600" dirty="0" err="1" smtClean="0"/>
              <a:t>McRee</a:t>
            </a:r>
            <a:r>
              <a:rPr lang="en-US" sz="1600" dirty="0" smtClean="0"/>
              <a:t>, Jacob Sanchez, Stephanie Bello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October 14, 2013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Linear and Non-linear Regression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652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812368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02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Sinusoidal Wave Estimation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075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6"/>
          <a:stretch/>
        </p:blipFill>
        <p:spPr bwMode="auto">
          <a:xfrm>
            <a:off x="923407" y="6927"/>
            <a:ext cx="6925194" cy="675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4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06" y="410730"/>
            <a:ext cx="5548486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62" y="4611833"/>
            <a:ext cx="45243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Theory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812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Method used in all three parts</a:t>
            </a:r>
          </a:p>
          <a:p>
            <a:r>
              <a:rPr lang="en-US" sz="2000" dirty="0"/>
              <a:t>mathematical procedure for finding the best-fitting curve to a given set of </a:t>
            </a:r>
            <a:r>
              <a:rPr lang="en-US" sz="2000" dirty="0" smtClean="0"/>
              <a:t>points</a:t>
            </a:r>
          </a:p>
          <a:p>
            <a:pPr lvl="1"/>
            <a:r>
              <a:rPr lang="en-US" sz="1600" dirty="0"/>
              <a:t>minimizing the sum of the squares of the offsets (residuals) of the points from the curve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Method of Least Squares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131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479382"/>
              </p:ext>
            </p:extLst>
          </p:nvPr>
        </p:nvGraphicFramePr>
        <p:xfrm>
          <a:off x="1600200" y="304800"/>
          <a:ext cx="4800600" cy="584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3756577" imgH="4572072" progId="Visio.Drawing.15">
                  <p:embed/>
                </p:oleObj>
              </mc:Choice>
              <mc:Fallback>
                <p:oleObj r:id="rId4" imgW="3756577" imgH="457207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"/>
                        <a:ext cx="4800600" cy="5848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59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Linear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89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"/>
            <a:ext cx="648629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57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15" y="1066800"/>
            <a:ext cx="5294859" cy="403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181600"/>
            <a:ext cx="13620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53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Non-Linear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296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7"/>
          <a:stretch/>
        </p:blipFill>
        <p:spPr bwMode="auto">
          <a:xfrm>
            <a:off x="533400" y="76199"/>
            <a:ext cx="7671788" cy="670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357348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192</TotalTime>
  <Words>65</Words>
  <Application>Microsoft Office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Composite</vt:lpstr>
      <vt:lpstr>Microsoft Visio Drawing</vt:lpstr>
      <vt:lpstr>Linear and Non-linear Regression</vt:lpstr>
      <vt:lpstr>Theory</vt:lpstr>
      <vt:lpstr>Method of Least Squares</vt:lpstr>
      <vt:lpstr>PowerPoint Presentation</vt:lpstr>
      <vt:lpstr>Linear Regression</vt:lpstr>
      <vt:lpstr>PowerPoint Presentation</vt:lpstr>
      <vt:lpstr>PowerPoint Presentation</vt:lpstr>
      <vt:lpstr>Non-Linear Regression</vt:lpstr>
      <vt:lpstr>PowerPoint Presentation</vt:lpstr>
      <vt:lpstr>PowerPoint Presentation</vt:lpstr>
      <vt:lpstr>Sinusoidal Wave Estimation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and Non-linear Regression</dc:title>
  <dc:creator>StephanieB</dc:creator>
  <cp:lastModifiedBy>Brian</cp:lastModifiedBy>
  <cp:revision>14</cp:revision>
  <dcterms:created xsi:type="dcterms:W3CDTF">2013-10-14T00:23:12Z</dcterms:created>
  <dcterms:modified xsi:type="dcterms:W3CDTF">2013-10-14T16:18:17Z</dcterms:modified>
</cp:coreProperties>
</file>