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DCD8-FDC4-4960-8342-79F95B30A5C9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B7E6-DA05-4E13-8AEC-FE037CFF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26334"/>
              </p:ext>
            </p:extLst>
          </p:nvPr>
        </p:nvGraphicFramePr>
        <p:xfrm>
          <a:off x="0" y="228600"/>
          <a:ext cx="9121834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3931839" imgH="2727864" progId="Visio.Drawing.15">
                  <p:embed/>
                </p:oleObj>
              </mc:Choice>
              <mc:Fallback>
                <p:oleObj name="Visio" r:id="rId3" imgW="3931839" imgH="27278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21834" cy="6324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77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13678"/>
              </p:ext>
            </p:extLst>
          </p:nvPr>
        </p:nvGraphicFramePr>
        <p:xfrm>
          <a:off x="457200" y="0"/>
          <a:ext cx="8229600" cy="684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3764357" imgH="3131784" progId="Visio.Drawing.15">
                  <p:embed/>
                </p:oleObj>
              </mc:Choice>
              <mc:Fallback>
                <p:oleObj name="Visio" r:id="rId3" imgW="3764357" imgH="31317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0"/>
                        <a:ext cx="8229600" cy="6848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32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Visio Drawing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</cp:revision>
  <dcterms:created xsi:type="dcterms:W3CDTF">2013-11-04T17:30:57Z</dcterms:created>
  <dcterms:modified xsi:type="dcterms:W3CDTF">2013-11-04T17:32:24Z</dcterms:modified>
</cp:coreProperties>
</file>