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DAE962-BE13-40C1-9AE5-F772A637BC8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0AA2AE-B48B-4F24-917A-413C357EA4B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AD99F8-8A5D-4763-8748-457CFDA9496B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0E7A2-0B19-452F-B81E-50D984E2543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B06C7A-6F36-470D-80F7-0F654C28E433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1B39A-A001-4634-821D-A721EF72D4B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45F028-1541-4C38-9034-97FF64AC5B2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F090E3-2610-4144-9DFC-2EDE8ECE5F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E5B169-0537-467C-B34E-D668A2F17DF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B060A8-3937-4F47-A9DF-54EC5FD33C7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DB1E92-CF20-478B-B9DE-DB34B1556AA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27F1A2-438E-43D3-9534-9E954B3031E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3A2604E-07C6-4186-8F58-DC7FF0724702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360" y="2160"/>
            <a:ext cx="10079640" cy="5665680"/>
          </a:xfrm>
          <a:prstGeom prst="rect">
            <a:avLst/>
          </a:prstGeom>
          <a:ln w="0">
            <a:noFill/>
          </a:ln>
        </p:spPr>
      </p:pic>
      <p:pic>
        <p:nvPicPr>
          <p:cNvPr id="42" name="Imagem 41"/>
          <p:cNvPicPr/>
          <p:nvPr/>
        </p:nvPicPr>
        <p:blipFill>
          <a:blip r:embed="rId3"/>
          <a:stretch/>
        </p:blipFill>
        <p:spPr>
          <a:xfrm>
            <a:off x="2283480" y="900000"/>
            <a:ext cx="5573520" cy="3446640"/>
          </a:xfrm>
          <a:prstGeom prst="rect">
            <a:avLst/>
          </a:prstGeom>
          <a:ln w="0">
            <a:noFill/>
          </a:ln>
        </p:spPr>
      </p:pic>
      <p:sp>
        <p:nvSpPr>
          <p:cNvPr id="43" name="CaixaDeTexto 42"/>
          <p:cNvSpPr txBox="1"/>
          <p:nvPr/>
        </p:nvSpPr>
        <p:spPr>
          <a:xfrm>
            <a:off x="2216520" y="4419360"/>
            <a:ext cx="56714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740" b="0" strike="noStrike" spc="-1">
                <a:solidFill>
                  <a:srgbClr val="EF5F36"/>
                </a:solidFill>
                <a:latin typeface="Happy monkey"/>
              </a:rPr>
              <a:t>Sua saúde em boas mãos, na comodidade do lar</a:t>
            </a:r>
            <a:endParaRPr lang="pt-BR" sz="1740" b="0" strike="noStrike" spc="-1">
              <a:solidFill>
                <a:srgbClr val="FFFFFF"/>
              </a:solidFill>
              <a:latin typeface="Happy Monke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-51840" y="0"/>
            <a:ext cx="10135080" cy="567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359" y="-1"/>
            <a:ext cx="10094911" cy="567075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-1" y="0"/>
            <a:ext cx="10080625" cy="567055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3600" y="6120"/>
            <a:ext cx="10079640" cy="566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360" y="0"/>
            <a:ext cx="10079640" cy="567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75"/>
          <p:cNvPicPr/>
          <p:nvPr/>
        </p:nvPicPr>
        <p:blipFill>
          <a:blip r:embed="rId3"/>
          <a:stretch/>
        </p:blipFill>
        <p:spPr>
          <a:xfrm>
            <a:off x="3708000" y="0"/>
            <a:ext cx="3148920" cy="566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0" y="360"/>
            <a:ext cx="10080000" cy="567019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3600" y="7374"/>
            <a:ext cx="10079640" cy="566262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360" y="2160"/>
            <a:ext cx="10079640" cy="5665680"/>
          </a:xfrm>
          <a:prstGeom prst="rect">
            <a:avLst/>
          </a:prstGeom>
          <a:ln w="0">
            <a:noFill/>
          </a:ln>
        </p:spPr>
      </p:pic>
      <p:pic>
        <p:nvPicPr>
          <p:cNvPr id="80" name="Imagem 79"/>
          <p:cNvPicPr/>
          <p:nvPr/>
        </p:nvPicPr>
        <p:blipFill>
          <a:blip r:embed="rId3"/>
          <a:stretch/>
        </p:blipFill>
        <p:spPr>
          <a:xfrm>
            <a:off x="2283480" y="900000"/>
            <a:ext cx="5573520" cy="3446640"/>
          </a:xfrm>
          <a:prstGeom prst="rect">
            <a:avLst/>
          </a:prstGeom>
          <a:ln w="0">
            <a:noFill/>
          </a:ln>
        </p:spPr>
      </p:pic>
      <p:sp>
        <p:nvSpPr>
          <p:cNvPr id="81" name="CaixaDeTexto 80"/>
          <p:cNvSpPr txBox="1"/>
          <p:nvPr/>
        </p:nvSpPr>
        <p:spPr>
          <a:xfrm>
            <a:off x="2216520" y="4419360"/>
            <a:ext cx="56714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740" b="0" strike="noStrike" spc="-1">
                <a:solidFill>
                  <a:srgbClr val="EF5F36"/>
                </a:solidFill>
                <a:latin typeface="Happy monkey"/>
              </a:rPr>
              <a:t>Sua saúde em boas mãos, na comodidade do lar</a:t>
            </a:r>
            <a:endParaRPr lang="pt-BR" sz="1740" b="0" strike="noStrike" spc="-1">
              <a:solidFill>
                <a:srgbClr val="FFFFFF"/>
              </a:solidFill>
              <a:latin typeface="Happy Monke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ixaDeTexto 43"/>
          <p:cNvSpPr txBox="1"/>
          <p:nvPr/>
        </p:nvSpPr>
        <p:spPr>
          <a:xfrm>
            <a:off x="173160" y="5143320"/>
            <a:ext cx="9784800" cy="41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000" b="0" strike="noStrike" spc="-1">
                <a:solidFill>
                  <a:srgbClr val="000000"/>
                </a:solidFill>
                <a:latin typeface="Bahnschrift Condensed"/>
              </a:rPr>
              <a:t>https://brasilescola.uol.com.br/saude-na-escola/desnutricao.htm#:~:text=Pesquisas%20feitas%20entre%20a%20popula%C3%A7%C3%A3o%20brasileira%20apontam%20que,diabetes%2C%20doen%C3%A7as%20do%20aparelho%20circulat%C3%B3rio%20e%20respirat%C3%B3rias%20cr%C3%B4nicas.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642760" y="1176120"/>
            <a:ext cx="495936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800" b="0" strike="noStrike" spc="-1">
                <a:solidFill>
                  <a:srgbClr val="FF4000"/>
                </a:solidFill>
                <a:latin typeface="Bahnschrift Condensed"/>
              </a:rPr>
              <a:t>60% </a:t>
            </a:r>
            <a:r>
              <a:rPr lang="pt-BR" sz="4800" b="0" strike="noStrike" spc="-1">
                <a:solidFill>
                  <a:srgbClr val="000000"/>
                </a:solidFill>
                <a:latin typeface="Bahnschrift Condensed"/>
              </a:rPr>
              <a:t>dos brasileiros</a:t>
            </a:r>
            <a:endParaRPr lang="pt-B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98360" y="2148480"/>
            <a:ext cx="9819720" cy="227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Bahnschrift Condensed"/>
              </a:rPr>
              <a:t>Apresenta distúrbio nutricional alimentar por consumir alimentos pobres em nutrientes essenciais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uxograma: Conector 46"/>
          <p:cNvSpPr/>
          <p:nvPr/>
        </p:nvSpPr>
        <p:spPr>
          <a:xfrm>
            <a:off x="606600" y="423360"/>
            <a:ext cx="5654160" cy="4823280"/>
          </a:xfrm>
          <a:prstGeom prst="flowChartConnector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Happy Monkey"/>
            </a:endParaRPr>
          </a:p>
        </p:txBody>
      </p:sp>
      <p:sp>
        <p:nvSpPr>
          <p:cNvPr id="48" name="Fluxograma: Conector 47"/>
          <p:cNvSpPr/>
          <p:nvPr/>
        </p:nvSpPr>
        <p:spPr>
          <a:xfrm>
            <a:off x="3940200" y="423360"/>
            <a:ext cx="5619960" cy="4823280"/>
          </a:xfrm>
          <a:prstGeom prst="flowChartConnector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Happy Monkey"/>
            </a:endParaRPr>
          </a:p>
        </p:txBody>
      </p:sp>
      <p:pic>
        <p:nvPicPr>
          <p:cNvPr id="49" name="Imagem 48"/>
          <p:cNvPicPr/>
          <p:nvPr/>
        </p:nvPicPr>
        <p:blipFill>
          <a:blip r:embed="rId3"/>
          <a:stretch/>
        </p:blipFill>
        <p:spPr>
          <a:xfrm>
            <a:off x="4304160" y="2315520"/>
            <a:ext cx="1680120" cy="103896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49"/>
          <p:cNvSpPr txBox="1"/>
          <p:nvPr/>
        </p:nvSpPr>
        <p:spPr>
          <a:xfrm>
            <a:off x="1636200" y="2225520"/>
            <a:ext cx="1984680" cy="121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1">
                <a:solidFill>
                  <a:srgbClr val="000000"/>
                </a:solidFill>
                <a:latin typeface="Bahnschrift Condensed"/>
              </a:rPr>
              <a:t>Gratuito</a:t>
            </a:r>
            <a:endParaRPr lang="pt-B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260760" y="1616040"/>
            <a:ext cx="2978640" cy="244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1">
                <a:solidFill>
                  <a:srgbClr val="000000"/>
                </a:solidFill>
                <a:latin typeface="Bahnschrift Condensed"/>
              </a:rPr>
              <a:t>Conexão com especialistas</a:t>
            </a:r>
            <a:endParaRPr lang="pt-BR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/>
          <p:nvPr/>
        </p:nvPicPr>
        <p:blipFill>
          <a:blip r:embed="rId3"/>
          <a:stretch/>
        </p:blipFill>
        <p:spPr>
          <a:xfrm>
            <a:off x="77040" y="2381040"/>
            <a:ext cx="5568120" cy="3172680"/>
          </a:xfrm>
          <a:prstGeom prst="rect">
            <a:avLst/>
          </a:prstGeom>
          <a:ln w="0">
            <a:noFill/>
          </a:ln>
        </p:spPr>
      </p:pic>
      <p:sp>
        <p:nvSpPr>
          <p:cNvPr id="53" name="CaixaDeTexto 52"/>
          <p:cNvSpPr txBox="1"/>
          <p:nvPr/>
        </p:nvSpPr>
        <p:spPr>
          <a:xfrm>
            <a:off x="293400" y="701280"/>
            <a:ext cx="5204880" cy="167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Verdana"/>
              </a:rPr>
              <a:t>Um ambiente gratuito para a saúde pessoal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m 53"/>
          <p:cNvPicPr/>
          <p:nvPr/>
        </p:nvPicPr>
        <p:blipFill>
          <a:blip r:embed="rId4"/>
          <a:stretch/>
        </p:blipFill>
        <p:spPr>
          <a:xfrm>
            <a:off x="6018120" y="3264840"/>
            <a:ext cx="4017600" cy="228924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54"/>
          <p:cNvSpPr txBox="1"/>
          <p:nvPr/>
        </p:nvSpPr>
        <p:spPr>
          <a:xfrm>
            <a:off x="6234120" y="2190600"/>
            <a:ext cx="3507840" cy="10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Uma plataforma para os nutricionistas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/>
          <p:cNvPicPr/>
          <p:nvPr/>
        </p:nvPicPr>
        <p:blipFill>
          <a:blip r:embed="rId3"/>
          <a:stretch/>
        </p:blipFill>
        <p:spPr>
          <a:xfrm>
            <a:off x="4457880" y="2302920"/>
            <a:ext cx="5568120" cy="3172680"/>
          </a:xfrm>
          <a:prstGeom prst="rect">
            <a:avLst/>
          </a:prstGeom>
          <a:ln w="0">
            <a:noFill/>
          </a:ln>
        </p:spPr>
      </p:pic>
      <p:sp>
        <p:nvSpPr>
          <p:cNvPr id="57" name="CaixaDeTexto 56"/>
          <p:cNvSpPr txBox="1"/>
          <p:nvPr/>
        </p:nvSpPr>
        <p:spPr>
          <a:xfrm>
            <a:off x="337680" y="1524600"/>
            <a:ext cx="3507840" cy="167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Um ambiente gratuito para a saúde pessoal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m 57"/>
          <p:cNvPicPr/>
          <p:nvPr/>
        </p:nvPicPr>
        <p:blipFill>
          <a:blip r:embed="rId4"/>
          <a:stretch/>
        </p:blipFill>
        <p:spPr>
          <a:xfrm>
            <a:off x="95400" y="3204360"/>
            <a:ext cx="4017600" cy="2289240"/>
          </a:xfrm>
          <a:prstGeom prst="rect">
            <a:avLst/>
          </a:prstGeom>
          <a:ln w="0">
            <a:noFill/>
          </a:ln>
        </p:spPr>
      </p:pic>
      <p:sp>
        <p:nvSpPr>
          <p:cNvPr id="59" name="CaixaDeTexto 58"/>
          <p:cNvSpPr txBox="1"/>
          <p:nvPr/>
        </p:nvSpPr>
        <p:spPr>
          <a:xfrm>
            <a:off x="4588560" y="424080"/>
            <a:ext cx="5204880" cy="167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Verdana"/>
              </a:rPr>
              <a:t>Uma plataforma para os nutricionistas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59"/>
          <p:cNvPicPr/>
          <p:nvPr/>
        </p:nvPicPr>
        <p:blipFill>
          <a:blip r:embed="rId2"/>
          <a:stretch/>
        </p:blipFill>
        <p:spPr>
          <a:xfrm>
            <a:off x="-1" y="-1"/>
            <a:ext cx="10080625" cy="567055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/>
          <p:cNvSpPr txBox="1"/>
          <p:nvPr/>
        </p:nvSpPr>
        <p:spPr>
          <a:xfrm>
            <a:off x="314640" y="666000"/>
            <a:ext cx="4111560" cy="8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Acessibilidade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38760" y="3259440"/>
            <a:ext cx="4111560" cy="16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Construído usando HTML, CSS e Javascript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5084280" y="778680"/>
            <a:ext cx="4111560" cy="16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Pode ser acessado de qualquer dispositivo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4989240" y="3202560"/>
            <a:ext cx="4111560" cy="16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O que é mais fácil de acessar do que um site?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/>
          <p:cNvPicPr/>
          <p:nvPr/>
        </p:nvPicPr>
        <p:blipFill>
          <a:blip r:embed="rId3"/>
          <a:stretch/>
        </p:blipFill>
        <p:spPr>
          <a:xfrm>
            <a:off x="3528720" y="22680"/>
            <a:ext cx="3087000" cy="566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/>
          <p:cNvPicPr/>
          <p:nvPr/>
        </p:nvPicPr>
        <p:blipFill>
          <a:blip r:embed="rId3"/>
          <a:stretch/>
        </p:blipFill>
        <p:spPr>
          <a:xfrm>
            <a:off x="3528720" y="22680"/>
            <a:ext cx="3087000" cy="5669640"/>
          </a:xfrm>
          <a:prstGeom prst="rect">
            <a:avLst/>
          </a:prstGeom>
          <a:ln w="0">
            <a:noFill/>
          </a:ln>
        </p:spPr>
      </p:pic>
      <p:sp>
        <p:nvSpPr>
          <p:cNvPr id="67" name="CaixaDeTexto 66"/>
          <p:cNvSpPr txBox="1"/>
          <p:nvPr/>
        </p:nvSpPr>
        <p:spPr>
          <a:xfrm>
            <a:off x="30600" y="1487880"/>
            <a:ext cx="3498120" cy="8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Responsivo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0" y="3488760"/>
            <a:ext cx="3498120" cy="8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Multiplataforma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581880" y="1479600"/>
            <a:ext cx="3498120" cy="8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Intuitivo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581880" y="3515040"/>
            <a:ext cx="3498120" cy="8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solidFill>
                  <a:srgbClr val="000000"/>
                </a:solidFill>
                <a:latin typeface="Bahnschrift Condensed"/>
              </a:rPr>
              <a:t>Inovador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169</Words>
  <Application>Microsoft Office PowerPoint</Application>
  <PresentationFormat>Personalizar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Bahnschrift Condensed</vt:lpstr>
      <vt:lpstr>Happy Monkey</vt:lpstr>
      <vt:lpstr>Happy Monkey</vt:lpstr>
      <vt:lpstr>Symbol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Vini Pinghero</cp:lastModifiedBy>
  <cp:revision>20</cp:revision>
  <dcterms:created xsi:type="dcterms:W3CDTF">2023-06-18T19:40:06Z</dcterms:created>
  <dcterms:modified xsi:type="dcterms:W3CDTF">2023-06-20T02:09:40Z</dcterms:modified>
  <dc:language>pt-BR</dc:language>
</cp:coreProperties>
</file>