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D8CF8-3D2B-4477-98D3-2CCCE921EA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7686AA-AB81-44D2-8BAA-A0517F8EB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853D8-8746-4E7C-A2B8-71AD32C515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35A70-BBDA-4EC2-B8E8-70BC4CA2D1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838B7C-9598-49DC-A051-06FFF278EA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5D5B7-5FAF-4E71-8048-409DE35E7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15396-7897-42AD-9747-399EA2B7E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049BA-C033-448E-84F2-959F063748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7D9CC-358C-4FB0-AE21-0DEBAB01D8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96D869-FE6E-4B30-9AB8-E3DDC314D9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4E46B4-BB56-47A2-B4F3-58A2EA600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615CE-27EE-4F83-9553-A33D447D4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48F1B1-1228-4F88-A83F-BE13D808CE3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2160"/>
            <a:ext cx="10079280" cy="56653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283480" y="900000"/>
            <a:ext cx="5573160" cy="34462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2216520" y="4419360"/>
            <a:ext cx="56710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740" spc="-1" strike="noStrike">
                <a:solidFill>
                  <a:srgbClr val="ef5f36"/>
                </a:solidFill>
                <a:latin typeface="Happy monkey"/>
              </a:rPr>
              <a:t>Sua saúde em boas mãos, na comodidade do lar</a:t>
            </a:r>
            <a:endParaRPr b="0" lang="pt-BR" sz="17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60" y="17280"/>
            <a:ext cx="10079280" cy="563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600" y="6120"/>
            <a:ext cx="10079280" cy="56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" y="14400"/>
            <a:ext cx="10079280" cy="56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708000" y="0"/>
            <a:ext cx="314856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600" y="18360"/>
            <a:ext cx="10079280" cy="56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60" y="2160"/>
            <a:ext cx="10079280" cy="566532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83480" y="900000"/>
            <a:ext cx="5573160" cy="344628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2216520" y="4419360"/>
            <a:ext cx="56710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740" spc="-1" strike="noStrike">
                <a:solidFill>
                  <a:srgbClr val="ef5f36"/>
                </a:solidFill>
                <a:latin typeface="Happy monkey"/>
              </a:rPr>
              <a:t>Sua saúde em boas mãos, na comodidade do lar</a:t>
            </a:r>
            <a:endParaRPr b="0" lang="pt-BR" sz="17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173160" y="5143320"/>
            <a:ext cx="97844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Bahnschrift Condensed"/>
              </a:rPr>
              <a:t>https://brasilescola.uol.com.br/saude-na-escola/desnutricao.htm#:~:text=Pesquisas%20feitas%20entre%20a%20popula%C3%A7%C3%A3o%20brasileira%20apontam%20que,diabetes%2C%20doen%C3%A7as%20do%20aparelho%20circulat%C3%B3rio%20e%20respirat%C3%B3rias%20cr%C3%B4nicas.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642760" y="418680"/>
            <a:ext cx="4959000" cy="18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ff4000"/>
                </a:solidFill>
                <a:latin typeface="Bahnschrift Condensed"/>
              </a:rPr>
              <a:t>60% </a:t>
            </a:r>
            <a:r>
              <a:rPr b="0" lang="pt-BR" sz="4800" spc="-1" strike="noStrike">
                <a:solidFill>
                  <a:srgbClr val="000000"/>
                </a:solidFill>
                <a:latin typeface="Bahnschrift Condensed"/>
              </a:rPr>
              <a:t>dos brasileiros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98360" y="1976760"/>
            <a:ext cx="9819360" cy="22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Bahnschrift Condensed"/>
              </a:rPr>
              <a:t>Apresenta distúrbio nutricional alimentar por consumir alimentos pobres em nutrientes essenciais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Bahnschrift Condensed"/>
              </a:rPr>
              <a:t>Não consome a quantidade adequada de água diariamente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6680" y="0"/>
            <a:ext cx="9926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606600" y="423360"/>
            <a:ext cx="5653800" cy="4822920"/>
          </a:xfrm>
          <a:prstGeom prst="flowChartConnector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Happy Monkey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3940200" y="423360"/>
            <a:ext cx="5619600" cy="4822920"/>
          </a:xfrm>
          <a:prstGeom prst="flowChartConnector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Happy Monkey"/>
              <a:ea typeface="DejaVu Sans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304160" y="2315520"/>
            <a:ext cx="1679760" cy="10386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1464120" y="2225520"/>
            <a:ext cx="19843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Gratuito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260760" y="1616040"/>
            <a:ext cx="2978280" cy="24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Conexão com especialistas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77040" y="2381040"/>
            <a:ext cx="5567760" cy="317232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293400" y="701280"/>
            <a:ext cx="5204520" cy="16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Um ambiente gratuito para a saúde pessoal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6018120" y="3264840"/>
            <a:ext cx="4017240" cy="228888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6234120" y="2190600"/>
            <a:ext cx="3507480" cy="10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Uma plataforma para os nutricionistas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457880" y="2302920"/>
            <a:ext cx="5567760" cy="31723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37680" y="1524600"/>
            <a:ext cx="3507480" cy="16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Um ambiente gratuito para a saúde pessoal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95400" y="3204360"/>
            <a:ext cx="4017240" cy="228888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4588560" y="424080"/>
            <a:ext cx="5204520" cy="167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Uma plataforma para os nutricionistas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314640" y="666000"/>
            <a:ext cx="411120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Acessibilidade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38760" y="3259440"/>
            <a:ext cx="4111200" cy="16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Construído usando HTML, CSS e Javascript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076720" y="684720"/>
            <a:ext cx="4111200" cy="16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Pode ser acessado de qualquer dispositivo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989240" y="3202560"/>
            <a:ext cx="4111200" cy="16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O que é mais fácil de acessar do que um site?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528720" y="22680"/>
            <a:ext cx="3086640" cy="566928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30600" y="1487880"/>
            <a:ext cx="34977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Responsivo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0" y="3488760"/>
            <a:ext cx="34977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Multiplataforma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581880" y="1479600"/>
            <a:ext cx="34977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Intuitivo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581880" y="3515040"/>
            <a:ext cx="34977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400" spc="-1" strike="noStrike">
                <a:solidFill>
                  <a:srgbClr val="000000"/>
                </a:solidFill>
                <a:latin typeface="Bahnschrift Condensed"/>
              </a:rPr>
              <a:t>Leve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-51840" y="0"/>
            <a:ext cx="1013472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2023-06-18T19:40:06Z</dcterms:created>
  <dc:creator/>
  <dc:description/>
  <dc:language>pt-BR</dc:language>
  <cp:lastModifiedBy/>
  <dcterms:modified xsi:type="dcterms:W3CDTF">2023-06-22T21:06:01Z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