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12" name="Группа 11" hidden="0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7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Ahorro</a:t>
            </a:r>
            <a:endParaRPr lang="es-E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Ahorro en monedas virtuales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013075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Gestión del riesgo profesional</a:t>
            </a:r>
            <a:endParaRPr/>
          </a:p>
        </p:txBody>
      </p:sp>
      <p:sp>
        <p:nvSpPr>
          <p:cNvPr id="2186532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/>
              <a:t>Inversión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078722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Bajas comisiones </a:t>
            </a:r>
            <a:endParaRPr/>
          </a:p>
          <a:p>
            <a:pPr>
              <a:defRPr/>
            </a:pPr>
            <a:r>
              <a:rPr/>
              <a:t>Con</a:t>
            </a:r>
            <a:endParaRPr/>
          </a:p>
          <a:p>
            <a:pPr>
              <a:defRPr/>
            </a:pPr>
            <a:r>
              <a:rPr/>
              <a:t>Altos rendimientos</a:t>
            </a:r>
            <a:endParaRPr/>
          </a:p>
        </p:txBody>
      </p:sp>
      <p:sp>
        <p:nvSpPr>
          <p:cNvPr id="1285004230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/>
              <a:t>Beneficio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2022-02-18T16:42:00Z</dcterms:modified>
  <cp:category/>
  <cp:contentStatus/>
  <cp:version/>
</cp:coreProperties>
</file>