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s-ES" smtClean="0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Click icon to add picture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ONLYOFFICE/7.0.0.127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