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-2442" y="1843941"/>
            <a:ext cx="6683403" cy="1037980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b="0">
                <a:solidFill>
                  <a:srgbClr val="2424C9"/>
                </a:solidFill>
                <a:latin typeface="Asana"/>
                <a:ea typeface="Asana"/>
                <a:cs typeface="Asana"/>
              </a:rPr>
              <a:t>Bienvenido a</a:t>
            </a:r>
            <a:r>
              <a:rPr lang="es-ES" b="1">
                <a:solidFill>
                  <a:srgbClr val="2424C9"/>
                </a:solidFill>
                <a:latin typeface="Asana"/>
                <a:ea typeface="Asana"/>
                <a:cs typeface="Asana"/>
              </a:rPr>
              <a:t> InverCript</a:t>
            </a:r>
            <a:endParaRPr lang="es-E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2442" y="3259051"/>
            <a:ext cx="6573499" cy="1655762"/>
          </a:xfrm>
        </p:spPr>
        <p:txBody>
          <a:bodyPr/>
          <a:lstStyle/>
          <a:p>
            <a:pPr>
              <a:defRPr/>
            </a:pPr>
            <a:r>
              <a:rPr lang="es-ES">
                <a:solidFill>
                  <a:srgbClr val="2424C9"/>
                </a:solidFill>
                <a:latin typeface="Asana"/>
                <a:ea typeface="Asana"/>
                <a:cs typeface="Asana"/>
              </a:rPr>
              <a:t>En Invercript somos pioneros en la inversión</a:t>
            </a:r>
            <a:endParaRPr>
              <a:solidFill>
                <a:srgbClr val="2424C9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lang="es-ES">
                <a:solidFill>
                  <a:srgbClr val="2424C9"/>
                </a:solidFill>
                <a:latin typeface="Asana"/>
                <a:ea typeface="Asana"/>
                <a:cs typeface="Asana"/>
              </a:rPr>
              <a:t>de criptoactivos y contamos con </a:t>
            </a:r>
            <a:r>
              <a:rPr lang="es-ES">
                <a:solidFill>
                  <a:srgbClr val="2424C9"/>
                </a:solidFill>
                <a:latin typeface="Asana"/>
                <a:ea typeface="Asana"/>
                <a:cs typeface="Asana"/>
              </a:rPr>
              <a:t>toda </a:t>
            </a:r>
            <a:r>
              <a:rPr lang="es-ES">
                <a:solidFill>
                  <a:srgbClr val="2424C9"/>
                </a:solidFill>
                <a:latin typeface="Asana"/>
                <a:ea typeface="Asana"/>
                <a:cs typeface="Asana"/>
              </a:rPr>
              <a:t>la</a:t>
            </a:r>
            <a:endParaRPr>
              <a:solidFill>
                <a:srgbClr val="2424C9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lang="es-ES">
                <a:solidFill>
                  <a:srgbClr val="2424C9"/>
                </a:solidFill>
                <a:latin typeface="Asana"/>
                <a:ea typeface="Asana"/>
                <a:cs typeface="Asana"/>
              </a:rPr>
              <a:t>garantía de una empresa tradicional.</a:t>
            </a:r>
            <a:endParaRPr>
              <a:solidFill>
                <a:srgbClr val="2424C9"/>
              </a:solidFill>
              <a:latin typeface="Asana"/>
              <a:ea typeface="Asana"/>
              <a:cs typeface="Asana"/>
            </a:endParaRPr>
          </a:p>
        </p:txBody>
      </p:sp>
      <p:pic>
        <p:nvPicPr>
          <p:cNvPr id="13734956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216489" y="3771279"/>
            <a:ext cx="2454519" cy="2592495"/>
          </a:xfrm>
          <a:prstGeom prst="rect">
            <a:avLst/>
          </a:prstGeom>
        </p:spPr>
      </p:pic>
      <p:pic>
        <p:nvPicPr>
          <p:cNvPr id="93472267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132665" y="659422"/>
            <a:ext cx="2233138" cy="2921338"/>
          </a:xfrm>
          <a:prstGeom prst="rect">
            <a:avLst/>
          </a:prstGeom>
        </p:spPr>
      </p:pic>
      <p:pic>
        <p:nvPicPr>
          <p:cNvPr id="53135563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743830" y="659422"/>
            <a:ext cx="1854358" cy="3061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2022-02-28T15:49:09Z</dcterms:modified>
  <cp:category/>
  <cp:contentStatus/>
  <cp:version/>
</cp:coreProperties>
</file>