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535391" name="" hidden="0"/>
          <p:cNvSpPr/>
          <p:nvPr isPhoto="0" userDrawn="0"/>
        </p:nvSpPr>
        <p:spPr bwMode="auto">
          <a:xfrm flipH="0" flipV="0">
            <a:off x="5502547" y="1166202"/>
            <a:ext cx="720480" cy="434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454096" name="" hidden="0"/>
          <p:cNvSpPr/>
          <p:nvPr isPhoto="0" userDrawn="0"/>
        </p:nvSpPr>
        <p:spPr bwMode="auto">
          <a:xfrm flipH="0" flipV="0">
            <a:off x="4269182" y="1166202"/>
            <a:ext cx="3211634" cy="37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363793" name="" hidden="0"/>
          <p:cNvSpPr/>
          <p:nvPr isPhoto="0" userDrawn="0"/>
        </p:nvSpPr>
        <p:spPr bwMode="auto">
          <a:xfrm flipH="0" flipV="0">
            <a:off x="4183701" y="5134952"/>
            <a:ext cx="3211633" cy="3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7744524" name="" hidden="0"/>
          <p:cNvSpPr/>
          <p:nvPr isPhoto="0" userDrawn="0"/>
        </p:nvSpPr>
        <p:spPr bwMode="auto">
          <a:xfrm flipH="0" flipV="0">
            <a:off x="6210817" y="1495913"/>
            <a:ext cx="1282211" cy="38954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2022-02-28T17:32:22Z</dcterms:modified>
  <cp:category/>
  <cp:contentStatus/>
  <cp:version/>
</cp:coreProperties>
</file>