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89" r:id="rId11"/>
    <p:sldId id="264" r:id="rId12"/>
    <p:sldId id="290" r:id="rId13"/>
    <p:sldId id="291" r:id="rId14"/>
    <p:sldId id="292" r:id="rId15"/>
    <p:sldId id="305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65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9" r:id="rId37"/>
    <p:sldId id="314" r:id="rId38"/>
    <p:sldId id="315" r:id="rId39"/>
    <p:sldId id="316" r:id="rId40"/>
    <p:sldId id="317" r:id="rId41"/>
    <p:sldId id="318" r:id="rId42"/>
    <p:sldId id="306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200" d="100"/>
          <a:sy n="200" d="100"/>
        </p:scale>
        <p:origin x="30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0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5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2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B269-6FD7-4B5F-8DC8-F2744B3BFD70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E6D2-0C76-4B21-ACD4-D79B68923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9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5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381413" y="708811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2787542">
            <a:off x="1481643" y="1841075"/>
            <a:ext cx="856028" cy="97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A7A8E-B7E8-453E-BDCC-2316BED2EDCF}"/>
              </a:ext>
            </a:extLst>
          </p:cNvPr>
          <p:cNvSpPr/>
          <p:nvPr/>
        </p:nvSpPr>
        <p:spPr>
          <a:xfrm rot="13844390">
            <a:off x="1903556" y="175021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169098">
            <a:off x="792451" y="162820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4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169098">
            <a:off x="792451" y="162820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5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852646">
            <a:off x="899972" y="123683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0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4023497">
            <a:off x="1829152" y="2650222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7303386">
            <a:off x="1082638" y="2618150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9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8493075">
            <a:off x="1377545" y="2641184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4178087">
            <a:off x="1408469" y="2731703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1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6AF70-EDFC-416A-9837-908329E1293A}"/>
              </a:ext>
            </a:extLst>
          </p:cNvPr>
          <p:cNvSpPr/>
          <p:nvPr/>
        </p:nvSpPr>
        <p:spPr>
          <a:xfrm rot="17855483">
            <a:off x="1032781" y="1868751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E73FA-EA18-427B-AAEE-24666A95A0A9}"/>
              </a:ext>
            </a:extLst>
          </p:cNvPr>
          <p:cNvSpPr/>
          <p:nvPr/>
        </p:nvSpPr>
        <p:spPr>
          <a:xfrm rot="4023497">
            <a:off x="1829152" y="2650222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48D7D-3155-4098-8BF0-00DDF46D9DAD}"/>
              </a:ext>
            </a:extLst>
          </p:cNvPr>
          <p:cNvSpPr/>
          <p:nvPr/>
        </p:nvSpPr>
        <p:spPr>
          <a:xfrm rot="7303386">
            <a:off x="1082638" y="2618150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7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38EC55-8C69-41B2-AEAE-83A761DD4A43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3BC64-69AB-441F-9315-60C7D4832B80}"/>
              </a:ext>
            </a:extLst>
          </p:cNvPr>
          <p:cNvSpPr/>
          <p:nvPr/>
        </p:nvSpPr>
        <p:spPr>
          <a:xfrm rot="8493075">
            <a:off x="1377545" y="2641184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5CFAD-D689-4447-9988-D697DCA0F53B}"/>
              </a:ext>
            </a:extLst>
          </p:cNvPr>
          <p:cNvSpPr/>
          <p:nvPr/>
        </p:nvSpPr>
        <p:spPr>
          <a:xfrm rot="4178087">
            <a:off x="1408469" y="2731703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9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D21BA9-32C7-4FA4-87F6-55CEE9D7219B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C72F-FC92-405F-BE19-E0E0909FD2AD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2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500081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D240-C111-47E5-A223-DD3495FE2C53}"/>
              </a:ext>
            </a:extLst>
          </p:cNvPr>
          <p:cNvSpPr/>
          <p:nvPr/>
        </p:nvSpPr>
        <p:spPr>
          <a:xfrm rot="2143904">
            <a:off x="1455540" y="139036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53544-CFD7-4106-B294-8B28725F2556}"/>
              </a:ext>
            </a:extLst>
          </p:cNvPr>
          <p:cNvSpPr/>
          <p:nvPr/>
        </p:nvSpPr>
        <p:spPr>
          <a:xfrm rot="4763767">
            <a:off x="1672065" y="2746511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6D7D8-427E-427F-8294-837FAD081D40}"/>
              </a:ext>
            </a:extLst>
          </p:cNvPr>
          <p:cNvSpPr/>
          <p:nvPr/>
        </p:nvSpPr>
        <p:spPr>
          <a:xfrm rot="9918991">
            <a:off x="974295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6AF70-EDFC-416A-9837-908329E1293A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3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3918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6C4AA-56B9-43FC-8108-5E28E1CDF5D2}"/>
              </a:ext>
            </a:extLst>
          </p:cNvPr>
          <p:cNvSpPr/>
          <p:nvPr/>
        </p:nvSpPr>
        <p:spPr>
          <a:xfrm rot="8062180">
            <a:off x="1456409" y="134721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A29B17-E435-4B6C-A283-94E477A5E5EA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6898D-083C-43AD-8DE4-8B9C97FDD3E3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9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16935" y="701092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3673575">
            <a:off x="1434262" y="179627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AE1DB0E-81CB-4F88-BE4E-55D25745DD20}"/>
              </a:ext>
            </a:extLst>
          </p:cNvPr>
          <p:cNvSpPr/>
          <p:nvPr/>
        </p:nvSpPr>
        <p:spPr>
          <a:xfrm flipV="1">
            <a:off x="1632447" y="357394"/>
            <a:ext cx="302694" cy="3349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3244-7E69-4BE4-BD60-CFE7869262E3}"/>
              </a:ext>
            </a:extLst>
          </p:cNvPr>
          <p:cNvSpPr txBox="1"/>
          <p:nvPr/>
        </p:nvSpPr>
        <p:spPr>
          <a:xfrm>
            <a:off x="1345860" y="49038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8323A81F-E4CE-4855-A949-D00DAFB0F337}"/>
              </a:ext>
            </a:extLst>
          </p:cNvPr>
          <p:cNvSpPr/>
          <p:nvPr/>
        </p:nvSpPr>
        <p:spPr>
          <a:xfrm rot="6401079">
            <a:off x="1606103" y="85759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28DBCE9D-11A9-4A22-B6F7-BD4FD964C724}"/>
              </a:ext>
            </a:extLst>
          </p:cNvPr>
          <p:cNvSpPr/>
          <p:nvPr/>
        </p:nvSpPr>
        <p:spPr>
          <a:xfrm rot="8185701">
            <a:off x="1866070" y="86733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C94148EF-AD6F-469F-9233-CE019619385A}"/>
              </a:ext>
            </a:extLst>
          </p:cNvPr>
          <p:cNvSpPr/>
          <p:nvPr/>
        </p:nvSpPr>
        <p:spPr>
          <a:xfrm rot="16404355">
            <a:off x="1754212" y="1043802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5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416935" y="701092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468364" y="1771351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C70A8-9A01-4C02-AEDB-FDD34CD0AE19}"/>
              </a:ext>
            </a:extLst>
          </p:cNvPr>
          <p:cNvSpPr/>
          <p:nvPr/>
        </p:nvSpPr>
        <p:spPr>
          <a:xfrm rot="13673575">
            <a:off x="1434262" y="179627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36CB43A-13D7-4328-AC56-915BDB23B42F}"/>
              </a:ext>
            </a:extLst>
          </p:cNvPr>
          <p:cNvSpPr/>
          <p:nvPr/>
        </p:nvSpPr>
        <p:spPr>
          <a:xfrm flipV="1">
            <a:off x="1662572" y="342870"/>
            <a:ext cx="302694" cy="3349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0F55B-AEBE-4956-9E0D-875B6D394E73}"/>
              </a:ext>
            </a:extLst>
          </p:cNvPr>
          <p:cNvSpPr txBox="1"/>
          <p:nvPr/>
        </p:nvSpPr>
        <p:spPr>
          <a:xfrm>
            <a:off x="1375985" y="34514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DBD5AE49-E865-4F32-B187-6276E4B73A58}"/>
              </a:ext>
            </a:extLst>
          </p:cNvPr>
          <p:cNvSpPr/>
          <p:nvPr/>
        </p:nvSpPr>
        <p:spPr>
          <a:xfrm rot="6401079">
            <a:off x="1607597" y="871396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8FB2B8A-3FEE-49D6-96DA-00148EC0B86E}"/>
              </a:ext>
            </a:extLst>
          </p:cNvPr>
          <p:cNvSpPr/>
          <p:nvPr/>
        </p:nvSpPr>
        <p:spPr>
          <a:xfrm rot="8185701">
            <a:off x="1867564" y="881131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74FA9964-1453-406F-8DF0-D55B549FBBDB}"/>
              </a:ext>
            </a:extLst>
          </p:cNvPr>
          <p:cNvSpPr/>
          <p:nvPr/>
        </p:nvSpPr>
        <p:spPr>
          <a:xfrm rot="16404355">
            <a:off x="1755706" y="1057599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6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487914" y="708811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407553" y="1840291"/>
            <a:ext cx="856028" cy="97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A7A8E-B7E8-453E-BDCC-2316BED2EDCF}"/>
              </a:ext>
            </a:extLst>
          </p:cNvPr>
          <p:cNvSpPr/>
          <p:nvPr/>
        </p:nvSpPr>
        <p:spPr>
          <a:xfrm rot="8062180">
            <a:off x="1001509" y="175021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8BD79-1751-44D8-ADBC-EF5E69DB0B26}"/>
              </a:ext>
            </a:extLst>
          </p:cNvPr>
          <p:cNvSpPr/>
          <p:nvPr/>
        </p:nvSpPr>
        <p:spPr>
          <a:xfrm rot="4940122">
            <a:off x="1673935" y="2728018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5184BB-551B-4539-A0AB-AE9D12FFD6B7}"/>
              </a:ext>
            </a:extLst>
          </p:cNvPr>
          <p:cNvSpPr/>
          <p:nvPr/>
        </p:nvSpPr>
        <p:spPr>
          <a:xfrm rot="9918991">
            <a:off x="970042" y="2502109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381413" y="708811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2787542">
            <a:off x="1481643" y="1841075"/>
            <a:ext cx="856028" cy="97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A7A8E-B7E8-453E-BDCC-2316BED2EDCF}"/>
              </a:ext>
            </a:extLst>
          </p:cNvPr>
          <p:cNvSpPr/>
          <p:nvPr/>
        </p:nvSpPr>
        <p:spPr>
          <a:xfrm rot="13844390">
            <a:off x="1903556" y="175021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2C675-E5CF-4C9D-BD58-E849429C97B2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EA92C-ED2F-457E-AA0A-FFD7983F1CB3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4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169098">
            <a:off x="792451" y="162820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C54523D-754E-450A-8066-9F86F3001D9E}"/>
              </a:ext>
            </a:extLst>
          </p:cNvPr>
          <p:cNvSpPr/>
          <p:nvPr/>
        </p:nvSpPr>
        <p:spPr>
          <a:xfrm flipV="1">
            <a:off x="1692343" y="440488"/>
            <a:ext cx="302694" cy="3349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4ECC-63F6-42CA-8A53-2909674CE2DE}"/>
              </a:ext>
            </a:extLst>
          </p:cNvPr>
          <p:cNvSpPr txBox="1"/>
          <p:nvPr/>
        </p:nvSpPr>
        <p:spPr>
          <a:xfrm>
            <a:off x="1405756" y="132132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7FB58082-8C73-48AA-9F52-D11E2C187620}"/>
              </a:ext>
            </a:extLst>
          </p:cNvPr>
          <p:cNvSpPr/>
          <p:nvPr/>
        </p:nvSpPr>
        <p:spPr>
          <a:xfrm rot="6401079">
            <a:off x="1637956" y="93150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1953A9EE-939C-4A3D-9C60-612442F7A2F0}"/>
              </a:ext>
            </a:extLst>
          </p:cNvPr>
          <p:cNvSpPr/>
          <p:nvPr/>
        </p:nvSpPr>
        <p:spPr>
          <a:xfrm rot="8185701">
            <a:off x="1897923" y="94123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4ACE7853-9A36-4825-8BE1-B6F641024C13}"/>
              </a:ext>
            </a:extLst>
          </p:cNvPr>
          <p:cNvSpPr/>
          <p:nvPr/>
        </p:nvSpPr>
        <p:spPr>
          <a:xfrm rot="16404355">
            <a:off x="1786065" y="111770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169098">
            <a:off x="792451" y="162820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14CF5-E375-458A-A205-3E70BCB86E92}"/>
              </a:ext>
            </a:extLst>
          </p:cNvPr>
          <p:cNvSpPr/>
          <p:nvPr/>
        </p:nvSpPr>
        <p:spPr>
          <a:xfrm rot="4941047">
            <a:off x="1331455" y="2768005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9CE3B-5398-4625-A226-B31473FE26AE}"/>
              </a:ext>
            </a:extLst>
          </p:cNvPr>
          <p:cNvSpPr/>
          <p:nvPr/>
        </p:nvSpPr>
        <p:spPr>
          <a:xfrm rot="7778502">
            <a:off x="1468222" y="2688128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0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852646">
            <a:off x="899972" y="123683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0907-E6E7-44FF-92DA-202276FDE839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79469-13D1-4EA3-B8A3-77C55EF6F8DD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8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B36FC-B5A4-4587-BF48-A27E575272B1}"/>
              </a:ext>
            </a:extLst>
          </p:cNvPr>
          <p:cNvSpPr/>
          <p:nvPr/>
        </p:nvSpPr>
        <p:spPr>
          <a:xfrm rot="4940122">
            <a:off x="1673935" y="2728018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19BFC-49FB-42A1-A0AB-CDE7E4BC68FF}"/>
              </a:ext>
            </a:extLst>
          </p:cNvPr>
          <p:cNvSpPr/>
          <p:nvPr/>
        </p:nvSpPr>
        <p:spPr>
          <a:xfrm rot="9918991">
            <a:off x="970042" y="2502109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4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4D3E55D1-80DF-4B2B-952F-010220C23C87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8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38EC55-8C69-41B2-AEAE-83A761DD4A43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78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38EC55-8C69-41B2-AEAE-83A761DD4A43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558F8A96-B13C-40D6-9224-244984436241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32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500081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D240-C111-47E5-A223-DD3495FE2C53}"/>
              </a:ext>
            </a:extLst>
          </p:cNvPr>
          <p:cNvSpPr/>
          <p:nvPr/>
        </p:nvSpPr>
        <p:spPr>
          <a:xfrm rot="2143904">
            <a:off x="1455540" y="139036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BFCADFED-637D-4029-9C17-902E9913FFBC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09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381413" y="708811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2787542">
            <a:off x="1481643" y="1841075"/>
            <a:ext cx="856028" cy="97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A7A8E-B7E8-453E-BDCC-2316BED2EDCF}"/>
              </a:ext>
            </a:extLst>
          </p:cNvPr>
          <p:cNvSpPr/>
          <p:nvPr/>
        </p:nvSpPr>
        <p:spPr>
          <a:xfrm rot="13844390">
            <a:off x="1903556" y="175021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B34F0961-EEA4-49A2-9DD6-FC554C8CF444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6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169098">
            <a:off x="792451" y="162820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340976E0-E125-42F0-BCC1-5717B2BA94BE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7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8493075">
            <a:off x="1377545" y="2641184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4178087">
            <a:off x="1408469" y="2731703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262D27B3-95B5-493E-9269-4D8F1A4436D6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87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01757" y="773790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6AF70-EDFC-416A-9837-908329E1293A}"/>
              </a:ext>
            </a:extLst>
          </p:cNvPr>
          <p:cNvSpPr/>
          <p:nvPr/>
        </p:nvSpPr>
        <p:spPr>
          <a:xfrm rot="17855483">
            <a:off x="1032781" y="1868751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E73FA-EA18-427B-AAEE-24666A95A0A9}"/>
              </a:ext>
            </a:extLst>
          </p:cNvPr>
          <p:cNvSpPr/>
          <p:nvPr/>
        </p:nvSpPr>
        <p:spPr>
          <a:xfrm rot="4023497">
            <a:off x="1829152" y="2650222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48D7D-3155-4098-8BF0-00DDF46D9DAD}"/>
              </a:ext>
            </a:extLst>
          </p:cNvPr>
          <p:cNvSpPr/>
          <p:nvPr/>
        </p:nvSpPr>
        <p:spPr>
          <a:xfrm rot="7303386">
            <a:off x="1082638" y="2618150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EA6B4223-410E-40C9-BF60-F084D95EE5EB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4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C0B39657-30E1-4E5D-9F90-A952F55CA5A9}"/>
              </a:ext>
            </a:extLst>
          </p:cNvPr>
          <p:cNvSpPr/>
          <p:nvPr/>
        </p:nvSpPr>
        <p:spPr>
          <a:xfrm>
            <a:off x="1589202" y="343099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88DFAAC-00A9-4EF2-A97A-2620562CC16D}"/>
              </a:ext>
            </a:extLst>
          </p:cNvPr>
          <p:cNvSpPr/>
          <p:nvPr/>
        </p:nvSpPr>
        <p:spPr>
          <a:xfrm rot="16200000" flipV="1">
            <a:off x="1786777" y="295585"/>
            <a:ext cx="261720" cy="1548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CB2B-E6D9-46C6-9017-095A15496CBE}"/>
              </a:ext>
            </a:extLst>
          </p:cNvPr>
          <p:cNvSpPr/>
          <p:nvPr/>
        </p:nvSpPr>
        <p:spPr>
          <a:xfrm>
            <a:off x="1800225" y="355004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F61DB-EF1F-4255-9EF5-7DC1E408C6F9}"/>
              </a:ext>
            </a:extLst>
          </p:cNvPr>
          <p:cNvSpPr txBox="1"/>
          <p:nvPr/>
        </p:nvSpPr>
        <p:spPr>
          <a:xfrm>
            <a:off x="1479981" y="13890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416437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500081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D240-C111-47E5-A223-DD3495FE2C53}"/>
              </a:ext>
            </a:extLst>
          </p:cNvPr>
          <p:cNvSpPr/>
          <p:nvPr/>
        </p:nvSpPr>
        <p:spPr>
          <a:xfrm rot="2143904">
            <a:off x="1455540" y="139036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53544-CFD7-4106-B294-8B28725F2556}"/>
              </a:ext>
            </a:extLst>
          </p:cNvPr>
          <p:cNvSpPr/>
          <p:nvPr/>
        </p:nvSpPr>
        <p:spPr>
          <a:xfrm rot="4763767">
            <a:off x="1672065" y="2746511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6D7D8-427E-427F-8294-837FAD081D40}"/>
              </a:ext>
            </a:extLst>
          </p:cNvPr>
          <p:cNvSpPr/>
          <p:nvPr/>
        </p:nvSpPr>
        <p:spPr>
          <a:xfrm rot="9918991">
            <a:off x="974295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59B50E94-FC67-438F-9287-2092ECC36151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78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16935" y="701092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02867" y="905132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62834" y="914867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3673575">
            <a:off x="1434262" y="179627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AE1DB0E-81CB-4F88-BE4E-55D25745DD20}"/>
              </a:ext>
            </a:extLst>
          </p:cNvPr>
          <p:cNvSpPr/>
          <p:nvPr/>
        </p:nvSpPr>
        <p:spPr>
          <a:xfrm flipV="1">
            <a:off x="1674671" y="349324"/>
            <a:ext cx="302694" cy="3349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3244-7E69-4BE4-BD60-CFE7869262E3}"/>
              </a:ext>
            </a:extLst>
          </p:cNvPr>
          <p:cNvSpPr txBox="1"/>
          <p:nvPr/>
        </p:nvSpPr>
        <p:spPr>
          <a:xfrm>
            <a:off x="1345860" y="49038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1BBB2C4E-9EDB-4FB6-A874-3C29D1C46676}"/>
              </a:ext>
            </a:extLst>
          </p:cNvPr>
          <p:cNvSpPr/>
          <p:nvPr/>
        </p:nvSpPr>
        <p:spPr>
          <a:xfrm rot="16404355">
            <a:off x="1750976" y="1091335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46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169098">
            <a:off x="792451" y="162820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14CF5-E375-458A-A205-3E70BCB86E92}"/>
              </a:ext>
            </a:extLst>
          </p:cNvPr>
          <p:cNvSpPr/>
          <p:nvPr/>
        </p:nvSpPr>
        <p:spPr>
          <a:xfrm rot="4941047">
            <a:off x="1331455" y="2768005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9CE3B-5398-4625-A226-B31473FE26AE}"/>
              </a:ext>
            </a:extLst>
          </p:cNvPr>
          <p:cNvSpPr/>
          <p:nvPr/>
        </p:nvSpPr>
        <p:spPr>
          <a:xfrm rot="7778502">
            <a:off x="1468222" y="2688128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3F4B0526-C462-435F-A96A-DCE1DA3170EE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0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93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852646">
            <a:off x="899972" y="123683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0907-E6E7-44FF-92DA-202276FDE839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79469-13D1-4EA3-B8A3-77C55EF6F8DD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D47D4A73-60FB-4AF8-980E-C56519F95875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3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B36FC-B5A4-4587-BF48-A27E575272B1}"/>
              </a:ext>
            </a:extLst>
          </p:cNvPr>
          <p:cNvSpPr/>
          <p:nvPr/>
        </p:nvSpPr>
        <p:spPr>
          <a:xfrm rot="4940122">
            <a:off x="1673935" y="2728018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19BFC-49FB-42A1-A0AB-CDE7E4BC68FF}"/>
              </a:ext>
            </a:extLst>
          </p:cNvPr>
          <p:cNvSpPr/>
          <p:nvPr/>
        </p:nvSpPr>
        <p:spPr>
          <a:xfrm rot="9918991">
            <a:off x="970042" y="2502109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7BF451C5-4F9C-4FFC-9932-C526669A299E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12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63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015F2CCD-0183-4849-BD00-611DB0F21D6C}"/>
              </a:ext>
            </a:extLst>
          </p:cNvPr>
          <p:cNvSpPr/>
          <p:nvPr/>
        </p:nvSpPr>
        <p:spPr>
          <a:xfrm>
            <a:off x="1589202" y="343099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205E74-1FEA-4B92-8084-7C7842D8414A}"/>
              </a:ext>
            </a:extLst>
          </p:cNvPr>
          <p:cNvSpPr/>
          <p:nvPr/>
        </p:nvSpPr>
        <p:spPr>
          <a:xfrm rot="16200000">
            <a:off x="1678603" y="312274"/>
            <a:ext cx="261720" cy="15301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CEE3C-1F51-4A36-818A-123B8AF714BB}"/>
              </a:ext>
            </a:extLst>
          </p:cNvPr>
          <p:cNvSpPr/>
          <p:nvPr/>
        </p:nvSpPr>
        <p:spPr>
          <a:xfrm>
            <a:off x="1800225" y="355004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DB750-829B-4EEE-A0F2-03315F44E155}"/>
              </a:ext>
            </a:extLst>
          </p:cNvPr>
          <p:cNvSpPr txBox="1"/>
          <p:nvPr/>
        </p:nvSpPr>
        <p:spPr>
          <a:xfrm>
            <a:off x="1479981" y="13890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1029719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3918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6C4AA-56B9-43FC-8108-5E28E1CDF5D2}"/>
              </a:ext>
            </a:extLst>
          </p:cNvPr>
          <p:cNvSpPr/>
          <p:nvPr/>
        </p:nvSpPr>
        <p:spPr>
          <a:xfrm rot="8062180">
            <a:off x="1456409" y="134721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4920EE8A-8675-4C87-9831-BEA74BBA7ECD}"/>
              </a:ext>
            </a:extLst>
          </p:cNvPr>
          <p:cNvSpPr/>
          <p:nvPr/>
        </p:nvSpPr>
        <p:spPr>
          <a:xfrm>
            <a:off x="1538469" y="329209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BBC79C3-1E46-461B-97EE-856B65C3D57F}"/>
              </a:ext>
            </a:extLst>
          </p:cNvPr>
          <p:cNvSpPr/>
          <p:nvPr/>
        </p:nvSpPr>
        <p:spPr>
          <a:xfrm rot="16200000">
            <a:off x="1627870" y="298384"/>
            <a:ext cx="261720" cy="15301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AA054-FF9C-4E09-91C5-5077A7E334E8}"/>
              </a:ext>
            </a:extLst>
          </p:cNvPr>
          <p:cNvSpPr/>
          <p:nvPr/>
        </p:nvSpPr>
        <p:spPr>
          <a:xfrm>
            <a:off x="1749492" y="341114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87273-5125-466D-969B-96394584026A}"/>
              </a:ext>
            </a:extLst>
          </p:cNvPr>
          <p:cNvSpPr txBox="1"/>
          <p:nvPr/>
        </p:nvSpPr>
        <p:spPr>
          <a:xfrm>
            <a:off x="1429248" y="0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3548584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7030123">
            <a:off x="1092136" y="1881317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5583935">
            <a:off x="1829152" y="1895619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4023497">
            <a:off x="1829152" y="2650222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7303386">
            <a:off x="1082638" y="2618150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913ACED4-A0AC-46B0-A6C0-239DE98CDEE6}"/>
              </a:ext>
            </a:extLst>
          </p:cNvPr>
          <p:cNvSpPr/>
          <p:nvPr/>
        </p:nvSpPr>
        <p:spPr>
          <a:xfrm>
            <a:off x="1582431" y="329209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9BB2E81-46A7-4780-9359-B9BD17959133}"/>
              </a:ext>
            </a:extLst>
          </p:cNvPr>
          <p:cNvSpPr/>
          <p:nvPr/>
        </p:nvSpPr>
        <p:spPr>
          <a:xfrm rot="16200000">
            <a:off x="1671832" y="298384"/>
            <a:ext cx="261720" cy="15301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D5DCB-D312-4DE3-AD81-CF7FCDF65CFA}"/>
              </a:ext>
            </a:extLst>
          </p:cNvPr>
          <p:cNvSpPr/>
          <p:nvPr/>
        </p:nvSpPr>
        <p:spPr>
          <a:xfrm>
            <a:off x="1793454" y="341114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8EE18-65E5-4047-B1BB-DB2AF3CB5386}"/>
              </a:ext>
            </a:extLst>
          </p:cNvPr>
          <p:cNvSpPr txBox="1"/>
          <p:nvPr/>
        </p:nvSpPr>
        <p:spPr>
          <a:xfrm>
            <a:off x="1473210" y="0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643159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381413" y="708811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2787542">
            <a:off x="1481643" y="1841075"/>
            <a:ext cx="856028" cy="97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A7A8E-B7E8-453E-BDCC-2316BED2EDCF}"/>
              </a:ext>
            </a:extLst>
          </p:cNvPr>
          <p:cNvSpPr/>
          <p:nvPr/>
        </p:nvSpPr>
        <p:spPr>
          <a:xfrm rot="13844390">
            <a:off x="1903556" y="175021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2C675-E5CF-4C9D-BD58-E849429C97B2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EA92C-ED2F-457E-AA0A-FFD7983F1CB3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A5B6257-3769-4A83-ABC0-864AF1294337}"/>
              </a:ext>
            </a:extLst>
          </p:cNvPr>
          <p:cNvSpPr/>
          <p:nvPr/>
        </p:nvSpPr>
        <p:spPr>
          <a:xfrm>
            <a:off x="1520989" y="270120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052038-F1ED-4780-9696-0D30CDB1F919}"/>
              </a:ext>
            </a:extLst>
          </p:cNvPr>
          <p:cNvSpPr/>
          <p:nvPr/>
        </p:nvSpPr>
        <p:spPr>
          <a:xfrm rot="16200000">
            <a:off x="1610390" y="239295"/>
            <a:ext cx="261720" cy="15301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C500BE-34CC-48A8-B6D9-84D643160B03}"/>
              </a:ext>
            </a:extLst>
          </p:cNvPr>
          <p:cNvSpPr/>
          <p:nvPr/>
        </p:nvSpPr>
        <p:spPr>
          <a:xfrm>
            <a:off x="1732012" y="282025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E9BE1-EC70-4BFD-B163-E6548C73D942}"/>
              </a:ext>
            </a:extLst>
          </p:cNvPr>
          <p:cNvSpPr txBox="1"/>
          <p:nvPr/>
        </p:nvSpPr>
        <p:spPr>
          <a:xfrm>
            <a:off x="1411768" y="-59089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2254411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505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852646">
            <a:off x="899972" y="123683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11008805">
            <a:off x="2145144" y="156884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0907-E6E7-44FF-92DA-202276FDE839}"/>
              </a:ext>
            </a:extLst>
          </p:cNvPr>
          <p:cNvSpPr/>
          <p:nvPr/>
        </p:nvSpPr>
        <p:spPr>
          <a:xfrm rot="4763767">
            <a:off x="1355296" y="273585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79469-13D1-4EA3-B8A3-77C55EF6F8DD}"/>
              </a:ext>
            </a:extLst>
          </p:cNvPr>
          <p:cNvSpPr/>
          <p:nvPr/>
        </p:nvSpPr>
        <p:spPr>
          <a:xfrm rot="9918991">
            <a:off x="1369039" y="252762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625FDE07-2668-49DD-84A4-54CF004C83D4}"/>
              </a:ext>
            </a:extLst>
          </p:cNvPr>
          <p:cNvSpPr/>
          <p:nvPr/>
        </p:nvSpPr>
        <p:spPr>
          <a:xfrm>
            <a:off x="1589202" y="340483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560007F-3F55-46AD-8F5C-D064A58E981B}"/>
              </a:ext>
            </a:extLst>
          </p:cNvPr>
          <p:cNvSpPr/>
          <p:nvPr/>
        </p:nvSpPr>
        <p:spPr>
          <a:xfrm rot="16200000" flipV="1">
            <a:off x="1786777" y="292969"/>
            <a:ext cx="261720" cy="1548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6D8D7-59F3-4766-B739-5ABD79060275}"/>
              </a:ext>
            </a:extLst>
          </p:cNvPr>
          <p:cNvSpPr/>
          <p:nvPr/>
        </p:nvSpPr>
        <p:spPr>
          <a:xfrm>
            <a:off x="1800225" y="352388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200D8-CA38-4FF5-93AE-FC8449FD88CB}"/>
              </a:ext>
            </a:extLst>
          </p:cNvPr>
          <p:cNvSpPr txBox="1"/>
          <p:nvPr/>
        </p:nvSpPr>
        <p:spPr>
          <a:xfrm>
            <a:off x="1479981" y="11274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2440527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500081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D240-C111-47E5-A223-DD3495FE2C53}"/>
              </a:ext>
            </a:extLst>
          </p:cNvPr>
          <p:cNvSpPr/>
          <p:nvPr/>
        </p:nvSpPr>
        <p:spPr>
          <a:xfrm rot="2143904">
            <a:off x="1455540" y="139036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BFCADFED-637D-4029-9C17-902E9913FFBC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6F36D19A-5E02-416F-9F32-E68EA47CF939}"/>
              </a:ext>
            </a:extLst>
          </p:cNvPr>
          <p:cNvSpPr/>
          <p:nvPr/>
        </p:nvSpPr>
        <p:spPr>
          <a:xfrm>
            <a:off x="1626130" y="329209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0EFB5C6-A064-4A30-900B-77F9F43217EE}"/>
              </a:ext>
            </a:extLst>
          </p:cNvPr>
          <p:cNvSpPr/>
          <p:nvPr/>
        </p:nvSpPr>
        <p:spPr>
          <a:xfrm rot="16200000" flipV="1">
            <a:off x="1823705" y="281695"/>
            <a:ext cx="261720" cy="1548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73A16-8878-435A-AC6A-09E51E8FBA3E}"/>
              </a:ext>
            </a:extLst>
          </p:cNvPr>
          <p:cNvSpPr/>
          <p:nvPr/>
        </p:nvSpPr>
        <p:spPr>
          <a:xfrm>
            <a:off x="1837153" y="341114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43034-D4FE-4ECB-AF14-0F74BE5427FE}"/>
              </a:ext>
            </a:extLst>
          </p:cNvPr>
          <p:cNvSpPr txBox="1"/>
          <p:nvPr/>
        </p:nvSpPr>
        <p:spPr>
          <a:xfrm>
            <a:off x="1516909" y="0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4140473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01757" y="773790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6AF70-EDFC-416A-9837-908329E1293A}"/>
              </a:ext>
            </a:extLst>
          </p:cNvPr>
          <p:cNvSpPr/>
          <p:nvPr/>
        </p:nvSpPr>
        <p:spPr>
          <a:xfrm rot="17855483">
            <a:off x="1032781" y="1868751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E73FA-EA18-427B-AAEE-24666A95A0A9}"/>
              </a:ext>
            </a:extLst>
          </p:cNvPr>
          <p:cNvSpPr/>
          <p:nvPr/>
        </p:nvSpPr>
        <p:spPr>
          <a:xfrm rot="4023497">
            <a:off x="1829152" y="2650222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48D7D-3155-4098-8BF0-00DDF46D9DAD}"/>
              </a:ext>
            </a:extLst>
          </p:cNvPr>
          <p:cNvSpPr/>
          <p:nvPr/>
        </p:nvSpPr>
        <p:spPr>
          <a:xfrm rot="7303386">
            <a:off x="1082638" y="2618150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EA6B4223-410E-40C9-BF60-F084D95EE5EB}"/>
              </a:ext>
            </a:extLst>
          </p:cNvPr>
          <p:cNvSpPr/>
          <p:nvPr/>
        </p:nvSpPr>
        <p:spPr>
          <a:xfrm rot="16404355">
            <a:off x="1774871" y="1236527"/>
            <a:ext cx="188543" cy="108349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EC34C721-AC3F-4DA9-BC79-E72CD1AA348C}"/>
              </a:ext>
            </a:extLst>
          </p:cNvPr>
          <p:cNvSpPr/>
          <p:nvPr/>
        </p:nvSpPr>
        <p:spPr>
          <a:xfrm>
            <a:off x="1539463" y="308517"/>
            <a:ext cx="540000" cy="437866"/>
          </a:xfrm>
          <a:prstGeom prst="donut">
            <a:avLst>
              <a:gd name="adj" fmla="val 137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1C68DCD-D3DF-46B5-BF8E-4A00B2B35CE8}"/>
              </a:ext>
            </a:extLst>
          </p:cNvPr>
          <p:cNvSpPr/>
          <p:nvPr/>
        </p:nvSpPr>
        <p:spPr>
          <a:xfrm rot="16200000" flipV="1">
            <a:off x="1737038" y="261003"/>
            <a:ext cx="261720" cy="1548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12069-C7E7-465E-B419-A95F26F0F27B}"/>
              </a:ext>
            </a:extLst>
          </p:cNvPr>
          <p:cNvSpPr/>
          <p:nvPr/>
        </p:nvSpPr>
        <p:spPr>
          <a:xfrm>
            <a:off x="1750486" y="320422"/>
            <a:ext cx="111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C018FF-039F-405D-9424-A71FB7FA39C9}"/>
              </a:ext>
            </a:extLst>
          </p:cNvPr>
          <p:cNvSpPr txBox="1"/>
          <p:nvPr/>
        </p:nvSpPr>
        <p:spPr>
          <a:xfrm>
            <a:off x="1430242" y="-20692"/>
            <a:ext cx="9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SPIN</a:t>
            </a:r>
          </a:p>
        </p:txBody>
      </p:sp>
    </p:spTree>
    <p:extLst>
      <p:ext uri="{BB962C8B-B14F-4D97-AF65-F5344CB8AC3E}">
        <p14:creationId xmlns:p14="http://schemas.microsoft.com/office/powerpoint/2010/main" val="134552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500081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2143904">
            <a:off x="911993" y="1349723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AD240-C111-47E5-A223-DD3495FE2C53}"/>
              </a:ext>
            </a:extLst>
          </p:cNvPr>
          <p:cNvSpPr/>
          <p:nvPr/>
        </p:nvSpPr>
        <p:spPr>
          <a:xfrm rot="2143904">
            <a:off x="1455540" y="1390365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391846" y="805549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6C4AA-56B9-43FC-8108-5E28E1CDF5D2}"/>
              </a:ext>
            </a:extLst>
          </p:cNvPr>
          <p:cNvSpPr/>
          <p:nvPr/>
        </p:nvSpPr>
        <p:spPr>
          <a:xfrm rot="8062180">
            <a:off x="1456409" y="134721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8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46C43-8214-435A-A1FB-C7291D5E73C5}"/>
              </a:ext>
            </a:extLst>
          </p:cNvPr>
          <p:cNvSpPr/>
          <p:nvPr/>
        </p:nvSpPr>
        <p:spPr>
          <a:xfrm>
            <a:off x="1416935" y="701092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380D-7486-4A3B-884F-C6523E4B8B00}"/>
              </a:ext>
            </a:extLst>
          </p:cNvPr>
          <p:cNvSpPr/>
          <p:nvPr/>
        </p:nvSpPr>
        <p:spPr>
          <a:xfrm rot="13673575">
            <a:off x="1434262" y="179627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979921" y="1313192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7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416935" y="701092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468364" y="1771351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C70A8-9A01-4C02-AEDB-FDD34CD0AE19}"/>
              </a:ext>
            </a:extLst>
          </p:cNvPr>
          <p:cNvSpPr/>
          <p:nvPr/>
        </p:nvSpPr>
        <p:spPr>
          <a:xfrm rot="13673575">
            <a:off x="1434262" y="1796274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F26173-AD54-454A-972D-733457051879}"/>
              </a:ext>
            </a:extLst>
          </p:cNvPr>
          <p:cNvSpPr/>
          <p:nvPr/>
        </p:nvSpPr>
        <p:spPr>
          <a:xfrm>
            <a:off x="1487914" y="708811"/>
            <a:ext cx="819151" cy="8132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C126A77-41CD-46A9-819F-FF2945F1B480}"/>
              </a:ext>
            </a:extLst>
          </p:cNvPr>
          <p:cNvSpPr/>
          <p:nvPr/>
        </p:nvSpPr>
        <p:spPr>
          <a:xfrm rot="6401079">
            <a:off x="1626762" y="1050324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9AD5C478-F977-4CC0-B8B3-EC1DF3440C58}"/>
              </a:ext>
            </a:extLst>
          </p:cNvPr>
          <p:cNvSpPr/>
          <p:nvPr/>
        </p:nvSpPr>
        <p:spPr>
          <a:xfrm rot="8185701">
            <a:off x="1886729" y="1060059"/>
            <a:ext cx="152400" cy="138112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D495FEC0-9C1B-4373-A5A7-6CD400C31B23}"/>
              </a:ext>
            </a:extLst>
          </p:cNvPr>
          <p:cNvSpPr/>
          <p:nvPr/>
        </p:nvSpPr>
        <p:spPr>
          <a:xfrm rot="16404355">
            <a:off x="1733035" y="1189392"/>
            <a:ext cx="185966" cy="194907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ECEE4-A8D9-4D2F-988E-8387ECBD7C71}"/>
              </a:ext>
            </a:extLst>
          </p:cNvPr>
          <p:cNvSpPr/>
          <p:nvPr/>
        </p:nvSpPr>
        <p:spPr>
          <a:xfrm rot="5400000">
            <a:off x="1603281" y="2719467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BFE03-2396-464B-8682-977C3489D179}"/>
              </a:ext>
            </a:extLst>
          </p:cNvPr>
          <p:cNvSpPr/>
          <p:nvPr/>
        </p:nvSpPr>
        <p:spPr>
          <a:xfrm rot="5400000">
            <a:off x="1319754" y="2727186"/>
            <a:ext cx="783513" cy="170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CE72E-EABE-40CB-AFB3-22926DF1D4AB}"/>
              </a:ext>
            </a:extLst>
          </p:cNvPr>
          <p:cNvSpPr/>
          <p:nvPr/>
        </p:nvSpPr>
        <p:spPr>
          <a:xfrm>
            <a:off x="1591040" y="1538975"/>
            <a:ext cx="538162" cy="857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2B56-BA10-40D8-B61C-6B217C5CCF64}"/>
              </a:ext>
            </a:extLst>
          </p:cNvPr>
          <p:cNvSpPr/>
          <p:nvPr/>
        </p:nvSpPr>
        <p:spPr>
          <a:xfrm rot="8062180">
            <a:off x="1407553" y="1840291"/>
            <a:ext cx="856028" cy="97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A7A8E-B7E8-453E-BDCC-2316BED2EDCF}"/>
              </a:ext>
            </a:extLst>
          </p:cNvPr>
          <p:cNvSpPr/>
          <p:nvPr/>
        </p:nvSpPr>
        <p:spPr>
          <a:xfrm rot="8062180">
            <a:off x="1001509" y="1750218"/>
            <a:ext cx="783513" cy="100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</Words>
  <Application>Microsoft Office PowerPoint</Application>
  <PresentationFormat>Custom</PresentationFormat>
  <Paragraphs>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</dc:creator>
  <cp:lastModifiedBy>jatin</cp:lastModifiedBy>
  <cp:revision>5</cp:revision>
  <dcterms:created xsi:type="dcterms:W3CDTF">2020-11-06T20:30:33Z</dcterms:created>
  <dcterms:modified xsi:type="dcterms:W3CDTF">2020-11-06T21:21:40Z</dcterms:modified>
</cp:coreProperties>
</file>