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71" r:id="rId7"/>
    <p:sldId id="267" r:id="rId8"/>
    <p:sldId id="260" r:id="rId9"/>
    <p:sldId id="269" r:id="rId10"/>
    <p:sldId id="272" r:id="rId11"/>
    <p:sldId id="261" r:id="rId12"/>
    <p:sldId id="273" r:id="rId13"/>
    <p:sldId id="262" r:id="rId14"/>
    <p:sldId id="274" r:id="rId15"/>
    <p:sldId id="263" r:id="rId16"/>
    <p:sldId id="264" r:id="rId17"/>
    <p:sldId id="275" r:id="rId18"/>
    <p:sldId id="266" r:id="rId19"/>
    <p:sldId id="265" r:id="rId20"/>
    <p:sldId id="276" r:id="rId21"/>
    <p:sldId id="26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8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4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2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5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2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4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2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0089-7E32-4B31-9F87-1BCC822774DE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1E49-9348-4E6A-A593-611C62EF4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9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Implementing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Bencheng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Liao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Guo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XiaoHu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Huang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875" y="2612571"/>
            <a:ext cx="9144000" cy="12109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Channel Number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5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Channel Number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http://www.wildml.com/wp-content/uploads/2015/09/nn-from-scratch-3-layer-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" y="1443092"/>
            <a:ext cx="4750414" cy="321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6674"/>
            <a:ext cx="4172699" cy="3720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79768"/>
            <a:ext cx="9534945" cy="14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4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875" y="2612571"/>
            <a:ext cx="9144000" cy="12109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Learning Rate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6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Learning Rate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1116647"/>
            <a:ext cx="5610225" cy="515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30" y="1584960"/>
            <a:ext cx="4689224" cy="398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874" y="2612571"/>
            <a:ext cx="9840685" cy="12109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Activation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7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88"/>
            <a:ext cx="12192000" cy="61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Change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Activation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151" y="1760787"/>
            <a:ext cx="2927676" cy="32133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670" y="1760787"/>
            <a:ext cx="2204969" cy="14132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0591"/>
            <a:ext cx="3458719" cy="26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875" y="2612571"/>
            <a:ext cx="9640388" cy="12109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4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2859"/>
            <a:ext cx="5109312" cy="2677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00062" y="2062775"/>
            <a:ext cx="5321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在每次训练的时候，让一半的特征检测器停过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这样</a:t>
            </a:r>
            <a:r>
              <a:rPr lang="zh-CN" altLang="en-US" dirty="0"/>
              <a:t>可以提高网络的泛化</a:t>
            </a:r>
            <a:r>
              <a:rPr lang="zh-CN" altLang="en-US" dirty="0" smtClean="0"/>
              <a:t>能力</a:t>
            </a:r>
            <a:r>
              <a:rPr lang="zh-CN" altLang="en-US" dirty="0"/>
              <a:t>，</a:t>
            </a:r>
            <a:r>
              <a:rPr lang="zh-CN" altLang="en-US" dirty="0" smtClean="0"/>
              <a:t>防止</a:t>
            </a:r>
            <a:r>
              <a:rPr lang="zh-CN" altLang="en-US" dirty="0" smtClean="0"/>
              <a:t>过度拟合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让某个神经元以概率</a:t>
            </a:r>
            <a:r>
              <a:rPr lang="en-US" altLang="zh-CN" dirty="0"/>
              <a:t>p</a:t>
            </a:r>
            <a:r>
              <a:rPr lang="zh-CN" altLang="en-US" dirty="0"/>
              <a:t>，停止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也就是</a:t>
            </a:r>
            <a:r>
              <a:rPr lang="zh-CN" altLang="en-US" dirty="0"/>
              <a:t>让它的激活值以概率</a:t>
            </a:r>
            <a:r>
              <a:rPr lang="en-US" altLang="zh-CN" dirty="0"/>
              <a:t>p</a:t>
            </a:r>
            <a:r>
              <a:rPr lang="zh-CN" altLang="en-US" dirty="0"/>
              <a:t>变为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8078"/>
            <a:ext cx="5614289" cy="19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9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92" y="1640081"/>
            <a:ext cx="5342083" cy="47433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0081"/>
            <a:ext cx="5075360" cy="12574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91936"/>
            <a:ext cx="5075360" cy="12345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56531"/>
            <a:ext cx="5159187" cy="124978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8200" y="1046786"/>
            <a:ext cx="1397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orward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47129" y="1046786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Backward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83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875" y="2612571"/>
            <a:ext cx="9144000" cy="1210900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 hidden Layer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65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1080"/>
            <a:ext cx="7347857" cy="36202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1281" y="5500737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0.75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91618"/>
            <a:ext cx="4748408" cy="17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5520" y="1351280"/>
            <a:ext cx="4551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为稀疏矩阵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todense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转换为正常矩阵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dropout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作用在激活函数上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屏蔽神经元的工作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激活函数为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时需要适当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降低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rate,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防止神经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元死亡。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251" y="1351280"/>
            <a:ext cx="3947316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makes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www.wildml.com/wp-content/uploads/2015/09/nn-from-scratch-3-layer-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" y="1443092"/>
            <a:ext cx="4750414" cy="321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39" y="2097587"/>
            <a:ext cx="3113685" cy="1507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55" y="1956141"/>
            <a:ext cx="3371850" cy="89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55" y="3050424"/>
            <a:ext cx="2895600" cy="2857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20640" y="1425848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Forward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23680" y="1409310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Backward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5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 network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makes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1049"/>
            <a:ext cx="3113685" cy="15078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7501" y="146468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Forward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13" y="1926345"/>
            <a:ext cx="5448772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How network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makes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734"/>
            <a:ext cx="3371850" cy="895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17"/>
            <a:ext cx="2895600" cy="2857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1285602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Backword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678" y="2941017"/>
            <a:ext cx="6050804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875" y="2612571"/>
            <a:ext cx="9144000" cy="1210900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Multi-hidden Layers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4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Multi-hidden Layers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99360" y="1021080"/>
            <a:ext cx="719328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Multi-hidden Layers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7280" y="1788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20" y="1075509"/>
            <a:ext cx="6052232" cy="55328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75509"/>
            <a:ext cx="2540980" cy="42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Multi-hidden Layers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7280" y="1788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09" y="1021080"/>
            <a:ext cx="5447211" cy="47614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2" y="1021080"/>
            <a:ext cx="5802554" cy="5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165</Words>
  <Application>Microsoft Office PowerPoint</Application>
  <PresentationFormat>宽屏</PresentationFormat>
  <Paragraphs>45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主题​​</vt:lpstr>
      <vt:lpstr>Implementing Neural Network</vt:lpstr>
      <vt:lpstr>One hidden Layer</vt:lpstr>
      <vt:lpstr>How network makes predictions</vt:lpstr>
      <vt:lpstr>How network makes predictions</vt:lpstr>
      <vt:lpstr>How network makes predictions</vt:lpstr>
      <vt:lpstr>Multi-hidden Layers</vt:lpstr>
      <vt:lpstr>Multi-hidden Layers</vt:lpstr>
      <vt:lpstr>Multi-hidden Layers</vt:lpstr>
      <vt:lpstr>Multi-hidden Layers</vt:lpstr>
      <vt:lpstr>Change Channel Number</vt:lpstr>
      <vt:lpstr>Change Channel Number</vt:lpstr>
      <vt:lpstr>Change Learning Rate</vt:lpstr>
      <vt:lpstr>Change Learning Rate</vt:lpstr>
      <vt:lpstr>Change Activation Function</vt:lpstr>
      <vt:lpstr>PowerPoint 演示文稿</vt:lpstr>
      <vt:lpstr>Change Activation Function</vt:lpstr>
      <vt:lpstr>Dropout</vt:lpstr>
      <vt:lpstr>Dropout</vt:lpstr>
      <vt:lpstr>Dropout</vt:lpstr>
      <vt:lpstr>Result</vt:lpstr>
      <vt:lpstr>Question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u201613539@hust.edu.cn</dc:creator>
  <cp:lastModifiedBy>u201613539@hust.edu.cn</cp:lastModifiedBy>
  <cp:revision>48</cp:revision>
  <dcterms:created xsi:type="dcterms:W3CDTF">2019-04-17T05:17:50Z</dcterms:created>
  <dcterms:modified xsi:type="dcterms:W3CDTF">2019-04-24T07:02:06Z</dcterms:modified>
</cp:coreProperties>
</file>