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20" y="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829F-9E10-6BE4-EE3A-A11A483F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78D78-A6FE-C1ED-7E33-6730CE4FB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ABA6B-1A26-0FB3-1C78-6A603A81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226BC-328C-C12B-29BE-3C662823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FAB1C-5751-8EF8-0E59-AF02DB0F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62506-A81B-1BD9-8A88-283939AE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F91A8-3939-AE9C-BB76-59BC5E33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FCDEF-A0EA-3F52-317F-D2D1F84A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4FF49-9B84-2AB2-B7F3-54354EB3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A23EF-FA8E-5132-9034-6FBAC05F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6E82D-BA58-8249-0F52-FD47245F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F16E5-4981-B3FB-BB42-F003999C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20B8F-E9F6-04DD-C391-2953EA2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414F7-FD5C-32CB-1E7D-ED6B9B05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83D92-6AEA-134A-793E-DD513105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4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CECF-4125-3367-06AB-0FBE68CD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7534F-ABAF-B89B-90E7-A9EBF377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9815F-E293-382F-8DAC-5C4ABAB7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D2414-8FAE-55F8-D76E-B0E1036A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BDAE8-CD41-B2B2-8C50-1D840835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0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EBC7-7567-5A81-90F0-633A671D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128FD-30C8-8147-405E-42FB49BB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D6D2C-5381-A122-F521-AD500B30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F7B03-1337-4CF3-093F-CD9BADAB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11A75-918A-CA39-3CD9-E6FAA31E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1280C-1FEB-8DF5-29AA-F752F413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289C3-1FA8-330D-2541-4CBFF3EBF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A9762-EC50-C01B-3F80-B4D3FDE0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23333-4912-C840-8700-7230A87E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925400-06F8-8AD9-4EC7-3F8FB752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10507-7060-BEAD-0B35-F4E5C8BA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6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FEBF5-D51C-B703-12D9-9684BFFF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5C7E3-C588-7E6E-ACE7-B363E0E3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42B3A-0491-1B87-D363-63E72EAF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C7033D-7B03-ECF3-98E0-93357F45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E5301-02AB-4D01-46FC-7F15C4042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FED9C9-52EC-9E03-6430-7DB9D010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7917B5-31F6-BD07-1604-185E2D2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8DB1B1-B744-20DF-6BF1-ECE1A91C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4418C-AF5D-AA3B-7B6C-F753A6F6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23AD2-44C6-5029-FF06-F74D1208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5F3ED-7C91-7B7C-4E43-FC4890E5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6297F5-62E2-D978-E1D2-892044EF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5BFB9-7D74-5F60-065E-09BFF25B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5748C5-C398-9A36-0FF9-59DD80FF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AA4AD-6002-F5A0-AD2F-EA97740D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9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4B6C2-1962-2DC3-DB4E-A506EDD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06C17-6FEE-BED3-7C1B-4E92D0FD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BDEFC-D020-D37A-C6EC-8D5D8E0B8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9E9FD-C7E2-CE8E-65EE-07DE7CE2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708F5-0A82-F170-212A-2B32F77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0308B-1DF9-ED42-653D-8419BF1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65CC9-2CAA-6BA8-1CB7-627DA8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8B7333-1206-0036-FAF9-B85D77D4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0F7BB0-741C-F972-F40A-7345FA7E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5D2ED-48DA-35A0-8857-68FEE65B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8B406-D61C-E5DF-BF92-ECFAC6E8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6317A4-10E2-8650-6202-394230FF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1126C-2B29-6DD2-5252-D3B78645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4C138-9D02-5EFE-080F-4D92CBC5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7919B-E20A-EF67-B4AC-544FC3738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010D-FCC5-42A7-86B1-20B3865F0CE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2D208-F779-F588-1A42-75671CFA6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0DFE7-C643-E931-06A6-50E796063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C5E7-DBEE-4016-B913-43CCD1A17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2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6D606D6-F28C-4893-EBC2-EE6A21C4F5C3}"/>
              </a:ext>
            </a:extLst>
          </p:cNvPr>
          <p:cNvSpPr txBox="1"/>
          <p:nvPr/>
        </p:nvSpPr>
        <p:spPr>
          <a:xfrm>
            <a:off x="3792971" y="4863429"/>
            <a:ext cx="240546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MergedLinear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1ACEC-E1A2-68CD-EB2F-8667F69A01C1}"/>
              </a:ext>
            </a:extLst>
          </p:cNvPr>
          <p:cNvSpPr txBox="1"/>
          <p:nvPr/>
        </p:nvSpPr>
        <p:spPr>
          <a:xfrm>
            <a:off x="4031949" y="3711178"/>
            <a:ext cx="193514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B3EBBD-9350-C9B3-B263-59F4A2B7A9BE}"/>
              </a:ext>
            </a:extLst>
          </p:cNvPr>
          <p:cNvSpPr txBox="1"/>
          <p:nvPr/>
        </p:nvSpPr>
        <p:spPr>
          <a:xfrm>
            <a:off x="4192249" y="2558927"/>
            <a:ext cx="161454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0B30AA-65F0-D583-DC74-240DAD755EEF}"/>
              </a:ext>
            </a:extLst>
          </p:cNvPr>
          <p:cNvSpPr txBox="1"/>
          <p:nvPr/>
        </p:nvSpPr>
        <p:spPr>
          <a:xfrm>
            <a:off x="6611672" y="2558927"/>
            <a:ext cx="15290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81A917-88A6-FB18-F5C7-517278EC3C3D}"/>
              </a:ext>
            </a:extLst>
          </p:cNvPr>
          <p:cNvSpPr txBox="1"/>
          <p:nvPr/>
        </p:nvSpPr>
        <p:spPr>
          <a:xfrm>
            <a:off x="4192248" y="1406676"/>
            <a:ext cx="39484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GPT2Model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BB4C58-BFA3-8373-E1A9-56A06BDACF4E}"/>
              </a:ext>
            </a:extLst>
          </p:cNvPr>
          <p:cNvSpPr txBox="1"/>
          <p:nvPr/>
        </p:nvSpPr>
        <p:spPr>
          <a:xfrm>
            <a:off x="716271" y="1406676"/>
            <a:ext cx="244810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GPT2LMHead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D3CFED-7D0C-0C30-04D6-6D56868CCDCC}"/>
              </a:ext>
            </a:extLst>
          </p:cNvPr>
          <p:cNvSpPr txBox="1"/>
          <p:nvPr/>
        </p:nvSpPr>
        <p:spPr>
          <a:xfrm>
            <a:off x="9168550" y="1406675"/>
            <a:ext cx="226215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GPT2Config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928158-AD62-8E6E-B5D5-A5A10D9BF157}"/>
              </a:ext>
            </a:extLst>
          </p:cNvPr>
          <p:cNvSpPr txBox="1"/>
          <p:nvPr/>
        </p:nvSpPr>
        <p:spPr>
          <a:xfrm>
            <a:off x="716271" y="254425"/>
            <a:ext cx="1071443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GPT2LMModel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B7DB49-973F-0ACC-1740-DCDCBB48242B}"/>
              </a:ext>
            </a:extLst>
          </p:cNvPr>
          <p:cNvSpPr txBox="1"/>
          <p:nvPr/>
        </p:nvSpPr>
        <p:spPr>
          <a:xfrm>
            <a:off x="5165314" y="6015680"/>
            <a:ext cx="221086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LoRALayer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9625C7-CDA8-D065-BBE1-0C33791A5D1A}"/>
              </a:ext>
            </a:extLst>
          </p:cNvPr>
          <p:cNvSpPr txBox="1"/>
          <p:nvPr/>
        </p:nvSpPr>
        <p:spPr>
          <a:xfrm>
            <a:off x="3735576" y="6015680"/>
            <a:ext cx="10759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en-US" altLang="zh-C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19CF9A5-A8AB-981C-491D-BAE272445CC6}"/>
              </a:ext>
            </a:extLst>
          </p:cNvPr>
          <p:cNvSpPr/>
          <p:nvPr/>
        </p:nvSpPr>
        <p:spPr>
          <a:xfrm rot="10800000">
            <a:off x="4832201" y="5365898"/>
            <a:ext cx="368595" cy="576138"/>
          </a:xfrm>
          <a:prstGeom prst="downArrow">
            <a:avLst/>
          </a:prstGeom>
          <a:solidFill>
            <a:srgbClr val="FA32B3"/>
          </a:solidFill>
          <a:ln>
            <a:solidFill>
              <a:srgbClr val="FA32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48E74FC-BAD3-263F-391F-B1A82FAC8330}"/>
              </a:ext>
            </a:extLst>
          </p:cNvPr>
          <p:cNvSpPr/>
          <p:nvPr/>
        </p:nvSpPr>
        <p:spPr>
          <a:xfrm rot="10800000">
            <a:off x="10258906" y="5773292"/>
            <a:ext cx="368595" cy="576138"/>
          </a:xfrm>
          <a:prstGeom prst="downArrow">
            <a:avLst/>
          </a:prstGeom>
          <a:solidFill>
            <a:srgbClr val="FA32B3"/>
          </a:solidFill>
          <a:ln>
            <a:solidFill>
              <a:srgbClr val="FA32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6F985E-4753-425B-638D-06CC10D25F55}"/>
              </a:ext>
            </a:extLst>
          </p:cNvPr>
          <p:cNvSpPr txBox="1"/>
          <p:nvPr/>
        </p:nvSpPr>
        <p:spPr>
          <a:xfrm>
            <a:off x="10933382" y="59240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2D253A9-15B3-4E1C-6BEE-C17C7D850B0B}"/>
              </a:ext>
            </a:extLst>
          </p:cNvPr>
          <p:cNvSpPr/>
          <p:nvPr/>
        </p:nvSpPr>
        <p:spPr>
          <a:xfrm rot="10800000">
            <a:off x="4811512" y="4183900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91ABF80B-C171-B06F-A1D8-E8604CC6CCC0}"/>
              </a:ext>
            </a:extLst>
          </p:cNvPr>
          <p:cNvSpPr/>
          <p:nvPr/>
        </p:nvSpPr>
        <p:spPr>
          <a:xfrm rot="10800000">
            <a:off x="10259280" y="5081993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090E94-1E72-0B3B-0D02-A3883B329065}"/>
              </a:ext>
            </a:extLst>
          </p:cNvPr>
          <p:cNvSpPr txBox="1"/>
          <p:nvPr/>
        </p:nvSpPr>
        <p:spPr>
          <a:xfrm>
            <a:off x="10928160" y="51853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2272966-1FE4-1911-B6A6-18504E49EAC6}"/>
              </a:ext>
            </a:extLst>
          </p:cNvPr>
          <p:cNvSpPr/>
          <p:nvPr/>
        </p:nvSpPr>
        <p:spPr>
          <a:xfrm rot="10800000">
            <a:off x="4811512" y="3031649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12283CE5-6BF1-CFA4-5E4D-5527735CEB2F}"/>
              </a:ext>
            </a:extLst>
          </p:cNvPr>
          <p:cNvSpPr/>
          <p:nvPr/>
        </p:nvSpPr>
        <p:spPr>
          <a:xfrm rot="10800000">
            <a:off x="4832202" y="1879386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909F0D1F-B06E-72FE-F0EA-233CD5C7D63B}"/>
              </a:ext>
            </a:extLst>
          </p:cNvPr>
          <p:cNvSpPr/>
          <p:nvPr/>
        </p:nvSpPr>
        <p:spPr>
          <a:xfrm rot="10800000">
            <a:off x="7191878" y="1883506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C37A524-594F-F44B-1741-6BEDAB6A2F6A}"/>
              </a:ext>
            </a:extLst>
          </p:cNvPr>
          <p:cNvSpPr/>
          <p:nvPr/>
        </p:nvSpPr>
        <p:spPr>
          <a:xfrm rot="10800000">
            <a:off x="5911702" y="727147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2A8BF41E-B466-4428-7A96-243582E36E89}"/>
              </a:ext>
            </a:extLst>
          </p:cNvPr>
          <p:cNvSpPr/>
          <p:nvPr/>
        </p:nvSpPr>
        <p:spPr>
          <a:xfrm rot="10800000">
            <a:off x="1756026" y="727135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6A0C18BD-534F-07A9-774A-7E51232F09A8}"/>
              </a:ext>
            </a:extLst>
          </p:cNvPr>
          <p:cNvSpPr/>
          <p:nvPr/>
        </p:nvSpPr>
        <p:spPr>
          <a:xfrm rot="10800000">
            <a:off x="10115331" y="713325"/>
            <a:ext cx="368595" cy="57613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0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Wenze XIA</dc:creator>
  <cp:lastModifiedBy>Wenze XIA</cp:lastModifiedBy>
  <cp:revision>4</cp:revision>
  <dcterms:created xsi:type="dcterms:W3CDTF">2024-05-22T06:52:17Z</dcterms:created>
  <dcterms:modified xsi:type="dcterms:W3CDTF">2024-05-22T14:24:38Z</dcterms:modified>
</cp:coreProperties>
</file>