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3" r:id="rId2"/>
    <p:sldId id="284" r:id="rId3"/>
    <p:sldId id="286" r:id="rId4"/>
    <p:sldId id="287" r:id="rId5"/>
    <p:sldId id="294" r:id="rId6"/>
    <p:sldId id="296" r:id="rId7"/>
    <p:sldId id="295" r:id="rId8"/>
    <p:sldId id="293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7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8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8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8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95FF7-3F9F-4507-A7F6-0AD9C40424DD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4FDB-F1AE-40B7-B282-19FB8A373CB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5"/>
          <p:cNvSpPr>
            <a:spLocks noChangeArrowheads="1"/>
          </p:cNvSpPr>
          <p:nvPr/>
        </p:nvSpPr>
        <p:spPr bwMode="auto">
          <a:xfrm>
            <a:off x="0" y="0"/>
            <a:ext cx="12188891" cy="564604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1" u="sng" dirty="0">
                <a:solidFill>
                  <a:srgbClr val="B0F7F4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NFT  MARKETPLACE</a:t>
            </a:r>
          </a:p>
        </p:txBody>
      </p:sp>
      <p:sp>
        <p:nvSpPr>
          <p:cNvPr id="1048585" name="Oval 57"/>
          <p:cNvSpPr>
            <a:spLocks noChangeArrowheads="1"/>
          </p:cNvSpPr>
          <p:nvPr/>
        </p:nvSpPr>
        <p:spPr bwMode="auto">
          <a:xfrm>
            <a:off x="7664344" y="1374182"/>
            <a:ext cx="2558678" cy="2560023"/>
          </a:xfrm>
          <a:prstGeom prst="ellipse">
            <a:avLst/>
          </a:prstGeom>
          <a:gradFill flip="none" rotWithShape="1">
            <a:gsLst>
              <a:gs pos="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86" name="Freeform 6"/>
          <p:cNvSpPr/>
          <p:nvPr/>
        </p:nvSpPr>
        <p:spPr bwMode="auto">
          <a:xfrm>
            <a:off x="9092" y="4643939"/>
            <a:ext cx="1939860" cy="963204"/>
          </a:xfrm>
          <a:custGeom>
            <a:avLst/>
            <a:gdLst>
              <a:gd name="T0" fmla="*/ 0 w 1442"/>
              <a:gd name="T1" fmla="*/ 716 h 716"/>
              <a:gd name="T2" fmla="*/ 1442 w 1442"/>
              <a:gd name="T3" fmla="*/ 716 h 716"/>
              <a:gd name="T4" fmla="*/ 725 w 1442"/>
              <a:gd name="T5" fmla="*/ 0 h 716"/>
              <a:gd name="T6" fmla="*/ 0 w 1442"/>
              <a:gd name="T7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2" h="716">
                <a:moveTo>
                  <a:pt x="0" y="716"/>
                </a:moveTo>
                <a:lnTo>
                  <a:pt x="1442" y="716"/>
                </a:lnTo>
                <a:lnTo>
                  <a:pt x="725" y="0"/>
                </a:lnTo>
                <a:lnTo>
                  <a:pt x="0" y="716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87" name="Freeform 7"/>
          <p:cNvSpPr/>
          <p:nvPr/>
        </p:nvSpPr>
        <p:spPr bwMode="auto">
          <a:xfrm>
            <a:off x="851965" y="4156843"/>
            <a:ext cx="2995886" cy="1489199"/>
          </a:xfrm>
          <a:custGeom>
            <a:avLst/>
            <a:gdLst>
              <a:gd name="T0" fmla="*/ 0 w 2227"/>
              <a:gd name="T1" fmla="*/ 1107 h 1107"/>
              <a:gd name="T2" fmla="*/ 2227 w 2227"/>
              <a:gd name="T3" fmla="*/ 1107 h 1107"/>
              <a:gd name="T4" fmla="*/ 1121 w 2227"/>
              <a:gd name="T5" fmla="*/ 0 h 1107"/>
              <a:gd name="T6" fmla="*/ 0 w 2227"/>
              <a:gd name="T7" fmla="*/ 110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7" h="1107">
                <a:moveTo>
                  <a:pt x="0" y="1107"/>
                </a:moveTo>
                <a:lnTo>
                  <a:pt x="2227" y="1107"/>
                </a:lnTo>
                <a:lnTo>
                  <a:pt x="1121" y="0"/>
                </a:lnTo>
                <a:lnTo>
                  <a:pt x="0" y="1107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88" name="Freeform 8"/>
          <p:cNvSpPr/>
          <p:nvPr/>
        </p:nvSpPr>
        <p:spPr bwMode="auto">
          <a:xfrm>
            <a:off x="4276988" y="5063546"/>
            <a:ext cx="1173064" cy="582496"/>
          </a:xfrm>
          <a:custGeom>
            <a:avLst/>
            <a:gdLst>
              <a:gd name="T0" fmla="*/ 0 w 872"/>
              <a:gd name="T1" fmla="*/ 433 h 433"/>
              <a:gd name="T2" fmla="*/ 872 w 872"/>
              <a:gd name="T3" fmla="*/ 433 h 433"/>
              <a:gd name="T4" fmla="*/ 440 w 872"/>
              <a:gd name="T5" fmla="*/ 0 h 433"/>
              <a:gd name="T6" fmla="*/ 0 w 872"/>
              <a:gd name="T7" fmla="*/ 43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33">
                <a:moveTo>
                  <a:pt x="0" y="433"/>
                </a:moveTo>
                <a:lnTo>
                  <a:pt x="872" y="433"/>
                </a:lnTo>
                <a:lnTo>
                  <a:pt x="440" y="0"/>
                </a:lnTo>
                <a:lnTo>
                  <a:pt x="0" y="433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89" name="Freeform 9"/>
          <p:cNvSpPr/>
          <p:nvPr/>
        </p:nvSpPr>
        <p:spPr bwMode="auto">
          <a:xfrm>
            <a:off x="9952734" y="4513336"/>
            <a:ext cx="2280210" cy="1132706"/>
          </a:xfrm>
          <a:custGeom>
            <a:avLst/>
            <a:gdLst>
              <a:gd name="T0" fmla="*/ 0 w 1695"/>
              <a:gd name="T1" fmla="*/ 842 h 842"/>
              <a:gd name="T2" fmla="*/ 1695 w 1695"/>
              <a:gd name="T3" fmla="*/ 842 h 842"/>
              <a:gd name="T4" fmla="*/ 853 w 1695"/>
              <a:gd name="T5" fmla="*/ 0 h 842"/>
              <a:gd name="T6" fmla="*/ 0 w 1695"/>
              <a:gd name="T7" fmla="*/ 84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5" h="842">
                <a:moveTo>
                  <a:pt x="0" y="842"/>
                </a:moveTo>
                <a:lnTo>
                  <a:pt x="1695" y="842"/>
                </a:lnTo>
                <a:lnTo>
                  <a:pt x="853" y="0"/>
                </a:lnTo>
                <a:lnTo>
                  <a:pt x="0" y="842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0" name="Freeform 10"/>
          <p:cNvSpPr/>
          <p:nvPr/>
        </p:nvSpPr>
        <p:spPr bwMode="auto">
          <a:xfrm>
            <a:off x="8968254" y="1643904"/>
            <a:ext cx="4818708" cy="1997706"/>
          </a:xfrm>
          <a:custGeom>
            <a:avLst/>
            <a:gdLst>
              <a:gd name="T0" fmla="*/ 0 w 3582"/>
              <a:gd name="T1" fmla="*/ 743 h 1485"/>
              <a:gd name="T2" fmla="*/ 3582 w 3582"/>
              <a:gd name="T3" fmla="*/ 0 h 1485"/>
              <a:gd name="T4" fmla="*/ 3582 w 3582"/>
              <a:gd name="T5" fmla="*/ 1485 h 1485"/>
              <a:gd name="T6" fmla="*/ 0 w 3582"/>
              <a:gd name="T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2" h="1485">
                <a:moveTo>
                  <a:pt x="0" y="743"/>
                </a:moveTo>
                <a:lnTo>
                  <a:pt x="3582" y="0"/>
                </a:lnTo>
                <a:lnTo>
                  <a:pt x="3582" y="1485"/>
                </a:lnTo>
                <a:lnTo>
                  <a:pt x="0" y="743"/>
                </a:lnTo>
                <a:close/>
              </a:path>
            </a:pathLst>
          </a:custGeom>
          <a:gradFill flip="none" rotWithShape="1">
            <a:gsLst>
              <a:gs pos="800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1" name="Freeform 11"/>
          <p:cNvSpPr/>
          <p:nvPr/>
        </p:nvSpPr>
        <p:spPr bwMode="auto">
          <a:xfrm>
            <a:off x="4068048" y="1637851"/>
            <a:ext cx="4817363" cy="1997706"/>
          </a:xfrm>
          <a:custGeom>
            <a:avLst/>
            <a:gdLst>
              <a:gd name="T0" fmla="*/ 3581 w 3581"/>
              <a:gd name="T1" fmla="*/ 743 h 1485"/>
              <a:gd name="T2" fmla="*/ 0 w 3581"/>
              <a:gd name="T3" fmla="*/ 0 h 1485"/>
              <a:gd name="T4" fmla="*/ 0 w 3581"/>
              <a:gd name="T5" fmla="*/ 1485 h 1485"/>
              <a:gd name="T6" fmla="*/ 3581 w 3581"/>
              <a:gd name="T7" fmla="*/ 743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81" h="1485">
                <a:moveTo>
                  <a:pt x="3581" y="743"/>
                </a:moveTo>
                <a:lnTo>
                  <a:pt x="0" y="0"/>
                </a:lnTo>
                <a:lnTo>
                  <a:pt x="0" y="1485"/>
                </a:lnTo>
                <a:lnTo>
                  <a:pt x="3581" y="743"/>
                </a:lnTo>
                <a:close/>
              </a:path>
            </a:pathLst>
          </a:custGeom>
          <a:gradFill flip="none" rotWithShape="1">
            <a:gsLst>
              <a:gs pos="800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Freeform 12"/>
          <p:cNvSpPr/>
          <p:nvPr/>
        </p:nvSpPr>
        <p:spPr bwMode="auto">
          <a:xfrm>
            <a:off x="8277781" y="3921423"/>
            <a:ext cx="3472107" cy="1724619"/>
          </a:xfrm>
          <a:custGeom>
            <a:avLst/>
            <a:gdLst>
              <a:gd name="T0" fmla="*/ 0 w 2581"/>
              <a:gd name="T1" fmla="*/ 1282 h 1282"/>
              <a:gd name="T2" fmla="*/ 2581 w 2581"/>
              <a:gd name="T3" fmla="*/ 1282 h 1282"/>
              <a:gd name="T4" fmla="*/ 1298 w 2581"/>
              <a:gd name="T5" fmla="*/ 0 h 1282"/>
              <a:gd name="T6" fmla="*/ 0 w 2581"/>
              <a:gd name="T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1" h="1282">
                <a:moveTo>
                  <a:pt x="0" y="1282"/>
                </a:moveTo>
                <a:lnTo>
                  <a:pt x="2581" y="1282"/>
                </a:lnTo>
                <a:lnTo>
                  <a:pt x="1298" y="0"/>
                </a:lnTo>
                <a:lnTo>
                  <a:pt x="0" y="1282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3" name="Freeform 13"/>
          <p:cNvSpPr/>
          <p:nvPr/>
        </p:nvSpPr>
        <p:spPr bwMode="auto">
          <a:xfrm>
            <a:off x="3847851" y="5312418"/>
            <a:ext cx="671283" cy="333624"/>
          </a:xfrm>
          <a:custGeom>
            <a:avLst/>
            <a:gdLst>
              <a:gd name="T0" fmla="*/ 0 w 499"/>
              <a:gd name="T1" fmla="*/ 248 h 248"/>
              <a:gd name="T2" fmla="*/ 499 w 499"/>
              <a:gd name="T3" fmla="*/ 248 h 248"/>
              <a:gd name="T4" fmla="*/ 250 w 499"/>
              <a:gd name="T5" fmla="*/ 0 h 248"/>
              <a:gd name="T6" fmla="*/ 0 w 499"/>
              <a:gd name="T7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9" h="248">
                <a:moveTo>
                  <a:pt x="0" y="248"/>
                </a:moveTo>
                <a:lnTo>
                  <a:pt x="499" y="248"/>
                </a:lnTo>
                <a:lnTo>
                  <a:pt x="250" y="0"/>
                </a:lnTo>
                <a:lnTo>
                  <a:pt x="0" y="248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4" name="Freeform 14"/>
          <p:cNvSpPr/>
          <p:nvPr/>
        </p:nvSpPr>
        <p:spPr bwMode="auto">
          <a:xfrm>
            <a:off x="2194531" y="5391789"/>
            <a:ext cx="511197" cy="254253"/>
          </a:xfrm>
          <a:custGeom>
            <a:avLst/>
            <a:gdLst>
              <a:gd name="T0" fmla="*/ 0 w 380"/>
              <a:gd name="T1" fmla="*/ 189 h 189"/>
              <a:gd name="T2" fmla="*/ 380 w 380"/>
              <a:gd name="T3" fmla="*/ 189 h 189"/>
              <a:gd name="T4" fmla="*/ 191 w 380"/>
              <a:gd name="T5" fmla="*/ 0 h 189"/>
              <a:gd name="T6" fmla="*/ 0 w 380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" h="189">
                <a:moveTo>
                  <a:pt x="0" y="189"/>
                </a:moveTo>
                <a:lnTo>
                  <a:pt x="380" y="189"/>
                </a:lnTo>
                <a:lnTo>
                  <a:pt x="19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5" name="Freeform 15"/>
          <p:cNvSpPr/>
          <p:nvPr/>
        </p:nvSpPr>
        <p:spPr bwMode="auto">
          <a:xfrm>
            <a:off x="2006195" y="5480575"/>
            <a:ext cx="333624" cy="165467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6" name="Freeform 16"/>
          <p:cNvSpPr/>
          <p:nvPr/>
        </p:nvSpPr>
        <p:spPr bwMode="auto">
          <a:xfrm>
            <a:off x="225076" y="5442908"/>
            <a:ext cx="414339" cy="203134"/>
          </a:xfrm>
          <a:custGeom>
            <a:avLst/>
            <a:gdLst>
              <a:gd name="T0" fmla="*/ 308 w 308"/>
              <a:gd name="T1" fmla="*/ 151 h 151"/>
              <a:gd name="T2" fmla="*/ 0 w 308"/>
              <a:gd name="T3" fmla="*/ 151 h 151"/>
              <a:gd name="T4" fmla="*/ 154 w 308"/>
              <a:gd name="T5" fmla="*/ 0 h 151"/>
              <a:gd name="T6" fmla="*/ 308 w 308"/>
              <a:gd name="T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8" h="151">
                <a:moveTo>
                  <a:pt x="308" y="151"/>
                </a:moveTo>
                <a:lnTo>
                  <a:pt x="0" y="151"/>
                </a:lnTo>
                <a:lnTo>
                  <a:pt x="154" y="0"/>
                </a:lnTo>
                <a:lnTo>
                  <a:pt x="308" y="151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7" name="Freeform 18"/>
          <p:cNvSpPr/>
          <p:nvPr/>
        </p:nvSpPr>
        <p:spPr bwMode="auto">
          <a:xfrm>
            <a:off x="3176568" y="5140226"/>
            <a:ext cx="1021050" cy="505816"/>
          </a:xfrm>
          <a:custGeom>
            <a:avLst/>
            <a:gdLst>
              <a:gd name="T0" fmla="*/ 0 w 759"/>
              <a:gd name="T1" fmla="*/ 376 h 376"/>
              <a:gd name="T2" fmla="*/ 759 w 759"/>
              <a:gd name="T3" fmla="*/ 376 h 376"/>
              <a:gd name="T4" fmla="*/ 381 w 759"/>
              <a:gd name="T5" fmla="*/ 0 h 376"/>
              <a:gd name="T6" fmla="*/ 0 w 759"/>
              <a:gd name="T7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9" h="376">
                <a:moveTo>
                  <a:pt x="0" y="376"/>
                </a:moveTo>
                <a:lnTo>
                  <a:pt x="759" y="376"/>
                </a:lnTo>
                <a:lnTo>
                  <a:pt x="381" y="0"/>
                </a:lnTo>
                <a:lnTo>
                  <a:pt x="0" y="376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8" name="Freeform 19"/>
          <p:cNvSpPr/>
          <p:nvPr/>
        </p:nvSpPr>
        <p:spPr bwMode="auto">
          <a:xfrm>
            <a:off x="10473502" y="4793149"/>
            <a:ext cx="1717892" cy="852893"/>
          </a:xfrm>
          <a:custGeom>
            <a:avLst/>
            <a:gdLst>
              <a:gd name="T0" fmla="*/ 0 w 1277"/>
              <a:gd name="T1" fmla="*/ 634 h 634"/>
              <a:gd name="T2" fmla="*/ 1277 w 1277"/>
              <a:gd name="T3" fmla="*/ 634 h 634"/>
              <a:gd name="T4" fmla="*/ 641 w 1277"/>
              <a:gd name="T5" fmla="*/ 0 h 634"/>
              <a:gd name="T6" fmla="*/ 0 w 1277"/>
              <a:gd name="T7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7" h="634">
                <a:moveTo>
                  <a:pt x="0" y="634"/>
                </a:moveTo>
                <a:lnTo>
                  <a:pt x="1277" y="634"/>
                </a:lnTo>
                <a:lnTo>
                  <a:pt x="641" y="0"/>
                </a:lnTo>
                <a:lnTo>
                  <a:pt x="0" y="63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599" name="Freeform 20"/>
          <p:cNvSpPr/>
          <p:nvPr/>
        </p:nvSpPr>
        <p:spPr bwMode="auto">
          <a:xfrm>
            <a:off x="8525308" y="2818313"/>
            <a:ext cx="235420" cy="207169"/>
          </a:xfrm>
          <a:custGeom>
            <a:avLst/>
            <a:gdLst>
              <a:gd name="T0" fmla="*/ 175 w 175"/>
              <a:gd name="T1" fmla="*/ 154 h 154"/>
              <a:gd name="T2" fmla="*/ 36 w 175"/>
              <a:gd name="T3" fmla="*/ 154 h 154"/>
              <a:gd name="T4" fmla="*/ 0 w 175"/>
              <a:gd name="T5" fmla="*/ 0 h 154"/>
              <a:gd name="T6" fmla="*/ 142 w 175"/>
              <a:gd name="T7" fmla="*/ 0 h 154"/>
              <a:gd name="T8" fmla="*/ 175 w 175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54">
                <a:moveTo>
                  <a:pt x="175" y="154"/>
                </a:moveTo>
                <a:lnTo>
                  <a:pt x="36" y="154"/>
                </a:lnTo>
                <a:lnTo>
                  <a:pt x="0" y="0"/>
                </a:lnTo>
                <a:lnTo>
                  <a:pt x="142" y="0"/>
                </a:lnTo>
                <a:lnTo>
                  <a:pt x="175" y="154"/>
                </a:lnTo>
                <a:close/>
              </a:path>
            </a:pathLst>
          </a:custGeom>
          <a:solidFill>
            <a:srgbClr val="1256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0" name="Freeform 21"/>
          <p:cNvSpPr/>
          <p:nvPr/>
        </p:nvSpPr>
        <p:spPr bwMode="auto">
          <a:xfrm>
            <a:off x="8413652" y="4828126"/>
            <a:ext cx="248872" cy="391470"/>
          </a:xfrm>
          <a:custGeom>
            <a:avLst/>
            <a:gdLst>
              <a:gd name="T0" fmla="*/ 22 w 185"/>
              <a:gd name="T1" fmla="*/ 0 h 291"/>
              <a:gd name="T2" fmla="*/ 185 w 185"/>
              <a:gd name="T3" fmla="*/ 0 h 291"/>
              <a:gd name="T4" fmla="*/ 171 w 185"/>
              <a:gd name="T5" fmla="*/ 291 h 291"/>
              <a:gd name="T6" fmla="*/ 0 w 185"/>
              <a:gd name="T7" fmla="*/ 291 h 291"/>
              <a:gd name="T8" fmla="*/ 22 w 185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" h="291">
                <a:moveTo>
                  <a:pt x="22" y="0"/>
                </a:moveTo>
                <a:lnTo>
                  <a:pt x="185" y="0"/>
                </a:lnTo>
                <a:lnTo>
                  <a:pt x="171" y="291"/>
                </a:lnTo>
                <a:lnTo>
                  <a:pt x="0" y="291"/>
                </a:lnTo>
                <a:lnTo>
                  <a:pt x="22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1" name="Freeform 22"/>
          <p:cNvSpPr/>
          <p:nvPr/>
        </p:nvSpPr>
        <p:spPr bwMode="auto">
          <a:xfrm>
            <a:off x="8483605" y="3855506"/>
            <a:ext cx="232729" cy="417029"/>
          </a:xfrm>
          <a:custGeom>
            <a:avLst/>
            <a:gdLst>
              <a:gd name="T0" fmla="*/ 22 w 173"/>
              <a:gd name="T1" fmla="*/ 0 h 310"/>
              <a:gd name="T2" fmla="*/ 173 w 173"/>
              <a:gd name="T3" fmla="*/ 0 h 310"/>
              <a:gd name="T4" fmla="*/ 156 w 173"/>
              <a:gd name="T5" fmla="*/ 310 h 310"/>
              <a:gd name="T6" fmla="*/ 0 w 173"/>
              <a:gd name="T7" fmla="*/ 310 h 310"/>
              <a:gd name="T8" fmla="*/ 22 w 173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310">
                <a:moveTo>
                  <a:pt x="22" y="0"/>
                </a:moveTo>
                <a:lnTo>
                  <a:pt x="173" y="0"/>
                </a:lnTo>
                <a:lnTo>
                  <a:pt x="156" y="310"/>
                </a:lnTo>
                <a:lnTo>
                  <a:pt x="0" y="310"/>
                </a:lnTo>
                <a:lnTo>
                  <a:pt x="22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2" name="Freeform 23"/>
          <p:cNvSpPr/>
          <p:nvPr/>
        </p:nvSpPr>
        <p:spPr bwMode="auto">
          <a:xfrm>
            <a:off x="8553558" y="3025483"/>
            <a:ext cx="207169" cy="273087"/>
          </a:xfrm>
          <a:custGeom>
            <a:avLst/>
            <a:gdLst>
              <a:gd name="T0" fmla="*/ 154 w 154"/>
              <a:gd name="T1" fmla="*/ 0 h 203"/>
              <a:gd name="T2" fmla="*/ 142 w 154"/>
              <a:gd name="T3" fmla="*/ 203 h 203"/>
              <a:gd name="T4" fmla="*/ 0 w 154"/>
              <a:gd name="T5" fmla="*/ 203 h 203"/>
              <a:gd name="T6" fmla="*/ 15 w 154"/>
              <a:gd name="T7" fmla="*/ 0 h 203"/>
              <a:gd name="T8" fmla="*/ 154 w 154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03">
                <a:moveTo>
                  <a:pt x="154" y="0"/>
                </a:moveTo>
                <a:lnTo>
                  <a:pt x="142" y="203"/>
                </a:lnTo>
                <a:lnTo>
                  <a:pt x="0" y="203"/>
                </a:lnTo>
                <a:lnTo>
                  <a:pt x="15" y="0"/>
                </a:lnTo>
                <a:lnTo>
                  <a:pt x="154" y="0"/>
                </a:lnTo>
                <a:close/>
              </a:path>
            </a:pathLst>
          </a:custGeom>
          <a:solidFill>
            <a:srgbClr val="D3D1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3" name="Freeform 24"/>
          <p:cNvSpPr/>
          <p:nvPr/>
        </p:nvSpPr>
        <p:spPr bwMode="auto">
          <a:xfrm>
            <a:off x="8693465" y="3855506"/>
            <a:ext cx="474875" cy="417029"/>
          </a:xfrm>
          <a:custGeom>
            <a:avLst/>
            <a:gdLst>
              <a:gd name="T0" fmla="*/ 353 w 353"/>
              <a:gd name="T1" fmla="*/ 310 h 310"/>
              <a:gd name="T2" fmla="*/ 0 w 353"/>
              <a:gd name="T3" fmla="*/ 310 h 310"/>
              <a:gd name="T4" fmla="*/ 17 w 353"/>
              <a:gd name="T5" fmla="*/ 0 h 310"/>
              <a:gd name="T6" fmla="*/ 336 w 353"/>
              <a:gd name="T7" fmla="*/ 0 h 310"/>
              <a:gd name="T8" fmla="*/ 353 w 353"/>
              <a:gd name="T9" fmla="*/ 31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310">
                <a:moveTo>
                  <a:pt x="353" y="310"/>
                </a:moveTo>
                <a:lnTo>
                  <a:pt x="0" y="310"/>
                </a:lnTo>
                <a:lnTo>
                  <a:pt x="17" y="0"/>
                </a:lnTo>
                <a:lnTo>
                  <a:pt x="336" y="0"/>
                </a:lnTo>
                <a:lnTo>
                  <a:pt x="353" y="310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4" name="Freeform 25"/>
          <p:cNvSpPr/>
          <p:nvPr/>
        </p:nvSpPr>
        <p:spPr bwMode="auto">
          <a:xfrm>
            <a:off x="8643690" y="4828126"/>
            <a:ext cx="574424" cy="391470"/>
          </a:xfrm>
          <a:custGeom>
            <a:avLst/>
            <a:gdLst>
              <a:gd name="T0" fmla="*/ 427 w 427"/>
              <a:gd name="T1" fmla="*/ 291 h 291"/>
              <a:gd name="T2" fmla="*/ 0 w 427"/>
              <a:gd name="T3" fmla="*/ 291 h 291"/>
              <a:gd name="T4" fmla="*/ 14 w 427"/>
              <a:gd name="T5" fmla="*/ 0 h 291"/>
              <a:gd name="T6" fmla="*/ 411 w 427"/>
              <a:gd name="T7" fmla="*/ 0 h 291"/>
              <a:gd name="T8" fmla="*/ 427 w 427"/>
              <a:gd name="T9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7" h="291">
                <a:moveTo>
                  <a:pt x="427" y="291"/>
                </a:moveTo>
                <a:lnTo>
                  <a:pt x="0" y="291"/>
                </a:lnTo>
                <a:lnTo>
                  <a:pt x="14" y="0"/>
                </a:lnTo>
                <a:lnTo>
                  <a:pt x="411" y="0"/>
                </a:lnTo>
                <a:lnTo>
                  <a:pt x="427" y="291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5" name="Rectangle 26"/>
          <p:cNvSpPr>
            <a:spLocks noChangeArrowheads="1"/>
          </p:cNvSpPr>
          <p:nvPr/>
        </p:nvSpPr>
        <p:spPr bwMode="auto">
          <a:xfrm>
            <a:off x="8614095" y="2716074"/>
            <a:ext cx="629580" cy="41703"/>
          </a:xfrm>
          <a:prstGeom prst="rect">
            <a:avLst/>
          </a:prstGeom>
          <a:solidFill>
            <a:srgbClr val="EEE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6" name="Rectangle 27"/>
          <p:cNvSpPr>
            <a:spLocks noChangeArrowheads="1"/>
          </p:cNvSpPr>
          <p:nvPr/>
        </p:nvSpPr>
        <p:spPr bwMode="auto">
          <a:xfrm>
            <a:off x="8739204" y="2570786"/>
            <a:ext cx="380708" cy="145288"/>
          </a:xfrm>
          <a:prstGeom prst="rect">
            <a:avLst/>
          </a:prstGeom>
          <a:solidFill>
            <a:srgbClr val="1221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7" name="Freeform 28"/>
          <p:cNvSpPr/>
          <p:nvPr/>
        </p:nvSpPr>
        <p:spPr bwMode="auto">
          <a:xfrm>
            <a:off x="8513200" y="3298570"/>
            <a:ext cx="231384" cy="556936"/>
          </a:xfrm>
          <a:custGeom>
            <a:avLst/>
            <a:gdLst>
              <a:gd name="T0" fmla="*/ 172 w 172"/>
              <a:gd name="T1" fmla="*/ 0 h 414"/>
              <a:gd name="T2" fmla="*/ 151 w 172"/>
              <a:gd name="T3" fmla="*/ 414 h 414"/>
              <a:gd name="T4" fmla="*/ 0 w 172"/>
              <a:gd name="T5" fmla="*/ 414 h 414"/>
              <a:gd name="T6" fmla="*/ 30 w 172"/>
              <a:gd name="T7" fmla="*/ 0 h 414"/>
              <a:gd name="T8" fmla="*/ 172 w 172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414">
                <a:moveTo>
                  <a:pt x="172" y="0"/>
                </a:moveTo>
                <a:lnTo>
                  <a:pt x="151" y="414"/>
                </a:lnTo>
                <a:lnTo>
                  <a:pt x="0" y="414"/>
                </a:lnTo>
                <a:lnTo>
                  <a:pt x="30" y="0"/>
                </a:lnTo>
                <a:lnTo>
                  <a:pt x="172" y="0"/>
                </a:lnTo>
                <a:close/>
              </a:path>
            </a:pathLst>
          </a:custGeom>
          <a:gradFill flip="none" rotWithShape="1">
            <a:gsLst>
              <a:gs pos="40000">
                <a:srgbClr val="F6443B"/>
              </a:gs>
              <a:gs pos="100000">
                <a:srgbClr val="F8716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8" name="Freeform 29"/>
          <p:cNvSpPr/>
          <p:nvPr/>
        </p:nvSpPr>
        <p:spPr bwMode="auto">
          <a:xfrm>
            <a:off x="8662524" y="4272535"/>
            <a:ext cx="534067" cy="555591"/>
          </a:xfrm>
          <a:custGeom>
            <a:avLst/>
            <a:gdLst>
              <a:gd name="T0" fmla="*/ 397 w 397"/>
              <a:gd name="T1" fmla="*/ 413 h 413"/>
              <a:gd name="T2" fmla="*/ 0 w 397"/>
              <a:gd name="T3" fmla="*/ 413 h 413"/>
              <a:gd name="T4" fmla="*/ 23 w 397"/>
              <a:gd name="T5" fmla="*/ 0 h 413"/>
              <a:gd name="T6" fmla="*/ 376 w 397"/>
              <a:gd name="T7" fmla="*/ 0 h 413"/>
              <a:gd name="T8" fmla="*/ 397 w 397"/>
              <a:gd name="T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13">
                <a:moveTo>
                  <a:pt x="397" y="413"/>
                </a:moveTo>
                <a:lnTo>
                  <a:pt x="0" y="413"/>
                </a:lnTo>
                <a:lnTo>
                  <a:pt x="23" y="0"/>
                </a:lnTo>
                <a:lnTo>
                  <a:pt x="376" y="0"/>
                </a:lnTo>
                <a:lnTo>
                  <a:pt x="397" y="413"/>
                </a:lnTo>
                <a:close/>
              </a:path>
            </a:pathLst>
          </a:custGeom>
          <a:gradFill flip="none" rotWithShape="1">
            <a:gsLst>
              <a:gs pos="32000">
                <a:srgbClr val="F6443B"/>
              </a:gs>
              <a:gs pos="100000">
                <a:srgbClr val="F8716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09" name="Freeform 30"/>
          <p:cNvSpPr/>
          <p:nvPr/>
        </p:nvSpPr>
        <p:spPr bwMode="auto">
          <a:xfrm>
            <a:off x="8443247" y="4272535"/>
            <a:ext cx="250218" cy="555591"/>
          </a:xfrm>
          <a:custGeom>
            <a:avLst/>
            <a:gdLst>
              <a:gd name="T0" fmla="*/ 186 w 186"/>
              <a:gd name="T1" fmla="*/ 0 h 413"/>
              <a:gd name="T2" fmla="*/ 163 w 186"/>
              <a:gd name="T3" fmla="*/ 413 h 413"/>
              <a:gd name="T4" fmla="*/ 0 w 186"/>
              <a:gd name="T5" fmla="*/ 413 h 413"/>
              <a:gd name="T6" fmla="*/ 30 w 186"/>
              <a:gd name="T7" fmla="*/ 0 h 413"/>
              <a:gd name="T8" fmla="*/ 186 w 186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" h="413">
                <a:moveTo>
                  <a:pt x="186" y="0"/>
                </a:moveTo>
                <a:lnTo>
                  <a:pt x="163" y="413"/>
                </a:lnTo>
                <a:lnTo>
                  <a:pt x="0" y="413"/>
                </a:lnTo>
                <a:lnTo>
                  <a:pt x="30" y="0"/>
                </a:lnTo>
                <a:lnTo>
                  <a:pt x="186" y="0"/>
                </a:lnTo>
                <a:close/>
              </a:path>
            </a:pathLst>
          </a:custGeom>
          <a:gradFill flip="none" rotWithShape="1">
            <a:gsLst>
              <a:gs pos="13000">
                <a:srgbClr val="F6443B"/>
              </a:gs>
              <a:gs pos="83000">
                <a:srgbClr val="F8716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0" name="Freeform 31"/>
          <p:cNvSpPr/>
          <p:nvPr/>
        </p:nvSpPr>
        <p:spPr bwMode="auto">
          <a:xfrm>
            <a:off x="9098387" y="2818313"/>
            <a:ext cx="235420" cy="207169"/>
          </a:xfrm>
          <a:custGeom>
            <a:avLst/>
            <a:gdLst>
              <a:gd name="T0" fmla="*/ 0 w 175"/>
              <a:gd name="T1" fmla="*/ 154 h 154"/>
              <a:gd name="T2" fmla="*/ 141 w 175"/>
              <a:gd name="T3" fmla="*/ 154 h 154"/>
              <a:gd name="T4" fmla="*/ 175 w 175"/>
              <a:gd name="T5" fmla="*/ 0 h 154"/>
              <a:gd name="T6" fmla="*/ 35 w 175"/>
              <a:gd name="T7" fmla="*/ 0 h 154"/>
              <a:gd name="T8" fmla="*/ 0 w 175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54">
                <a:moveTo>
                  <a:pt x="0" y="154"/>
                </a:moveTo>
                <a:lnTo>
                  <a:pt x="141" y="154"/>
                </a:lnTo>
                <a:lnTo>
                  <a:pt x="175" y="0"/>
                </a:lnTo>
                <a:lnTo>
                  <a:pt x="35" y="0"/>
                </a:lnTo>
                <a:lnTo>
                  <a:pt x="0" y="154"/>
                </a:lnTo>
                <a:close/>
              </a:path>
            </a:pathLst>
          </a:custGeom>
          <a:solidFill>
            <a:srgbClr val="1221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1" name="Freeform 32"/>
          <p:cNvSpPr/>
          <p:nvPr/>
        </p:nvSpPr>
        <p:spPr bwMode="auto">
          <a:xfrm>
            <a:off x="9196591" y="4828126"/>
            <a:ext cx="247527" cy="391470"/>
          </a:xfrm>
          <a:custGeom>
            <a:avLst/>
            <a:gdLst>
              <a:gd name="T0" fmla="*/ 163 w 184"/>
              <a:gd name="T1" fmla="*/ 0 h 291"/>
              <a:gd name="T2" fmla="*/ 0 w 184"/>
              <a:gd name="T3" fmla="*/ 0 h 291"/>
              <a:gd name="T4" fmla="*/ 16 w 184"/>
              <a:gd name="T5" fmla="*/ 291 h 291"/>
              <a:gd name="T6" fmla="*/ 184 w 184"/>
              <a:gd name="T7" fmla="*/ 291 h 291"/>
              <a:gd name="T8" fmla="*/ 163 w 184"/>
              <a:gd name="T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291">
                <a:moveTo>
                  <a:pt x="163" y="0"/>
                </a:moveTo>
                <a:lnTo>
                  <a:pt x="0" y="0"/>
                </a:lnTo>
                <a:lnTo>
                  <a:pt x="16" y="291"/>
                </a:lnTo>
                <a:lnTo>
                  <a:pt x="184" y="291"/>
                </a:lnTo>
                <a:lnTo>
                  <a:pt x="163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2" name="Freeform 33"/>
          <p:cNvSpPr/>
          <p:nvPr/>
        </p:nvSpPr>
        <p:spPr bwMode="auto">
          <a:xfrm>
            <a:off x="9145471" y="3855506"/>
            <a:ext cx="232729" cy="417029"/>
          </a:xfrm>
          <a:custGeom>
            <a:avLst/>
            <a:gdLst>
              <a:gd name="T0" fmla="*/ 149 w 173"/>
              <a:gd name="T1" fmla="*/ 0 h 310"/>
              <a:gd name="T2" fmla="*/ 0 w 173"/>
              <a:gd name="T3" fmla="*/ 0 h 310"/>
              <a:gd name="T4" fmla="*/ 17 w 173"/>
              <a:gd name="T5" fmla="*/ 310 h 310"/>
              <a:gd name="T6" fmla="*/ 173 w 173"/>
              <a:gd name="T7" fmla="*/ 310 h 310"/>
              <a:gd name="T8" fmla="*/ 149 w 173"/>
              <a:gd name="T9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310">
                <a:moveTo>
                  <a:pt x="149" y="0"/>
                </a:moveTo>
                <a:lnTo>
                  <a:pt x="0" y="0"/>
                </a:lnTo>
                <a:lnTo>
                  <a:pt x="17" y="310"/>
                </a:lnTo>
                <a:lnTo>
                  <a:pt x="173" y="310"/>
                </a:lnTo>
                <a:lnTo>
                  <a:pt x="149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3" name="Freeform 34"/>
          <p:cNvSpPr/>
          <p:nvPr/>
        </p:nvSpPr>
        <p:spPr bwMode="auto">
          <a:xfrm>
            <a:off x="9098387" y="3025483"/>
            <a:ext cx="209860" cy="273087"/>
          </a:xfrm>
          <a:custGeom>
            <a:avLst/>
            <a:gdLst>
              <a:gd name="T0" fmla="*/ 0 w 156"/>
              <a:gd name="T1" fmla="*/ 0 h 203"/>
              <a:gd name="T2" fmla="*/ 11 w 156"/>
              <a:gd name="T3" fmla="*/ 203 h 203"/>
              <a:gd name="T4" fmla="*/ 156 w 156"/>
              <a:gd name="T5" fmla="*/ 203 h 203"/>
              <a:gd name="T6" fmla="*/ 141 w 156"/>
              <a:gd name="T7" fmla="*/ 0 h 203"/>
              <a:gd name="T8" fmla="*/ 0 w 156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" h="203">
                <a:moveTo>
                  <a:pt x="0" y="0"/>
                </a:moveTo>
                <a:lnTo>
                  <a:pt x="11" y="203"/>
                </a:lnTo>
                <a:lnTo>
                  <a:pt x="156" y="203"/>
                </a:lnTo>
                <a:lnTo>
                  <a:pt x="1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4" name="Freeform 35"/>
          <p:cNvSpPr/>
          <p:nvPr/>
        </p:nvSpPr>
        <p:spPr bwMode="auto">
          <a:xfrm>
            <a:off x="8716334" y="2818313"/>
            <a:ext cx="429137" cy="207169"/>
          </a:xfrm>
          <a:custGeom>
            <a:avLst/>
            <a:gdLst>
              <a:gd name="T0" fmla="*/ 158 w 319"/>
              <a:gd name="T1" fmla="*/ 0 h 154"/>
              <a:gd name="T2" fmla="*/ 0 w 319"/>
              <a:gd name="T3" fmla="*/ 0 h 154"/>
              <a:gd name="T4" fmla="*/ 33 w 319"/>
              <a:gd name="T5" fmla="*/ 154 h 154"/>
              <a:gd name="T6" fmla="*/ 158 w 319"/>
              <a:gd name="T7" fmla="*/ 154 h 154"/>
              <a:gd name="T8" fmla="*/ 284 w 319"/>
              <a:gd name="T9" fmla="*/ 154 h 154"/>
              <a:gd name="T10" fmla="*/ 319 w 319"/>
              <a:gd name="T11" fmla="*/ 0 h 154"/>
              <a:gd name="T12" fmla="*/ 158 w 319"/>
              <a:gd name="T1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54">
                <a:moveTo>
                  <a:pt x="158" y="0"/>
                </a:moveTo>
                <a:lnTo>
                  <a:pt x="0" y="0"/>
                </a:lnTo>
                <a:lnTo>
                  <a:pt x="33" y="154"/>
                </a:lnTo>
                <a:lnTo>
                  <a:pt x="158" y="154"/>
                </a:lnTo>
                <a:lnTo>
                  <a:pt x="284" y="154"/>
                </a:lnTo>
                <a:lnTo>
                  <a:pt x="319" y="0"/>
                </a:lnTo>
                <a:lnTo>
                  <a:pt x="158" y="0"/>
                </a:lnTo>
                <a:close/>
              </a:path>
            </a:pathLst>
          </a:custGeom>
          <a:solidFill>
            <a:srgbClr val="1256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5" name="Freeform 36"/>
          <p:cNvSpPr/>
          <p:nvPr/>
        </p:nvSpPr>
        <p:spPr bwMode="auto">
          <a:xfrm>
            <a:off x="8744585" y="3025483"/>
            <a:ext cx="368600" cy="273087"/>
          </a:xfrm>
          <a:custGeom>
            <a:avLst/>
            <a:gdLst>
              <a:gd name="T0" fmla="*/ 263 w 274"/>
              <a:gd name="T1" fmla="*/ 0 h 203"/>
              <a:gd name="T2" fmla="*/ 137 w 274"/>
              <a:gd name="T3" fmla="*/ 0 h 203"/>
              <a:gd name="T4" fmla="*/ 12 w 274"/>
              <a:gd name="T5" fmla="*/ 0 h 203"/>
              <a:gd name="T6" fmla="*/ 0 w 274"/>
              <a:gd name="T7" fmla="*/ 203 h 203"/>
              <a:gd name="T8" fmla="*/ 137 w 274"/>
              <a:gd name="T9" fmla="*/ 203 h 203"/>
              <a:gd name="T10" fmla="*/ 274 w 274"/>
              <a:gd name="T11" fmla="*/ 203 h 203"/>
              <a:gd name="T12" fmla="*/ 263 w 274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203">
                <a:moveTo>
                  <a:pt x="263" y="0"/>
                </a:moveTo>
                <a:lnTo>
                  <a:pt x="137" y="0"/>
                </a:lnTo>
                <a:lnTo>
                  <a:pt x="12" y="0"/>
                </a:lnTo>
                <a:lnTo>
                  <a:pt x="0" y="203"/>
                </a:lnTo>
                <a:lnTo>
                  <a:pt x="137" y="203"/>
                </a:lnTo>
                <a:lnTo>
                  <a:pt x="274" y="203"/>
                </a:lnTo>
                <a:lnTo>
                  <a:pt x="263" y="0"/>
                </a:lnTo>
                <a:close/>
              </a:path>
            </a:pathLst>
          </a:custGeom>
          <a:solidFill>
            <a:srgbClr val="EEE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6" name="Freeform 37"/>
          <p:cNvSpPr/>
          <p:nvPr/>
        </p:nvSpPr>
        <p:spPr bwMode="auto">
          <a:xfrm>
            <a:off x="8525308" y="2757777"/>
            <a:ext cx="808499" cy="60537"/>
          </a:xfrm>
          <a:custGeom>
            <a:avLst/>
            <a:gdLst>
              <a:gd name="T0" fmla="*/ 300 w 601"/>
              <a:gd name="T1" fmla="*/ 0 h 45"/>
              <a:gd name="T2" fmla="*/ 0 w 601"/>
              <a:gd name="T3" fmla="*/ 0 h 45"/>
              <a:gd name="T4" fmla="*/ 0 w 601"/>
              <a:gd name="T5" fmla="*/ 45 h 45"/>
              <a:gd name="T6" fmla="*/ 300 w 601"/>
              <a:gd name="T7" fmla="*/ 45 h 45"/>
              <a:gd name="T8" fmla="*/ 601 w 601"/>
              <a:gd name="T9" fmla="*/ 45 h 45"/>
              <a:gd name="T10" fmla="*/ 601 w 601"/>
              <a:gd name="T11" fmla="*/ 0 h 45"/>
              <a:gd name="T12" fmla="*/ 300 w 601"/>
              <a:gd name="T1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1" h="45">
                <a:moveTo>
                  <a:pt x="300" y="0"/>
                </a:moveTo>
                <a:lnTo>
                  <a:pt x="0" y="0"/>
                </a:lnTo>
                <a:lnTo>
                  <a:pt x="0" y="45"/>
                </a:lnTo>
                <a:lnTo>
                  <a:pt x="300" y="45"/>
                </a:lnTo>
                <a:lnTo>
                  <a:pt x="601" y="45"/>
                </a:lnTo>
                <a:lnTo>
                  <a:pt x="601" y="0"/>
                </a:lnTo>
                <a:lnTo>
                  <a:pt x="300" y="0"/>
                </a:lnTo>
                <a:close/>
              </a:path>
            </a:pathLst>
          </a:custGeom>
          <a:solidFill>
            <a:srgbClr val="12214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7" name="Rectangle 38"/>
          <p:cNvSpPr>
            <a:spLocks noChangeArrowheads="1"/>
          </p:cNvSpPr>
          <p:nvPr/>
        </p:nvSpPr>
        <p:spPr bwMode="auto">
          <a:xfrm>
            <a:off x="8658488" y="2449713"/>
            <a:ext cx="347076" cy="121073"/>
          </a:xfrm>
          <a:prstGeom prst="rect">
            <a:avLst/>
          </a:prstGeom>
          <a:solidFill>
            <a:srgbClr val="EEE9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8" name="Freeform 39"/>
          <p:cNvSpPr/>
          <p:nvPr/>
        </p:nvSpPr>
        <p:spPr bwMode="auto">
          <a:xfrm>
            <a:off x="8658488" y="2179316"/>
            <a:ext cx="347076" cy="270397"/>
          </a:xfrm>
          <a:custGeom>
            <a:avLst/>
            <a:gdLst>
              <a:gd name="T0" fmla="*/ 109 w 109"/>
              <a:gd name="T1" fmla="*/ 85 h 85"/>
              <a:gd name="T2" fmla="*/ 0 w 109"/>
              <a:gd name="T3" fmla="*/ 85 h 85"/>
              <a:gd name="T4" fmla="*/ 69 w 109"/>
              <a:gd name="T5" fmla="*/ 44 h 85"/>
              <a:gd name="T6" fmla="*/ 69 w 109"/>
              <a:gd name="T7" fmla="*/ 11 h 85"/>
              <a:gd name="T8" fmla="*/ 76 w 109"/>
              <a:gd name="T9" fmla="*/ 0 h 85"/>
              <a:gd name="T10" fmla="*/ 85 w 109"/>
              <a:gd name="T11" fmla="*/ 0 h 85"/>
              <a:gd name="T12" fmla="*/ 85 w 109"/>
              <a:gd name="T13" fmla="*/ 52 h 85"/>
              <a:gd name="T14" fmla="*/ 109 w 109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" h="85">
                <a:moveTo>
                  <a:pt x="109" y="85"/>
                </a:moveTo>
                <a:cubicBezTo>
                  <a:pt x="0" y="85"/>
                  <a:pt x="0" y="85"/>
                  <a:pt x="0" y="85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44"/>
                  <a:pt x="69" y="19"/>
                  <a:pt x="69" y="11"/>
                </a:cubicBezTo>
                <a:cubicBezTo>
                  <a:pt x="69" y="3"/>
                  <a:pt x="72" y="0"/>
                  <a:pt x="76" y="0"/>
                </a:cubicBezTo>
                <a:cubicBezTo>
                  <a:pt x="80" y="0"/>
                  <a:pt x="85" y="0"/>
                  <a:pt x="85" y="0"/>
                </a:cubicBezTo>
                <a:cubicBezTo>
                  <a:pt x="85" y="52"/>
                  <a:pt x="85" y="52"/>
                  <a:pt x="85" y="52"/>
                </a:cubicBezTo>
                <a:lnTo>
                  <a:pt x="109" y="85"/>
                </a:lnTo>
                <a:close/>
              </a:path>
            </a:pathLst>
          </a:custGeom>
          <a:solidFill>
            <a:srgbClr val="F6443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19" name="Freeform 40"/>
          <p:cNvSpPr/>
          <p:nvPr/>
        </p:nvSpPr>
        <p:spPr bwMode="auto">
          <a:xfrm>
            <a:off x="9113185" y="3298570"/>
            <a:ext cx="232729" cy="556936"/>
          </a:xfrm>
          <a:custGeom>
            <a:avLst/>
            <a:gdLst>
              <a:gd name="T0" fmla="*/ 0 w 173"/>
              <a:gd name="T1" fmla="*/ 0 h 414"/>
              <a:gd name="T2" fmla="*/ 24 w 173"/>
              <a:gd name="T3" fmla="*/ 414 h 414"/>
              <a:gd name="T4" fmla="*/ 173 w 173"/>
              <a:gd name="T5" fmla="*/ 414 h 414"/>
              <a:gd name="T6" fmla="*/ 145 w 173"/>
              <a:gd name="T7" fmla="*/ 0 h 414"/>
              <a:gd name="T8" fmla="*/ 0 w 173"/>
              <a:gd name="T9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414">
                <a:moveTo>
                  <a:pt x="0" y="0"/>
                </a:moveTo>
                <a:lnTo>
                  <a:pt x="24" y="414"/>
                </a:lnTo>
                <a:lnTo>
                  <a:pt x="173" y="414"/>
                </a:lnTo>
                <a:lnTo>
                  <a:pt x="1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0" name="Freeform 41"/>
          <p:cNvSpPr/>
          <p:nvPr/>
        </p:nvSpPr>
        <p:spPr bwMode="auto">
          <a:xfrm>
            <a:off x="8716334" y="3298570"/>
            <a:ext cx="429137" cy="556936"/>
          </a:xfrm>
          <a:custGeom>
            <a:avLst/>
            <a:gdLst>
              <a:gd name="T0" fmla="*/ 295 w 319"/>
              <a:gd name="T1" fmla="*/ 0 h 414"/>
              <a:gd name="T2" fmla="*/ 158 w 319"/>
              <a:gd name="T3" fmla="*/ 0 h 414"/>
              <a:gd name="T4" fmla="*/ 21 w 319"/>
              <a:gd name="T5" fmla="*/ 0 h 414"/>
              <a:gd name="T6" fmla="*/ 0 w 319"/>
              <a:gd name="T7" fmla="*/ 414 h 414"/>
              <a:gd name="T8" fmla="*/ 158 w 319"/>
              <a:gd name="T9" fmla="*/ 414 h 414"/>
              <a:gd name="T10" fmla="*/ 319 w 319"/>
              <a:gd name="T11" fmla="*/ 414 h 414"/>
              <a:gd name="T12" fmla="*/ 295 w 319"/>
              <a:gd name="T13" fmla="*/ 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414">
                <a:moveTo>
                  <a:pt x="295" y="0"/>
                </a:moveTo>
                <a:lnTo>
                  <a:pt x="158" y="0"/>
                </a:lnTo>
                <a:lnTo>
                  <a:pt x="21" y="0"/>
                </a:lnTo>
                <a:lnTo>
                  <a:pt x="0" y="414"/>
                </a:lnTo>
                <a:lnTo>
                  <a:pt x="158" y="414"/>
                </a:lnTo>
                <a:lnTo>
                  <a:pt x="319" y="414"/>
                </a:lnTo>
                <a:lnTo>
                  <a:pt x="295" y="0"/>
                </a:lnTo>
                <a:close/>
              </a:path>
            </a:pathLst>
          </a:custGeom>
          <a:gradFill flip="none" rotWithShape="1">
            <a:gsLst>
              <a:gs pos="38000">
                <a:srgbClr val="F6443B"/>
              </a:gs>
              <a:gs pos="100000">
                <a:srgbClr val="F8716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1" name="Freeform 42"/>
          <p:cNvSpPr/>
          <p:nvPr/>
        </p:nvSpPr>
        <p:spPr bwMode="auto">
          <a:xfrm>
            <a:off x="9168340" y="4272535"/>
            <a:ext cx="247527" cy="555591"/>
          </a:xfrm>
          <a:custGeom>
            <a:avLst/>
            <a:gdLst>
              <a:gd name="T0" fmla="*/ 0 w 184"/>
              <a:gd name="T1" fmla="*/ 0 h 413"/>
              <a:gd name="T2" fmla="*/ 21 w 184"/>
              <a:gd name="T3" fmla="*/ 413 h 413"/>
              <a:gd name="T4" fmla="*/ 184 w 184"/>
              <a:gd name="T5" fmla="*/ 413 h 413"/>
              <a:gd name="T6" fmla="*/ 156 w 184"/>
              <a:gd name="T7" fmla="*/ 0 h 413"/>
              <a:gd name="T8" fmla="*/ 0 w 184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13">
                <a:moveTo>
                  <a:pt x="0" y="0"/>
                </a:moveTo>
                <a:lnTo>
                  <a:pt x="21" y="413"/>
                </a:lnTo>
                <a:lnTo>
                  <a:pt x="184" y="413"/>
                </a:lnTo>
                <a:lnTo>
                  <a:pt x="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2" name="Rectangle 43"/>
          <p:cNvSpPr>
            <a:spLocks noChangeArrowheads="1"/>
          </p:cNvSpPr>
          <p:nvPr/>
        </p:nvSpPr>
        <p:spPr bwMode="auto">
          <a:xfrm>
            <a:off x="8798395" y="2570786"/>
            <a:ext cx="260980" cy="145288"/>
          </a:xfrm>
          <a:prstGeom prst="rect">
            <a:avLst/>
          </a:prstGeom>
          <a:solidFill>
            <a:srgbClr val="12568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3" name="Rectangle 44"/>
          <p:cNvSpPr>
            <a:spLocks noChangeArrowheads="1"/>
          </p:cNvSpPr>
          <p:nvPr/>
        </p:nvSpPr>
        <p:spPr bwMode="auto">
          <a:xfrm>
            <a:off x="9005564" y="2449713"/>
            <a:ext cx="197753" cy="121073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4" name="Freeform 45"/>
          <p:cNvSpPr/>
          <p:nvPr/>
        </p:nvSpPr>
        <p:spPr bwMode="auto">
          <a:xfrm>
            <a:off x="8928885" y="2179316"/>
            <a:ext cx="274432" cy="270397"/>
          </a:xfrm>
          <a:custGeom>
            <a:avLst/>
            <a:gdLst>
              <a:gd name="T0" fmla="*/ 86 w 86"/>
              <a:gd name="T1" fmla="*/ 85 h 85"/>
              <a:gd name="T2" fmla="*/ 24 w 86"/>
              <a:gd name="T3" fmla="*/ 85 h 85"/>
              <a:gd name="T4" fmla="*/ 0 w 86"/>
              <a:gd name="T5" fmla="*/ 52 h 85"/>
              <a:gd name="T6" fmla="*/ 0 w 86"/>
              <a:gd name="T7" fmla="*/ 0 h 85"/>
              <a:gd name="T8" fmla="*/ 9 w 86"/>
              <a:gd name="T9" fmla="*/ 0 h 85"/>
              <a:gd name="T10" fmla="*/ 17 w 86"/>
              <a:gd name="T11" fmla="*/ 11 h 85"/>
              <a:gd name="T12" fmla="*/ 17 w 86"/>
              <a:gd name="T13" fmla="*/ 44 h 85"/>
              <a:gd name="T14" fmla="*/ 86 w 86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85">
                <a:moveTo>
                  <a:pt x="86" y="85"/>
                </a:moveTo>
                <a:cubicBezTo>
                  <a:pt x="24" y="85"/>
                  <a:pt x="24" y="85"/>
                  <a:pt x="24" y="8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5" y="0"/>
                  <a:pt x="9" y="0"/>
                </a:cubicBezTo>
                <a:cubicBezTo>
                  <a:pt x="13" y="0"/>
                  <a:pt x="17" y="3"/>
                  <a:pt x="17" y="11"/>
                </a:cubicBezTo>
                <a:cubicBezTo>
                  <a:pt x="17" y="19"/>
                  <a:pt x="17" y="44"/>
                  <a:pt x="17" y="44"/>
                </a:cubicBezTo>
                <a:lnTo>
                  <a:pt x="86" y="85"/>
                </a:lnTo>
                <a:close/>
              </a:path>
            </a:pathLst>
          </a:custGeom>
          <a:solidFill>
            <a:srgbClr val="8E1F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5" name="Freeform 46"/>
          <p:cNvSpPr/>
          <p:nvPr/>
        </p:nvSpPr>
        <p:spPr bwMode="auto">
          <a:xfrm>
            <a:off x="5990845" y="3718290"/>
            <a:ext cx="3879719" cy="1927752"/>
          </a:xfrm>
          <a:custGeom>
            <a:avLst/>
            <a:gdLst>
              <a:gd name="T0" fmla="*/ 0 w 2884"/>
              <a:gd name="T1" fmla="*/ 1433 h 1433"/>
              <a:gd name="T2" fmla="*/ 2884 w 2884"/>
              <a:gd name="T3" fmla="*/ 1433 h 1433"/>
              <a:gd name="T4" fmla="*/ 1452 w 2884"/>
              <a:gd name="T5" fmla="*/ 0 h 1433"/>
              <a:gd name="T6" fmla="*/ 0 w 2884"/>
              <a:gd name="T7" fmla="*/ 1433 h 1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4" h="1433">
                <a:moveTo>
                  <a:pt x="0" y="1433"/>
                </a:moveTo>
                <a:lnTo>
                  <a:pt x="2884" y="1433"/>
                </a:lnTo>
                <a:lnTo>
                  <a:pt x="1452" y="0"/>
                </a:lnTo>
                <a:lnTo>
                  <a:pt x="0" y="143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6" name="Freeform 47"/>
          <p:cNvSpPr/>
          <p:nvPr/>
        </p:nvSpPr>
        <p:spPr bwMode="auto">
          <a:xfrm>
            <a:off x="8942337" y="4717815"/>
            <a:ext cx="1869906" cy="928227"/>
          </a:xfrm>
          <a:custGeom>
            <a:avLst/>
            <a:gdLst>
              <a:gd name="T0" fmla="*/ 0 w 1390"/>
              <a:gd name="T1" fmla="*/ 690 h 690"/>
              <a:gd name="T2" fmla="*/ 1390 w 1390"/>
              <a:gd name="T3" fmla="*/ 690 h 690"/>
              <a:gd name="T4" fmla="*/ 700 w 1390"/>
              <a:gd name="T5" fmla="*/ 0 h 690"/>
              <a:gd name="T6" fmla="*/ 0 w 1390"/>
              <a:gd name="T7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0" h="690">
                <a:moveTo>
                  <a:pt x="0" y="690"/>
                </a:moveTo>
                <a:lnTo>
                  <a:pt x="1390" y="690"/>
                </a:lnTo>
                <a:lnTo>
                  <a:pt x="700" y="0"/>
                </a:lnTo>
                <a:lnTo>
                  <a:pt x="0" y="69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7" name="Rectangle 48"/>
          <p:cNvSpPr>
            <a:spLocks noChangeArrowheads="1"/>
          </p:cNvSpPr>
          <p:nvPr/>
        </p:nvSpPr>
        <p:spPr bwMode="auto">
          <a:xfrm>
            <a:off x="3110" y="5647558"/>
            <a:ext cx="12188890" cy="1210442"/>
          </a:xfrm>
          <a:prstGeom prst="rect">
            <a:avLst/>
          </a:prstGeom>
          <a:gradFill flip="none" rotWithShape="1">
            <a:gsLst>
              <a:gs pos="0">
                <a:srgbClr val="122141"/>
              </a:gs>
              <a:gs pos="100000">
                <a:srgbClr val="070C1E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8" name="Freeform 49"/>
          <p:cNvSpPr/>
          <p:nvPr/>
        </p:nvSpPr>
        <p:spPr bwMode="auto">
          <a:xfrm>
            <a:off x="324625" y="5646042"/>
            <a:ext cx="1662737" cy="827333"/>
          </a:xfrm>
          <a:custGeom>
            <a:avLst/>
            <a:gdLst>
              <a:gd name="T0" fmla="*/ 0 w 1236"/>
              <a:gd name="T1" fmla="*/ 0 h 615"/>
              <a:gd name="T2" fmla="*/ 1236 w 1236"/>
              <a:gd name="T3" fmla="*/ 0 h 615"/>
              <a:gd name="T4" fmla="*/ 621 w 1236"/>
              <a:gd name="T5" fmla="*/ 615 h 615"/>
              <a:gd name="T6" fmla="*/ 0 w 1236"/>
              <a:gd name="T7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6" h="615">
                <a:moveTo>
                  <a:pt x="0" y="0"/>
                </a:moveTo>
                <a:lnTo>
                  <a:pt x="1236" y="0"/>
                </a:lnTo>
                <a:lnTo>
                  <a:pt x="621" y="61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1000">
                <a:srgbClr val="B0F7F4">
                  <a:alpha val="0"/>
                </a:srgbClr>
              </a:gs>
              <a:gs pos="100000">
                <a:srgbClr val="B0F7F4">
                  <a:alpha val="10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29" name="Freeform 50"/>
          <p:cNvSpPr/>
          <p:nvPr/>
        </p:nvSpPr>
        <p:spPr bwMode="auto">
          <a:xfrm>
            <a:off x="1224601" y="5646042"/>
            <a:ext cx="2565404" cy="1275303"/>
          </a:xfrm>
          <a:custGeom>
            <a:avLst/>
            <a:gdLst>
              <a:gd name="T0" fmla="*/ 0 w 1907"/>
              <a:gd name="T1" fmla="*/ 0 h 948"/>
              <a:gd name="T2" fmla="*/ 1907 w 1907"/>
              <a:gd name="T3" fmla="*/ 0 h 948"/>
              <a:gd name="T4" fmla="*/ 962 w 1907"/>
              <a:gd name="T5" fmla="*/ 948 h 948"/>
              <a:gd name="T6" fmla="*/ 0 w 1907"/>
              <a:gd name="T7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7" h="948">
                <a:moveTo>
                  <a:pt x="0" y="0"/>
                </a:moveTo>
                <a:lnTo>
                  <a:pt x="1907" y="0"/>
                </a:lnTo>
                <a:lnTo>
                  <a:pt x="962" y="94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200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0" name="Freeform 51"/>
          <p:cNvSpPr/>
          <p:nvPr/>
        </p:nvSpPr>
        <p:spPr bwMode="auto">
          <a:xfrm>
            <a:off x="4162641" y="5646042"/>
            <a:ext cx="1004907" cy="499090"/>
          </a:xfrm>
          <a:custGeom>
            <a:avLst/>
            <a:gdLst>
              <a:gd name="T0" fmla="*/ 0 w 747"/>
              <a:gd name="T1" fmla="*/ 0 h 371"/>
              <a:gd name="T2" fmla="*/ 747 w 747"/>
              <a:gd name="T3" fmla="*/ 0 h 371"/>
              <a:gd name="T4" fmla="*/ 376 w 747"/>
              <a:gd name="T5" fmla="*/ 371 h 371"/>
              <a:gd name="T6" fmla="*/ 0 w 747"/>
              <a:gd name="T7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7" h="371">
                <a:moveTo>
                  <a:pt x="0" y="0"/>
                </a:moveTo>
                <a:lnTo>
                  <a:pt x="747" y="0"/>
                </a:lnTo>
                <a:lnTo>
                  <a:pt x="376" y="37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200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1" name="Freeform 52"/>
          <p:cNvSpPr/>
          <p:nvPr/>
        </p:nvSpPr>
        <p:spPr bwMode="auto">
          <a:xfrm>
            <a:off x="10138270" y="5646042"/>
            <a:ext cx="1951967" cy="969930"/>
          </a:xfrm>
          <a:custGeom>
            <a:avLst/>
            <a:gdLst>
              <a:gd name="T0" fmla="*/ 0 w 1451"/>
              <a:gd name="T1" fmla="*/ 0 h 721"/>
              <a:gd name="T2" fmla="*/ 1451 w 1451"/>
              <a:gd name="T3" fmla="*/ 0 h 721"/>
              <a:gd name="T4" fmla="*/ 730 w 1451"/>
              <a:gd name="T5" fmla="*/ 721 h 721"/>
              <a:gd name="T6" fmla="*/ 0 w 1451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1" h="721">
                <a:moveTo>
                  <a:pt x="0" y="0"/>
                </a:moveTo>
                <a:lnTo>
                  <a:pt x="1451" y="0"/>
                </a:lnTo>
                <a:lnTo>
                  <a:pt x="730" y="72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000">
                <a:srgbClr val="B0F7F4">
                  <a:alpha val="0"/>
                </a:srgbClr>
              </a:gs>
              <a:gs pos="100000">
                <a:srgbClr val="B0F7F4">
                  <a:alpha val="24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2" name="Freeform 53"/>
          <p:cNvSpPr/>
          <p:nvPr/>
        </p:nvSpPr>
        <p:spPr bwMode="auto">
          <a:xfrm>
            <a:off x="8413652" y="5646043"/>
            <a:ext cx="1030466" cy="1478658"/>
          </a:xfrm>
          <a:custGeom>
            <a:avLst/>
            <a:gdLst>
              <a:gd name="T0" fmla="*/ 324 w 324"/>
              <a:gd name="T1" fmla="*/ 0 h 956"/>
              <a:gd name="T2" fmla="*/ 253 w 324"/>
              <a:gd name="T3" fmla="*/ 0 h 956"/>
              <a:gd name="T4" fmla="*/ 72 w 324"/>
              <a:gd name="T5" fmla="*/ 0 h 956"/>
              <a:gd name="T6" fmla="*/ 0 w 324"/>
              <a:gd name="T7" fmla="*/ 0 h 956"/>
              <a:gd name="T8" fmla="*/ 9 w 324"/>
              <a:gd name="T9" fmla="*/ 123 h 956"/>
              <a:gd name="T10" fmla="*/ 22 w 324"/>
              <a:gd name="T11" fmla="*/ 299 h 956"/>
              <a:gd name="T12" fmla="*/ 22 w 324"/>
              <a:gd name="T13" fmla="*/ 299 h 956"/>
              <a:gd name="T14" fmla="*/ 31 w 324"/>
              <a:gd name="T15" fmla="*/ 429 h 956"/>
              <a:gd name="T16" fmla="*/ 44 w 324"/>
              <a:gd name="T17" fmla="*/ 604 h 956"/>
              <a:gd name="T18" fmla="*/ 44 w 324"/>
              <a:gd name="T19" fmla="*/ 604 h 956"/>
              <a:gd name="T20" fmla="*/ 50 w 324"/>
              <a:gd name="T21" fmla="*/ 690 h 956"/>
              <a:gd name="T22" fmla="*/ 35 w 324"/>
              <a:gd name="T23" fmla="*/ 755 h 956"/>
              <a:gd name="T24" fmla="*/ 35 w 324"/>
              <a:gd name="T25" fmla="*/ 774 h 956"/>
              <a:gd name="T26" fmla="*/ 63 w 324"/>
              <a:gd name="T27" fmla="*/ 774 h 956"/>
              <a:gd name="T28" fmla="*/ 63 w 324"/>
              <a:gd name="T29" fmla="*/ 787 h 956"/>
              <a:gd name="T30" fmla="*/ 102 w 324"/>
              <a:gd name="T31" fmla="*/ 787 h 956"/>
              <a:gd name="T32" fmla="*/ 102 w 324"/>
              <a:gd name="T33" fmla="*/ 833 h 956"/>
              <a:gd name="T34" fmla="*/ 77 w 324"/>
              <a:gd name="T35" fmla="*/ 833 h 956"/>
              <a:gd name="T36" fmla="*/ 77 w 324"/>
              <a:gd name="T37" fmla="*/ 871 h 956"/>
              <a:gd name="T38" fmla="*/ 146 w 324"/>
              <a:gd name="T39" fmla="*/ 912 h 956"/>
              <a:gd name="T40" fmla="*/ 146 w 324"/>
              <a:gd name="T41" fmla="*/ 945 h 956"/>
              <a:gd name="T42" fmla="*/ 153 w 324"/>
              <a:gd name="T43" fmla="*/ 956 h 956"/>
              <a:gd name="T44" fmla="*/ 162 w 324"/>
              <a:gd name="T45" fmla="*/ 956 h 956"/>
              <a:gd name="T46" fmla="*/ 171 w 324"/>
              <a:gd name="T47" fmla="*/ 956 h 956"/>
              <a:gd name="T48" fmla="*/ 179 w 324"/>
              <a:gd name="T49" fmla="*/ 945 h 956"/>
              <a:gd name="T50" fmla="*/ 179 w 324"/>
              <a:gd name="T51" fmla="*/ 912 h 956"/>
              <a:gd name="T52" fmla="*/ 248 w 324"/>
              <a:gd name="T53" fmla="*/ 871 h 956"/>
              <a:gd name="T54" fmla="*/ 248 w 324"/>
              <a:gd name="T55" fmla="*/ 833 h 956"/>
              <a:gd name="T56" fmla="*/ 222 w 324"/>
              <a:gd name="T57" fmla="*/ 833 h 956"/>
              <a:gd name="T58" fmla="*/ 222 w 324"/>
              <a:gd name="T59" fmla="*/ 787 h 956"/>
              <a:gd name="T60" fmla="*/ 261 w 324"/>
              <a:gd name="T61" fmla="*/ 787 h 956"/>
              <a:gd name="T62" fmla="*/ 261 w 324"/>
              <a:gd name="T63" fmla="*/ 774 h 956"/>
              <a:gd name="T64" fmla="*/ 289 w 324"/>
              <a:gd name="T65" fmla="*/ 774 h 956"/>
              <a:gd name="T66" fmla="*/ 289 w 324"/>
              <a:gd name="T67" fmla="*/ 755 h 956"/>
              <a:gd name="T68" fmla="*/ 275 w 324"/>
              <a:gd name="T69" fmla="*/ 690 h 956"/>
              <a:gd name="T70" fmla="*/ 281 w 324"/>
              <a:gd name="T71" fmla="*/ 604 h 956"/>
              <a:gd name="T72" fmla="*/ 281 w 324"/>
              <a:gd name="T73" fmla="*/ 604 h 956"/>
              <a:gd name="T74" fmla="*/ 293 w 324"/>
              <a:gd name="T75" fmla="*/ 429 h 956"/>
              <a:gd name="T76" fmla="*/ 303 w 324"/>
              <a:gd name="T77" fmla="*/ 299 h 956"/>
              <a:gd name="T78" fmla="*/ 303 w 324"/>
              <a:gd name="T79" fmla="*/ 299 h 956"/>
              <a:gd name="T80" fmla="*/ 315 w 324"/>
              <a:gd name="T81" fmla="*/ 123 h 956"/>
              <a:gd name="T82" fmla="*/ 324 w 324"/>
              <a:gd name="T83" fmla="*/ 0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4" h="956">
                <a:moveTo>
                  <a:pt x="324" y="0"/>
                </a:moveTo>
                <a:cubicBezTo>
                  <a:pt x="253" y="0"/>
                  <a:pt x="253" y="0"/>
                  <a:pt x="2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123"/>
                  <a:pt x="9" y="123"/>
                  <a:pt x="9" y="123"/>
                </a:cubicBezTo>
                <a:cubicBezTo>
                  <a:pt x="22" y="299"/>
                  <a:pt x="22" y="299"/>
                  <a:pt x="22" y="299"/>
                </a:cubicBezTo>
                <a:cubicBezTo>
                  <a:pt x="22" y="299"/>
                  <a:pt x="22" y="299"/>
                  <a:pt x="22" y="299"/>
                </a:cubicBezTo>
                <a:cubicBezTo>
                  <a:pt x="31" y="429"/>
                  <a:pt x="31" y="429"/>
                  <a:pt x="31" y="429"/>
                </a:cubicBezTo>
                <a:cubicBezTo>
                  <a:pt x="44" y="604"/>
                  <a:pt x="44" y="604"/>
                  <a:pt x="44" y="604"/>
                </a:cubicBezTo>
                <a:cubicBezTo>
                  <a:pt x="44" y="604"/>
                  <a:pt x="44" y="604"/>
                  <a:pt x="44" y="604"/>
                </a:cubicBezTo>
                <a:cubicBezTo>
                  <a:pt x="50" y="690"/>
                  <a:pt x="50" y="690"/>
                  <a:pt x="50" y="690"/>
                </a:cubicBezTo>
                <a:cubicBezTo>
                  <a:pt x="35" y="755"/>
                  <a:pt x="35" y="755"/>
                  <a:pt x="35" y="755"/>
                </a:cubicBezTo>
                <a:cubicBezTo>
                  <a:pt x="35" y="774"/>
                  <a:pt x="35" y="774"/>
                  <a:pt x="35" y="774"/>
                </a:cubicBezTo>
                <a:cubicBezTo>
                  <a:pt x="63" y="774"/>
                  <a:pt x="63" y="774"/>
                  <a:pt x="63" y="774"/>
                </a:cubicBezTo>
                <a:cubicBezTo>
                  <a:pt x="63" y="787"/>
                  <a:pt x="63" y="787"/>
                  <a:pt x="63" y="787"/>
                </a:cubicBezTo>
                <a:cubicBezTo>
                  <a:pt x="102" y="787"/>
                  <a:pt x="102" y="787"/>
                  <a:pt x="102" y="787"/>
                </a:cubicBezTo>
                <a:cubicBezTo>
                  <a:pt x="102" y="833"/>
                  <a:pt x="102" y="833"/>
                  <a:pt x="102" y="833"/>
                </a:cubicBezTo>
                <a:cubicBezTo>
                  <a:pt x="77" y="833"/>
                  <a:pt x="77" y="833"/>
                  <a:pt x="77" y="833"/>
                </a:cubicBezTo>
                <a:cubicBezTo>
                  <a:pt x="77" y="871"/>
                  <a:pt x="77" y="871"/>
                  <a:pt x="77" y="871"/>
                </a:cubicBezTo>
                <a:cubicBezTo>
                  <a:pt x="146" y="912"/>
                  <a:pt x="146" y="912"/>
                  <a:pt x="146" y="912"/>
                </a:cubicBezTo>
                <a:cubicBezTo>
                  <a:pt x="146" y="912"/>
                  <a:pt x="146" y="937"/>
                  <a:pt x="146" y="945"/>
                </a:cubicBezTo>
                <a:cubicBezTo>
                  <a:pt x="146" y="953"/>
                  <a:pt x="149" y="956"/>
                  <a:pt x="153" y="956"/>
                </a:cubicBezTo>
                <a:cubicBezTo>
                  <a:pt x="157" y="956"/>
                  <a:pt x="162" y="956"/>
                  <a:pt x="162" y="956"/>
                </a:cubicBezTo>
                <a:cubicBezTo>
                  <a:pt x="162" y="956"/>
                  <a:pt x="167" y="956"/>
                  <a:pt x="171" y="956"/>
                </a:cubicBezTo>
                <a:cubicBezTo>
                  <a:pt x="175" y="956"/>
                  <a:pt x="179" y="953"/>
                  <a:pt x="179" y="945"/>
                </a:cubicBezTo>
                <a:cubicBezTo>
                  <a:pt x="179" y="937"/>
                  <a:pt x="179" y="912"/>
                  <a:pt x="179" y="912"/>
                </a:cubicBezTo>
                <a:cubicBezTo>
                  <a:pt x="248" y="871"/>
                  <a:pt x="248" y="871"/>
                  <a:pt x="248" y="871"/>
                </a:cubicBezTo>
                <a:cubicBezTo>
                  <a:pt x="248" y="833"/>
                  <a:pt x="248" y="833"/>
                  <a:pt x="248" y="833"/>
                </a:cubicBezTo>
                <a:cubicBezTo>
                  <a:pt x="222" y="833"/>
                  <a:pt x="222" y="833"/>
                  <a:pt x="222" y="833"/>
                </a:cubicBezTo>
                <a:cubicBezTo>
                  <a:pt x="222" y="787"/>
                  <a:pt x="222" y="787"/>
                  <a:pt x="222" y="787"/>
                </a:cubicBezTo>
                <a:cubicBezTo>
                  <a:pt x="261" y="787"/>
                  <a:pt x="261" y="787"/>
                  <a:pt x="261" y="787"/>
                </a:cubicBezTo>
                <a:cubicBezTo>
                  <a:pt x="261" y="774"/>
                  <a:pt x="261" y="774"/>
                  <a:pt x="261" y="774"/>
                </a:cubicBezTo>
                <a:cubicBezTo>
                  <a:pt x="289" y="774"/>
                  <a:pt x="289" y="774"/>
                  <a:pt x="289" y="774"/>
                </a:cubicBezTo>
                <a:cubicBezTo>
                  <a:pt x="289" y="755"/>
                  <a:pt x="289" y="755"/>
                  <a:pt x="289" y="755"/>
                </a:cubicBezTo>
                <a:cubicBezTo>
                  <a:pt x="275" y="690"/>
                  <a:pt x="275" y="690"/>
                  <a:pt x="275" y="690"/>
                </a:cubicBezTo>
                <a:cubicBezTo>
                  <a:pt x="281" y="604"/>
                  <a:pt x="281" y="604"/>
                  <a:pt x="281" y="604"/>
                </a:cubicBezTo>
                <a:cubicBezTo>
                  <a:pt x="281" y="604"/>
                  <a:pt x="281" y="604"/>
                  <a:pt x="281" y="604"/>
                </a:cubicBezTo>
                <a:cubicBezTo>
                  <a:pt x="293" y="429"/>
                  <a:pt x="293" y="429"/>
                  <a:pt x="293" y="429"/>
                </a:cubicBezTo>
                <a:cubicBezTo>
                  <a:pt x="303" y="299"/>
                  <a:pt x="303" y="299"/>
                  <a:pt x="303" y="299"/>
                </a:cubicBezTo>
                <a:cubicBezTo>
                  <a:pt x="303" y="299"/>
                  <a:pt x="303" y="299"/>
                  <a:pt x="303" y="299"/>
                </a:cubicBezTo>
                <a:cubicBezTo>
                  <a:pt x="315" y="123"/>
                  <a:pt x="315" y="123"/>
                  <a:pt x="315" y="123"/>
                </a:cubicBezTo>
                <a:lnTo>
                  <a:pt x="324" y="0"/>
                </a:lnTo>
                <a:close/>
              </a:path>
            </a:pathLst>
          </a:custGeom>
          <a:gradFill flip="none" rotWithShape="1">
            <a:gsLst>
              <a:gs pos="43000">
                <a:srgbClr val="B0F7F4">
                  <a:alpha val="0"/>
                </a:srgbClr>
              </a:gs>
              <a:gs pos="100000">
                <a:srgbClr val="B0F7F4">
                  <a:alpha val="10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3" name="Freeform 54"/>
          <p:cNvSpPr/>
          <p:nvPr/>
        </p:nvSpPr>
        <p:spPr bwMode="auto">
          <a:xfrm>
            <a:off x="5450052" y="5646042"/>
            <a:ext cx="5177892" cy="1778429"/>
          </a:xfrm>
          <a:custGeom>
            <a:avLst/>
            <a:gdLst>
              <a:gd name="T0" fmla="*/ 3213 w 3849"/>
              <a:gd name="T1" fmla="*/ 636 h 1322"/>
              <a:gd name="T2" fmla="*/ 2889 w 3849"/>
              <a:gd name="T3" fmla="*/ 317 h 1322"/>
              <a:gd name="T4" fmla="*/ 1884 w 3849"/>
              <a:gd name="T5" fmla="*/ 1322 h 1322"/>
              <a:gd name="T6" fmla="*/ 863 w 3849"/>
              <a:gd name="T7" fmla="*/ 312 h 1322"/>
              <a:gd name="T8" fmla="*/ 594 w 3849"/>
              <a:gd name="T9" fmla="*/ 584 h 1322"/>
              <a:gd name="T10" fmla="*/ 0 w 3849"/>
              <a:gd name="T11" fmla="*/ 0 h 1322"/>
              <a:gd name="T12" fmla="*/ 549 w 3849"/>
              <a:gd name="T13" fmla="*/ 0 h 1322"/>
              <a:gd name="T14" fmla="*/ 1175 w 3849"/>
              <a:gd name="T15" fmla="*/ 0 h 1322"/>
              <a:gd name="T16" fmla="*/ 2570 w 3849"/>
              <a:gd name="T17" fmla="*/ 0 h 1322"/>
              <a:gd name="T18" fmla="*/ 3206 w 3849"/>
              <a:gd name="T19" fmla="*/ 0 h 1322"/>
              <a:gd name="T20" fmla="*/ 3849 w 3849"/>
              <a:gd name="T21" fmla="*/ 0 h 1322"/>
              <a:gd name="T22" fmla="*/ 3213 w 3849"/>
              <a:gd name="T23" fmla="*/ 636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49" h="1322">
                <a:moveTo>
                  <a:pt x="3213" y="636"/>
                </a:moveTo>
                <a:lnTo>
                  <a:pt x="2889" y="317"/>
                </a:lnTo>
                <a:lnTo>
                  <a:pt x="1884" y="1322"/>
                </a:lnTo>
                <a:lnTo>
                  <a:pt x="863" y="312"/>
                </a:lnTo>
                <a:lnTo>
                  <a:pt x="594" y="584"/>
                </a:lnTo>
                <a:lnTo>
                  <a:pt x="0" y="0"/>
                </a:lnTo>
                <a:lnTo>
                  <a:pt x="549" y="0"/>
                </a:lnTo>
                <a:lnTo>
                  <a:pt x="1175" y="0"/>
                </a:lnTo>
                <a:lnTo>
                  <a:pt x="2570" y="0"/>
                </a:lnTo>
                <a:lnTo>
                  <a:pt x="3206" y="0"/>
                </a:lnTo>
                <a:lnTo>
                  <a:pt x="3849" y="0"/>
                </a:lnTo>
                <a:lnTo>
                  <a:pt x="3213" y="636"/>
                </a:lnTo>
                <a:close/>
              </a:path>
            </a:pathLst>
          </a:custGeom>
          <a:gradFill flip="none" rotWithShape="1">
            <a:gsLst>
              <a:gs pos="50000">
                <a:srgbClr val="B0F7F4">
                  <a:alpha val="0"/>
                </a:srgbClr>
              </a:gs>
              <a:gs pos="100000">
                <a:srgbClr val="B0F7F4">
                  <a:alpha val="24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4" name="Freeform 55"/>
          <p:cNvSpPr/>
          <p:nvPr/>
        </p:nvSpPr>
        <p:spPr bwMode="auto">
          <a:xfrm>
            <a:off x="11295191" y="5646042"/>
            <a:ext cx="1536283" cy="764106"/>
          </a:xfrm>
          <a:custGeom>
            <a:avLst/>
            <a:gdLst>
              <a:gd name="T0" fmla="*/ 0 w 1142"/>
              <a:gd name="T1" fmla="*/ 0 h 568"/>
              <a:gd name="T2" fmla="*/ 1142 w 1142"/>
              <a:gd name="T3" fmla="*/ 0 h 568"/>
              <a:gd name="T4" fmla="*/ 575 w 1142"/>
              <a:gd name="T5" fmla="*/ 568 h 568"/>
              <a:gd name="T6" fmla="*/ 0 w 1142"/>
              <a:gd name="T7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42" h="568">
                <a:moveTo>
                  <a:pt x="0" y="0"/>
                </a:moveTo>
                <a:lnTo>
                  <a:pt x="1142" y="0"/>
                </a:lnTo>
                <a:lnTo>
                  <a:pt x="575" y="56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8000">
                <a:srgbClr val="B0F7F4">
                  <a:alpha val="0"/>
                </a:srgbClr>
              </a:gs>
              <a:gs pos="100000">
                <a:srgbClr val="B0F7F4">
                  <a:alpha val="24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35" name="Freeform 56"/>
          <p:cNvSpPr/>
          <p:nvPr/>
        </p:nvSpPr>
        <p:spPr bwMode="auto">
          <a:xfrm>
            <a:off x="3265355" y="5646042"/>
            <a:ext cx="839440" cy="417029"/>
          </a:xfrm>
          <a:custGeom>
            <a:avLst/>
            <a:gdLst>
              <a:gd name="T0" fmla="*/ 0 w 624"/>
              <a:gd name="T1" fmla="*/ 0 h 310"/>
              <a:gd name="T2" fmla="*/ 624 w 624"/>
              <a:gd name="T3" fmla="*/ 0 h 310"/>
              <a:gd name="T4" fmla="*/ 315 w 624"/>
              <a:gd name="T5" fmla="*/ 310 h 310"/>
              <a:gd name="T6" fmla="*/ 0 w 624"/>
              <a:gd name="T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310">
                <a:moveTo>
                  <a:pt x="0" y="0"/>
                </a:moveTo>
                <a:lnTo>
                  <a:pt x="624" y="0"/>
                </a:lnTo>
                <a:lnTo>
                  <a:pt x="315" y="31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2000">
                <a:srgbClr val="B0F7F4">
                  <a:alpha val="0"/>
                </a:srgbClr>
              </a:gs>
              <a:gs pos="100000">
                <a:srgbClr val="B0F7F4">
                  <a:alpha val="20000"/>
                </a:srgbClr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90"/>
          <p:cNvGrpSpPr/>
          <p:nvPr/>
        </p:nvGrpSpPr>
        <p:grpSpPr>
          <a:xfrm>
            <a:off x="814298" y="3025483"/>
            <a:ext cx="11103746" cy="1914300"/>
            <a:chOff x="814298" y="3025483"/>
            <a:chExt cx="11103746" cy="1914300"/>
          </a:xfrm>
        </p:grpSpPr>
        <p:sp>
          <p:nvSpPr>
            <p:cNvPr id="1048636" name="Oval 58"/>
            <p:cNvSpPr>
              <a:spLocks noChangeArrowheads="1"/>
            </p:cNvSpPr>
            <p:nvPr/>
          </p:nvSpPr>
          <p:spPr bwMode="auto">
            <a:xfrm>
              <a:off x="3386428" y="4608849"/>
              <a:ext cx="72644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7" name="Oval 59"/>
            <p:cNvSpPr>
              <a:spLocks noChangeArrowheads="1"/>
            </p:cNvSpPr>
            <p:nvPr/>
          </p:nvSpPr>
          <p:spPr bwMode="auto">
            <a:xfrm>
              <a:off x="5030332" y="4828126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8" name="Oval 60"/>
            <p:cNvSpPr>
              <a:spLocks noChangeArrowheads="1"/>
            </p:cNvSpPr>
            <p:nvPr/>
          </p:nvSpPr>
          <p:spPr bwMode="auto">
            <a:xfrm>
              <a:off x="5415075" y="3921423"/>
              <a:ext cx="73989" cy="73989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39" name="Oval 61"/>
            <p:cNvSpPr>
              <a:spLocks noChangeArrowheads="1"/>
            </p:cNvSpPr>
            <p:nvPr/>
          </p:nvSpPr>
          <p:spPr bwMode="auto">
            <a:xfrm>
              <a:off x="814298" y="4182814"/>
              <a:ext cx="72644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0" name="Oval 62"/>
            <p:cNvSpPr>
              <a:spLocks noChangeArrowheads="1"/>
            </p:cNvSpPr>
            <p:nvPr/>
          </p:nvSpPr>
          <p:spPr bwMode="auto">
            <a:xfrm>
              <a:off x="1949695" y="4214689"/>
              <a:ext cx="7533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1" name="Oval 63"/>
            <p:cNvSpPr>
              <a:spLocks noChangeArrowheads="1"/>
            </p:cNvSpPr>
            <p:nvPr/>
          </p:nvSpPr>
          <p:spPr bwMode="auto">
            <a:xfrm>
              <a:off x="3917805" y="4007520"/>
              <a:ext cx="76680" cy="73989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2" name="Oval 64"/>
            <p:cNvSpPr>
              <a:spLocks noChangeArrowheads="1"/>
            </p:cNvSpPr>
            <p:nvPr/>
          </p:nvSpPr>
          <p:spPr bwMode="auto">
            <a:xfrm>
              <a:off x="4544694" y="3260902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3" name="Oval 65"/>
            <p:cNvSpPr>
              <a:spLocks noChangeArrowheads="1"/>
            </p:cNvSpPr>
            <p:nvPr/>
          </p:nvSpPr>
          <p:spPr bwMode="auto">
            <a:xfrm>
              <a:off x="6254515" y="339677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4" name="Oval 66"/>
            <p:cNvSpPr>
              <a:spLocks noChangeArrowheads="1"/>
            </p:cNvSpPr>
            <p:nvPr/>
          </p:nvSpPr>
          <p:spPr bwMode="auto">
            <a:xfrm>
              <a:off x="1739835" y="3260902"/>
              <a:ext cx="7533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5" name="Oval 67"/>
            <p:cNvSpPr>
              <a:spLocks noChangeArrowheads="1"/>
            </p:cNvSpPr>
            <p:nvPr/>
          </p:nvSpPr>
          <p:spPr bwMode="auto">
            <a:xfrm>
              <a:off x="1189625" y="4272535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6" name="Oval 68"/>
            <p:cNvSpPr>
              <a:spLocks noChangeArrowheads="1"/>
            </p:cNvSpPr>
            <p:nvPr/>
          </p:nvSpPr>
          <p:spPr bwMode="auto">
            <a:xfrm>
              <a:off x="6664818" y="3816493"/>
              <a:ext cx="73989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7" name="Oval 69"/>
            <p:cNvSpPr>
              <a:spLocks noChangeArrowheads="1"/>
            </p:cNvSpPr>
            <p:nvPr/>
          </p:nvSpPr>
          <p:spPr bwMode="auto">
            <a:xfrm>
              <a:off x="11845400" y="4214689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8" name="Oval 70"/>
            <p:cNvSpPr>
              <a:spLocks noChangeArrowheads="1"/>
            </p:cNvSpPr>
            <p:nvPr/>
          </p:nvSpPr>
          <p:spPr bwMode="auto">
            <a:xfrm>
              <a:off x="10592967" y="3603943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49" name="Oval 71"/>
            <p:cNvSpPr>
              <a:spLocks noChangeArrowheads="1"/>
            </p:cNvSpPr>
            <p:nvPr/>
          </p:nvSpPr>
          <p:spPr bwMode="auto">
            <a:xfrm>
              <a:off x="4197618" y="4867139"/>
              <a:ext cx="72644" cy="7264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0" name="Oval 72"/>
            <p:cNvSpPr>
              <a:spLocks noChangeArrowheads="1"/>
            </p:cNvSpPr>
            <p:nvPr/>
          </p:nvSpPr>
          <p:spPr bwMode="auto">
            <a:xfrm>
              <a:off x="5596685" y="4643826"/>
              <a:ext cx="76680" cy="76680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1" name="Oval 73"/>
            <p:cNvSpPr>
              <a:spLocks noChangeArrowheads="1"/>
            </p:cNvSpPr>
            <p:nvPr/>
          </p:nvSpPr>
          <p:spPr bwMode="auto">
            <a:xfrm>
              <a:off x="2413808" y="3025483"/>
              <a:ext cx="72644" cy="75334"/>
            </a:xfrm>
            <a:prstGeom prst="ellipse">
              <a:avLst/>
            </a:prstGeom>
            <a:solidFill>
              <a:srgbClr val="1256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2" name="Oval 74"/>
            <p:cNvSpPr>
              <a:spLocks noChangeArrowheads="1"/>
            </p:cNvSpPr>
            <p:nvPr/>
          </p:nvSpPr>
          <p:spPr bwMode="auto">
            <a:xfrm>
              <a:off x="2887338" y="3531299"/>
              <a:ext cx="7264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3" name="Oval 75"/>
            <p:cNvSpPr>
              <a:spLocks noChangeArrowheads="1"/>
            </p:cNvSpPr>
            <p:nvPr/>
          </p:nvSpPr>
          <p:spPr bwMode="auto">
            <a:xfrm>
              <a:off x="4025425" y="4214689"/>
              <a:ext cx="76680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4" name="Oval 76"/>
            <p:cNvSpPr>
              <a:spLocks noChangeArrowheads="1"/>
            </p:cNvSpPr>
            <p:nvPr/>
          </p:nvSpPr>
          <p:spPr bwMode="auto">
            <a:xfrm>
              <a:off x="11549444" y="3846089"/>
              <a:ext cx="73989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5" name="Oval 77"/>
            <p:cNvSpPr>
              <a:spLocks noChangeArrowheads="1"/>
            </p:cNvSpPr>
            <p:nvPr/>
          </p:nvSpPr>
          <p:spPr bwMode="auto">
            <a:xfrm>
              <a:off x="6738807" y="4421859"/>
              <a:ext cx="75334" cy="7533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6" name="Oval 78"/>
            <p:cNvSpPr>
              <a:spLocks noChangeArrowheads="1"/>
            </p:cNvSpPr>
            <p:nvPr/>
          </p:nvSpPr>
          <p:spPr bwMode="auto">
            <a:xfrm>
              <a:off x="10812244" y="4119176"/>
              <a:ext cx="76680" cy="76680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657" name="Oval 79"/>
            <p:cNvSpPr>
              <a:spLocks noChangeArrowheads="1"/>
            </p:cNvSpPr>
            <p:nvPr/>
          </p:nvSpPr>
          <p:spPr bwMode="auto">
            <a:xfrm>
              <a:off x="6970191" y="3883756"/>
              <a:ext cx="73989" cy="72644"/>
            </a:xfrm>
            <a:prstGeom prst="ellipse">
              <a:avLst/>
            </a:prstGeom>
            <a:solidFill>
              <a:srgbClr val="B0F7F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48658" name="Freeform 17"/>
          <p:cNvSpPr/>
          <p:nvPr/>
        </p:nvSpPr>
        <p:spPr bwMode="auto">
          <a:xfrm>
            <a:off x="5193108" y="4793149"/>
            <a:ext cx="1716547" cy="852893"/>
          </a:xfrm>
          <a:custGeom>
            <a:avLst/>
            <a:gdLst>
              <a:gd name="T0" fmla="*/ 0 w 1276"/>
              <a:gd name="T1" fmla="*/ 634 h 634"/>
              <a:gd name="T2" fmla="*/ 1276 w 1276"/>
              <a:gd name="T3" fmla="*/ 634 h 634"/>
              <a:gd name="T4" fmla="*/ 640 w 1276"/>
              <a:gd name="T5" fmla="*/ 0 h 634"/>
              <a:gd name="T6" fmla="*/ 0 w 1276"/>
              <a:gd name="T7" fmla="*/ 63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76" h="634">
                <a:moveTo>
                  <a:pt x="0" y="634"/>
                </a:moveTo>
                <a:lnTo>
                  <a:pt x="1276" y="634"/>
                </a:lnTo>
                <a:lnTo>
                  <a:pt x="640" y="0"/>
                </a:lnTo>
                <a:lnTo>
                  <a:pt x="0" y="634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59" name="Freeform 14"/>
          <p:cNvSpPr/>
          <p:nvPr/>
        </p:nvSpPr>
        <p:spPr bwMode="auto">
          <a:xfrm flipV="1">
            <a:off x="2194532" y="5646041"/>
            <a:ext cx="451444" cy="224534"/>
          </a:xfrm>
          <a:custGeom>
            <a:avLst/>
            <a:gdLst>
              <a:gd name="T0" fmla="*/ 0 w 380"/>
              <a:gd name="T1" fmla="*/ 189 h 189"/>
              <a:gd name="T2" fmla="*/ 380 w 380"/>
              <a:gd name="T3" fmla="*/ 189 h 189"/>
              <a:gd name="T4" fmla="*/ 191 w 380"/>
              <a:gd name="T5" fmla="*/ 0 h 189"/>
              <a:gd name="T6" fmla="*/ 0 w 380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" h="189">
                <a:moveTo>
                  <a:pt x="0" y="189"/>
                </a:moveTo>
                <a:lnTo>
                  <a:pt x="380" y="189"/>
                </a:lnTo>
                <a:lnTo>
                  <a:pt x="191" y="0"/>
                </a:lnTo>
                <a:lnTo>
                  <a:pt x="0" y="189"/>
                </a:lnTo>
                <a:close/>
              </a:path>
            </a:pathLst>
          </a:custGeom>
          <a:gradFill>
            <a:gsLst>
              <a:gs pos="0">
                <a:srgbClr val="070C1E">
                  <a:alpha val="0"/>
                </a:srgbClr>
              </a:gs>
              <a:gs pos="100000">
                <a:srgbClr val="122141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60" name="Freeform 15"/>
          <p:cNvSpPr/>
          <p:nvPr/>
        </p:nvSpPr>
        <p:spPr bwMode="auto">
          <a:xfrm flipV="1">
            <a:off x="2057315" y="5646040"/>
            <a:ext cx="282504" cy="140113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gradFill>
            <a:gsLst>
              <a:gs pos="0">
                <a:srgbClr val="070C1E">
                  <a:alpha val="0"/>
                </a:srgbClr>
              </a:gs>
              <a:gs pos="100000">
                <a:srgbClr val="122141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61" name="Freeform 15"/>
          <p:cNvSpPr/>
          <p:nvPr/>
        </p:nvSpPr>
        <p:spPr bwMode="auto">
          <a:xfrm flipV="1">
            <a:off x="282921" y="5646039"/>
            <a:ext cx="345585" cy="171399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gradFill>
            <a:gsLst>
              <a:gs pos="0">
                <a:srgbClr val="070C1E">
                  <a:alpha val="0"/>
                </a:srgbClr>
              </a:gs>
              <a:gs pos="100000">
                <a:srgbClr val="122141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C023C-8C03-5774-B3A0-53084407161D}"/>
              </a:ext>
            </a:extLst>
          </p:cNvPr>
          <p:cNvSpPr txBox="1"/>
          <p:nvPr/>
        </p:nvSpPr>
        <p:spPr>
          <a:xfrm>
            <a:off x="1294633" y="1711545"/>
            <a:ext cx="4120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Nishanth G</a:t>
            </a:r>
          </a:p>
          <a:p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Yogeshwaran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Nelson G</a:t>
            </a:r>
          </a:p>
          <a:p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Prasanaa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Venkatesh 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ut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5"/>
          <p:cNvSpPr>
            <a:spLocks noChangeArrowheads="1"/>
          </p:cNvSpPr>
          <p:nvPr/>
        </p:nvSpPr>
        <p:spPr bwMode="auto">
          <a:xfrm>
            <a:off x="3109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50" marR="73025" indent="-6350" algn="just">
              <a:lnSpc>
                <a:spcPct val="97000"/>
              </a:lnSpc>
              <a:spcBef>
                <a:spcPts val="10"/>
              </a:spcBef>
              <a:spcAft>
                <a:spcPts val="1145"/>
              </a:spcAft>
            </a:pPr>
            <a:endParaRPr lang="en-IN" sz="2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4" name="Rectangle 1"/>
          <p:cNvSpPr/>
          <p:nvPr/>
        </p:nvSpPr>
        <p:spPr>
          <a:xfrm>
            <a:off x="3585292" y="775684"/>
            <a:ext cx="8338457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73025" indent="-342900" algn="just">
              <a:lnSpc>
                <a:spcPct val="150000"/>
              </a:lnSpc>
              <a:spcBef>
                <a:spcPts val="10"/>
              </a:spcBef>
              <a:spcAft>
                <a:spcPts val="1145"/>
              </a:spcAft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5" name="TextBox 2"/>
          <p:cNvSpPr txBox="1"/>
          <p:nvPr/>
        </p:nvSpPr>
        <p:spPr>
          <a:xfrm>
            <a:off x="4373534" y="129353"/>
            <a:ext cx="247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ABSTRACT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AD3F0-FF1D-13BE-BE6C-7E4A73D1E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73" y="2082231"/>
            <a:ext cx="4767306" cy="2947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A5A55-DD38-3AEA-4CDD-F3635F414FA2}"/>
              </a:ext>
            </a:extLst>
          </p:cNvPr>
          <p:cNvSpPr txBox="1"/>
          <p:nvPr/>
        </p:nvSpPr>
        <p:spPr>
          <a:xfrm>
            <a:off x="5594181" y="2048364"/>
            <a:ext cx="6097556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the term "Non-Fungible Tokens" has gained popularity. On the other side, there are now very few people on-chain, and the great majority of NFTs are exclusively available on-chain.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Nowadays, fewer than 1% of people worldwide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crypto wallets. As a result, there is currently a need for solutions to make it easier for those who are not familiar with on-chain wallets to buy and sell NFTs.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problem we are developing a NFT token exchange platform which is user friendly.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5"/>
          <p:cNvSpPr>
            <a:spLocks noChangeArrowheads="1"/>
          </p:cNvSpPr>
          <p:nvPr/>
        </p:nvSpPr>
        <p:spPr bwMode="auto">
          <a:xfrm>
            <a:off x="3109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350" marR="73025" indent="-6350" algn="ctr">
              <a:lnSpc>
                <a:spcPct val="97000"/>
              </a:lnSpc>
              <a:spcBef>
                <a:spcPts val="10"/>
              </a:spcBef>
              <a:spcAft>
                <a:spcPts val="1145"/>
              </a:spcAft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PROBLEM</a:t>
            </a:r>
            <a:r>
              <a:rPr lang="en-IN" sz="3600" b="1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STATEMENT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69" name="Rectangle 1"/>
          <p:cNvSpPr/>
          <p:nvPr/>
        </p:nvSpPr>
        <p:spPr>
          <a:xfrm>
            <a:off x="4480561" y="1771036"/>
            <a:ext cx="755540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77495" algn="just">
              <a:lnSpc>
                <a:spcPct val="150000"/>
              </a:lnSpc>
              <a:spcBef>
                <a:spcPts val="1280"/>
              </a:spcBef>
              <a:spcAft>
                <a:spcPts val="600"/>
              </a:spcAft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NFT (Non-Fungible Tokens) has become a buzzword in recent years and is gaining traction. However, the vast majority of NFTs are currently only available on-chain, on the other hand, the number of people on-chain is very small. Today, crypto wallets are used by less than 1% of the world's population. As a result, solutions to simplify the ways NFTs are bought and sold for people unfamiliar with on-chain wallets are currently in demand. 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48670" name="Rectangle 48"/>
          <p:cNvSpPr>
            <a:spLocks noChangeArrowheads="1"/>
          </p:cNvSpPr>
          <p:nvPr/>
        </p:nvSpPr>
        <p:spPr bwMode="auto">
          <a:xfrm>
            <a:off x="3110" y="5643660"/>
            <a:ext cx="12188890" cy="1214340"/>
          </a:xfrm>
          <a:prstGeom prst="rect">
            <a:avLst/>
          </a:prstGeom>
          <a:gradFill flip="none" rotWithShape="1">
            <a:gsLst>
              <a:gs pos="0">
                <a:srgbClr val="122141"/>
              </a:gs>
              <a:gs pos="100000">
                <a:srgbClr val="070C1E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1" name="Freeform 7"/>
          <p:cNvSpPr/>
          <p:nvPr/>
        </p:nvSpPr>
        <p:spPr bwMode="auto">
          <a:xfrm>
            <a:off x="7579356" y="4154461"/>
            <a:ext cx="2995886" cy="1489199"/>
          </a:xfrm>
          <a:custGeom>
            <a:avLst/>
            <a:gdLst>
              <a:gd name="T0" fmla="*/ 0 w 2227"/>
              <a:gd name="T1" fmla="*/ 1107 h 1107"/>
              <a:gd name="T2" fmla="*/ 2227 w 2227"/>
              <a:gd name="T3" fmla="*/ 1107 h 1107"/>
              <a:gd name="T4" fmla="*/ 1121 w 2227"/>
              <a:gd name="T5" fmla="*/ 0 h 1107"/>
              <a:gd name="T6" fmla="*/ 0 w 2227"/>
              <a:gd name="T7" fmla="*/ 1107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7" h="1107">
                <a:moveTo>
                  <a:pt x="0" y="1107"/>
                </a:moveTo>
                <a:lnTo>
                  <a:pt x="2227" y="1107"/>
                </a:lnTo>
                <a:lnTo>
                  <a:pt x="1121" y="0"/>
                </a:lnTo>
                <a:lnTo>
                  <a:pt x="0" y="1107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2" name="Freeform 8"/>
          <p:cNvSpPr/>
          <p:nvPr/>
        </p:nvSpPr>
        <p:spPr bwMode="auto">
          <a:xfrm>
            <a:off x="11004379" y="5061164"/>
            <a:ext cx="1173064" cy="582496"/>
          </a:xfrm>
          <a:custGeom>
            <a:avLst/>
            <a:gdLst>
              <a:gd name="T0" fmla="*/ 0 w 872"/>
              <a:gd name="T1" fmla="*/ 433 h 433"/>
              <a:gd name="T2" fmla="*/ 872 w 872"/>
              <a:gd name="T3" fmla="*/ 433 h 433"/>
              <a:gd name="T4" fmla="*/ 440 w 872"/>
              <a:gd name="T5" fmla="*/ 0 h 433"/>
              <a:gd name="T6" fmla="*/ 0 w 872"/>
              <a:gd name="T7" fmla="*/ 433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33">
                <a:moveTo>
                  <a:pt x="0" y="433"/>
                </a:moveTo>
                <a:lnTo>
                  <a:pt x="872" y="433"/>
                </a:lnTo>
                <a:lnTo>
                  <a:pt x="440" y="0"/>
                </a:lnTo>
                <a:lnTo>
                  <a:pt x="0" y="433"/>
                </a:lnTo>
                <a:close/>
              </a:path>
            </a:pathLst>
          </a:custGeom>
          <a:gradFill flip="none" rotWithShape="1">
            <a:gsLst>
              <a:gs pos="0">
                <a:srgbClr val="070C1E"/>
              </a:gs>
              <a:gs pos="43000">
                <a:srgbClr val="09192F">
                  <a:alpha val="73000"/>
                </a:srgbClr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3" name="Freeform 14"/>
          <p:cNvSpPr/>
          <p:nvPr/>
        </p:nvSpPr>
        <p:spPr bwMode="auto">
          <a:xfrm>
            <a:off x="8921922" y="5389407"/>
            <a:ext cx="511197" cy="254253"/>
          </a:xfrm>
          <a:custGeom>
            <a:avLst/>
            <a:gdLst>
              <a:gd name="T0" fmla="*/ 0 w 380"/>
              <a:gd name="T1" fmla="*/ 189 h 189"/>
              <a:gd name="T2" fmla="*/ 380 w 380"/>
              <a:gd name="T3" fmla="*/ 189 h 189"/>
              <a:gd name="T4" fmla="*/ 191 w 380"/>
              <a:gd name="T5" fmla="*/ 0 h 189"/>
              <a:gd name="T6" fmla="*/ 0 w 380"/>
              <a:gd name="T7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0" h="189">
                <a:moveTo>
                  <a:pt x="0" y="189"/>
                </a:moveTo>
                <a:lnTo>
                  <a:pt x="380" y="189"/>
                </a:lnTo>
                <a:lnTo>
                  <a:pt x="19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4" name="Freeform 18"/>
          <p:cNvSpPr/>
          <p:nvPr/>
        </p:nvSpPr>
        <p:spPr bwMode="auto">
          <a:xfrm>
            <a:off x="9903959" y="5137844"/>
            <a:ext cx="1021050" cy="505816"/>
          </a:xfrm>
          <a:custGeom>
            <a:avLst/>
            <a:gdLst>
              <a:gd name="T0" fmla="*/ 0 w 759"/>
              <a:gd name="T1" fmla="*/ 376 h 376"/>
              <a:gd name="T2" fmla="*/ 759 w 759"/>
              <a:gd name="T3" fmla="*/ 376 h 376"/>
              <a:gd name="T4" fmla="*/ 381 w 759"/>
              <a:gd name="T5" fmla="*/ 0 h 376"/>
              <a:gd name="T6" fmla="*/ 0 w 759"/>
              <a:gd name="T7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9" h="376">
                <a:moveTo>
                  <a:pt x="0" y="376"/>
                </a:moveTo>
                <a:lnTo>
                  <a:pt x="759" y="376"/>
                </a:lnTo>
                <a:lnTo>
                  <a:pt x="381" y="0"/>
                </a:lnTo>
                <a:lnTo>
                  <a:pt x="0" y="376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5" name="Freeform 15"/>
          <p:cNvSpPr/>
          <p:nvPr/>
        </p:nvSpPr>
        <p:spPr bwMode="auto">
          <a:xfrm>
            <a:off x="8733586" y="5478193"/>
            <a:ext cx="333624" cy="165467"/>
          </a:xfrm>
          <a:custGeom>
            <a:avLst/>
            <a:gdLst>
              <a:gd name="T0" fmla="*/ 0 w 248"/>
              <a:gd name="T1" fmla="*/ 123 h 123"/>
              <a:gd name="T2" fmla="*/ 248 w 248"/>
              <a:gd name="T3" fmla="*/ 123 h 123"/>
              <a:gd name="T4" fmla="*/ 125 w 248"/>
              <a:gd name="T5" fmla="*/ 0 h 123"/>
              <a:gd name="T6" fmla="*/ 0 w 248"/>
              <a:gd name="T7" fmla="*/ 12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8" h="123">
                <a:moveTo>
                  <a:pt x="0" y="123"/>
                </a:moveTo>
                <a:lnTo>
                  <a:pt x="248" y="123"/>
                </a:lnTo>
                <a:lnTo>
                  <a:pt x="125" y="0"/>
                </a:lnTo>
                <a:lnTo>
                  <a:pt x="0" y="123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676" name="Freeform 18"/>
          <p:cNvSpPr/>
          <p:nvPr/>
        </p:nvSpPr>
        <p:spPr bwMode="auto">
          <a:xfrm>
            <a:off x="6312991" y="4606467"/>
            <a:ext cx="2093698" cy="1037193"/>
          </a:xfrm>
          <a:custGeom>
            <a:avLst/>
            <a:gdLst>
              <a:gd name="T0" fmla="*/ 0 w 759"/>
              <a:gd name="T1" fmla="*/ 376 h 376"/>
              <a:gd name="T2" fmla="*/ 759 w 759"/>
              <a:gd name="T3" fmla="*/ 376 h 376"/>
              <a:gd name="T4" fmla="*/ 381 w 759"/>
              <a:gd name="T5" fmla="*/ 0 h 376"/>
              <a:gd name="T6" fmla="*/ 0 w 759"/>
              <a:gd name="T7" fmla="*/ 37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9" h="376">
                <a:moveTo>
                  <a:pt x="0" y="376"/>
                </a:moveTo>
                <a:lnTo>
                  <a:pt x="759" y="376"/>
                </a:lnTo>
                <a:lnTo>
                  <a:pt x="381" y="0"/>
                </a:lnTo>
                <a:lnTo>
                  <a:pt x="0" y="376"/>
                </a:lnTo>
                <a:close/>
              </a:path>
            </a:pathLst>
          </a:custGeom>
          <a:solidFill>
            <a:srgbClr val="0C15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7EAEB-4728-8A9B-5DE7-E6268A27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" y="1902705"/>
            <a:ext cx="4323208" cy="2409219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5"/>
          <p:cNvSpPr>
            <a:spLocks noChangeArrowheads="1"/>
          </p:cNvSpPr>
          <p:nvPr/>
        </p:nvSpPr>
        <p:spPr bwMode="auto">
          <a:xfrm>
            <a:off x="0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8678" name="Rectangle 2"/>
          <p:cNvSpPr/>
          <p:nvPr/>
        </p:nvSpPr>
        <p:spPr>
          <a:xfrm>
            <a:off x="3920515" y="1355307"/>
            <a:ext cx="74763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79" name="TextBox 1"/>
          <p:cNvSpPr txBox="1"/>
          <p:nvPr/>
        </p:nvSpPr>
        <p:spPr>
          <a:xfrm>
            <a:off x="3370217" y="328638"/>
            <a:ext cx="48724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PROPOSED</a:t>
            </a:r>
            <a:r>
              <a:rPr lang="en-IN" sz="2800" b="1" dirty="0">
                <a:solidFill>
                  <a:schemeClr val="bg1"/>
                </a:solidFill>
                <a:latin typeface="Arial Black" panose="020B0A040201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281E3-C699-1D67-C0BD-4E8549BA05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5" y="1731497"/>
            <a:ext cx="5082244" cy="2858762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  <a:scene3d>
            <a:camera prst="perspectiveFront"/>
            <a:lightRig rig="threePt" dir="t"/>
          </a:scene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145FA-9D58-1DDC-BF88-BC1A7B76C1F9}"/>
              </a:ext>
            </a:extLst>
          </p:cNvPr>
          <p:cNvSpPr txBox="1"/>
          <p:nvPr/>
        </p:nvSpPr>
        <p:spPr>
          <a:xfrm>
            <a:off x="5537200" y="1890434"/>
            <a:ext cx="5795819" cy="254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Develop an NFT trading platform with the best possible customer experience. NFTs are a global phenomenon, catering to crypto-enthusiasts and non-crypto-native consumers, so the platform should allow people to easily buy and sell NFTs with both crypto and traditional payment methods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6FCC4A-AE37-8C13-A701-34C11FF8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NFT?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3C34E-98D4-FC03-8E30-D9BB06D78A20}"/>
              </a:ext>
            </a:extLst>
          </p:cNvPr>
          <p:cNvSpPr txBox="1"/>
          <p:nvPr/>
        </p:nvSpPr>
        <p:spPr>
          <a:xfrm>
            <a:off x="716124" y="1203621"/>
            <a:ext cx="10657891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ource-serif-pro"/>
              </a:rPr>
              <a:t>NFT stands for non-fungible token. An NFT transforms a digital file ( </a:t>
            </a:r>
            <a:r>
              <a:rPr lang="en-US" b="0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ource-serif-pro"/>
              </a:rPr>
              <a:t>Image, Audio, gif, Video, PDF</a:t>
            </a: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ource-serif-pro"/>
              </a:rPr>
              <a:t>) into a digital asset.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ource-serif-pro"/>
              </a:rPr>
              <a:t>An NFT token is created and stored on a blockchain, serving as proof of ownership and provenance of a specific item.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source-serif-pro"/>
              </a:rPr>
              <a:t> It works like a digital certificate of authenticity that can be easily verified by anyone anywhere in the world on a blockchain.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F46C0-F3F8-C2D2-A44B-FCE0C334DDF6}"/>
              </a:ext>
            </a:extLst>
          </p:cNvPr>
          <p:cNvSpPr txBox="1"/>
          <p:nvPr/>
        </p:nvSpPr>
        <p:spPr>
          <a:xfrm>
            <a:off x="4021495" y="3890865"/>
            <a:ext cx="553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</a:t>
            </a:r>
            <a:r>
              <a:rPr lang="en-IN" dirty="0"/>
              <a:t> </a:t>
            </a:r>
            <a:r>
              <a:rPr lang="en-IN" sz="2800" b="1" dirty="0">
                <a:solidFill>
                  <a:schemeClr val="bg1"/>
                </a:solidFill>
              </a:rPr>
              <a:t>IS</a:t>
            </a:r>
            <a:r>
              <a:rPr lang="en-IN" dirty="0"/>
              <a:t> </a:t>
            </a:r>
            <a:r>
              <a:rPr lang="en-IN" sz="2800" b="1" dirty="0">
                <a:solidFill>
                  <a:schemeClr val="bg1"/>
                </a:solidFill>
              </a:rPr>
              <a:t>NFT</a:t>
            </a:r>
            <a:r>
              <a:rPr lang="en-IN" dirty="0"/>
              <a:t> </a:t>
            </a:r>
            <a:r>
              <a:rPr lang="en-IN" sz="2800" b="1" dirty="0">
                <a:solidFill>
                  <a:schemeClr val="bg1"/>
                </a:solidFill>
              </a:rPr>
              <a:t>MARKETPLACE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24E9C-A63F-C2BB-829D-9AB8081FE381}"/>
              </a:ext>
            </a:extLst>
          </p:cNvPr>
          <p:cNvSpPr txBox="1"/>
          <p:nvPr/>
        </p:nvSpPr>
        <p:spPr>
          <a:xfrm>
            <a:off x="716124" y="4797174"/>
            <a:ext cx="1001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ource-serif-pro"/>
              </a:rPr>
              <a:t>An NFT marketplace is a digital platform for buying and selling NFTs. These platforms allow people to store and display their NFTs plus sell them to others for cryptocurrency or money.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3448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C147AF8-4B15-7B09-D457-21104AED9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F6BD559-71E0-4266-3D3B-9DDADAAE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38112"/>
            <a:ext cx="91440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CE1ECFE-82F7-3381-47D3-53BDC7E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CF7B8-969C-2DFA-E04B-662B6917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4" y="723427"/>
            <a:ext cx="9144000" cy="48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7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5"/>
          <p:cNvSpPr>
            <a:spLocks noChangeArrowheads="1"/>
          </p:cNvSpPr>
          <p:nvPr/>
        </p:nvSpPr>
        <p:spPr bwMode="auto">
          <a:xfrm>
            <a:off x="3109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726" name="Rectangle 12"/>
          <p:cNvSpPr/>
          <p:nvPr/>
        </p:nvSpPr>
        <p:spPr>
          <a:xfrm rot="2700000">
            <a:off x="1856649" y="1089350"/>
            <a:ext cx="1130013" cy="1130013"/>
          </a:xfrm>
          <a:prstGeom prst="rect">
            <a:avLst/>
          </a:prstGeom>
          <a:gradFill flip="none" rotWithShape="1">
            <a:gsLst>
              <a:gs pos="0">
                <a:srgbClr val="B0F7F4"/>
              </a:gs>
              <a:gs pos="100000">
                <a:srgbClr val="4186A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27" name="Rectangle 13"/>
          <p:cNvSpPr/>
          <p:nvPr/>
        </p:nvSpPr>
        <p:spPr>
          <a:xfrm rot="2700000">
            <a:off x="2035339" y="1035833"/>
            <a:ext cx="772618" cy="772618"/>
          </a:xfrm>
          <a:prstGeom prst="rect">
            <a:avLst/>
          </a:prstGeom>
          <a:gradFill flip="none" rotWithShape="1">
            <a:gsLst>
              <a:gs pos="0">
                <a:srgbClr val="B0F7F4"/>
              </a:gs>
              <a:gs pos="100000">
                <a:srgbClr val="4186A2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728" name="TextBox 1"/>
          <p:cNvSpPr txBox="1"/>
          <p:nvPr/>
        </p:nvSpPr>
        <p:spPr>
          <a:xfrm>
            <a:off x="3987023" y="24568"/>
            <a:ext cx="3670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TECHNOLOGY USED</a:t>
            </a:r>
          </a:p>
        </p:txBody>
      </p:sp>
      <p:sp>
        <p:nvSpPr>
          <p:cNvPr id="1048729" name="Snip Diagonal Corner Rectangle 3"/>
          <p:cNvSpPr/>
          <p:nvPr/>
        </p:nvSpPr>
        <p:spPr>
          <a:xfrm flipH="1">
            <a:off x="673563" y="1659976"/>
            <a:ext cx="3170741" cy="4196794"/>
          </a:xfrm>
          <a:prstGeom prst="snip2DiagRect">
            <a:avLst>
              <a:gd name="adj1" fmla="val 0"/>
              <a:gd name="adj2" fmla="val 21555"/>
            </a:avLst>
          </a:prstGeom>
          <a:gradFill flip="none" rotWithShape="1">
            <a:gsLst>
              <a:gs pos="0">
                <a:srgbClr val="125680"/>
              </a:gs>
              <a:gs pos="100000">
                <a:srgbClr val="69AFC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097161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9626" y="2540864"/>
            <a:ext cx="2423162" cy="1650860"/>
          </a:xfrm>
          <a:prstGeom prst="rect">
            <a:avLst/>
          </a:prstGeom>
        </p:spPr>
      </p:pic>
      <p:sp>
        <p:nvSpPr>
          <p:cNvPr id="1048732" name="TextBox 10"/>
          <p:cNvSpPr txBox="1"/>
          <p:nvPr/>
        </p:nvSpPr>
        <p:spPr>
          <a:xfrm>
            <a:off x="1455475" y="4461506"/>
            <a:ext cx="2037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BLOCKCHAIN</a:t>
            </a:r>
          </a:p>
        </p:txBody>
      </p:sp>
      <p:sp>
        <p:nvSpPr>
          <p:cNvPr id="1048733" name="Freeform 14"/>
          <p:cNvSpPr/>
          <p:nvPr/>
        </p:nvSpPr>
        <p:spPr>
          <a:xfrm rot="18900000" flipH="1">
            <a:off x="1856644" y="1094971"/>
            <a:ext cx="1130013" cy="1130013"/>
          </a:xfrm>
          <a:custGeom>
            <a:avLst/>
            <a:gdLst>
              <a:gd name="connsiteX0" fmla="*/ 0 w 1130013"/>
              <a:gd name="connsiteY0" fmla="*/ 0 h 1130013"/>
              <a:gd name="connsiteX1" fmla="*/ 6598 w 1130013"/>
              <a:gd name="connsiteY1" fmla="*/ 0 h 1130013"/>
              <a:gd name="connsiteX2" fmla="*/ 1130013 w 1130013"/>
              <a:gd name="connsiteY2" fmla="*/ 1123415 h 1130013"/>
              <a:gd name="connsiteX3" fmla="*/ 1130013 w 1130013"/>
              <a:gd name="connsiteY3" fmla="*/ 1130013 h 1130013"/>
              <a:gd name="connsiteX4" fmla="*/ 0 w 1130013"/>
              <a:gd name="connsiteY4" fmla="*/ 1130013 h 113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013" h="1130013">
                <a:moveTo>
                  <a:pt x="0" y="0"/>
                </a:moveTo>
                <a:lnTo>
                  <a:pt x="6598" y="0"/>
                </a:lnTo>
                <a:lnTo>
                  <a:pt x="1130013" y="1123415"/>
                </a:lnTo>
                <a:lnTo>
                  <a:pt x="1130013" y="1130013"/>
                </a:lnTo>
                <a:lnTo>
                  <a:pt x="0" y="113001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nip Diagonal Corner Rectangle 3" descr="K">
            <a:extLst>
              <a:ext uri="{FF2B5EF4-FFF2-40B4-BE49-F238E27FC236}">
                <a16:creationId xmlns:a16="http://schemas.microsoft.com/office/drawing/2014/main" id="{44277165-E9BC-BD79-AC3F-5AEC1442C809}"/>
              </a:ext>
            </a:extLst>
          </p:cNvPr>
          <p:cNvSpPr/>
          <p:nvPr/>
        </p:nvSpPr>
        <p:spPr>
          <a:xfrm flipH="1">
            <a:off x="4423137" y="1554538"/>
            <a:ext cx="3170741" cy="4196794"/>
          </a:xfrm>
          <a:prstGeom prst="snip2DiagRect">
            <a:avLst>
              <a:gd name="adj1" fmla="val 0"/>
              <a:gd name="adj2" fmla="val 21555"/>
            </a:avLst>
          </a:prstGeom>
          <a:gradFill flip="none" rotWithShape="1">
            <a:gsLst>
              <a:gs pos="0">
                <a:srgbClr val="125680"/>
              </a:gs>
              <a:gs pos="100000">
                <a:srgbClr val="69AFC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5B368FB-4FD1-BBE4-E8A0-27129FBFF5DB}"/>
              </a:ext>
            </a:extLst>
          </p:cNvPr>
          <p:cNvSpPr/>
          <p:nvPr/>
        </p:nvSpPr>
        <p:spPr>
          <a:xfrm rot="2700000">
            <a:off x="5543260" y="989535"/>
            <a:ext cx="1130013" cy="1130013"/>
          </a:xfrm>
          <a:prstGeom prst="rect">
            <a:avLst/>
          </a:prstGeom>
          <a:gradFill flip="none" rotWithShape="1">
            <a:gsLst>
              <a:gs pos="0">
                <a:srgbClr val="B0F7F4"/>
              </a:gs>
              <a:gs pos="100000">
                <a:srgbClr val="4186A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6E28FA47-BBAB-8D86-83B4-14E0F6294B8F}"/>
              </a:ext>
            </a:extLst>
          </p:cNvPr>
          <p:cNvSpPr/>
          <p:nvPr/>
        </p:nvSpPr>
        <p:spPr>
          <a:xfrm rot="18900000" flipH="1">
            <a:off x="5530997" y="989535"/>
            <a:ext cx="1130013" cy="1130013"/>
          </a:xfrm>
          <a:custGeom>
            <a:avLst/>
            <a:gdLst>
              <a:gd name="connsiteX0" fmla="*/ 0 w 1130013"/>
              <a:gd name="connsiteY0" fmla="*/ 0 h 1130013"/>
              <a:gd name="connsiteX1" fmla="*/ 6598 w 1130013"/>
              <a:gd name="connsiteY1" fmla="*/ 0 h 1130013"/>
              <a:gd name="connsiteX2" fmla="*/ 1130013 w 1130013"/>
              <a:gd name="connsiteY2" fmla="*/ 1123415 h 1130013"/>
              <a:gd name="connsiteX3" fmla="*/ 1130013 w 1130013"/>
              <a:gd name="connsiteY3" fmla="*/ 1130013 h 1130013"/>
              <a:gd name="connsiteX4" fmla="*/ 0 w 1130013"/>
              <a:gd name="connsiteY4" fmla="*/ 1130013 h 113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013" h="1130013">
                <a:moveTo>
                  <a:pt x="0" y="0"/>
                </a:moveTo>
                <a:lnTo>
                  <a:pt x="6598" y="0"/>
                </a:lnTo>
                <a:lnTo>
                  <a:pt x="1130013" y="1123415"/>
                </a:lnTo>
                <a:lnTo>
                  <a:pt x="1130013" y="1130013"/>
                </a:lnTo>
                <a:lnTo>
                  <a:pt x="0" y="113001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C07C357-16C6-E50E-6DE4-CD773B001706}"/>
              </a:ext>
            </a:extLst>
          </p:cNvPr>
          <p:cNvSpPr/>
          <p:nvPr/>
        </p:nvSpPr>
        <p:spPr>
          <a:xfrm rot="2700000">
            <a:off x="1856648" y="1089349"/>
            <a:ext cx="1130013" cy="1130013"/>
          </a:xfrm>
          <a:prstGeom prst="rect">
            <a:avLst/>
          </a:prstGeom>
          <a:gradFill flip="none" rotWithShape="1">
            <a:gsLst>
              <a:gs pos="0">
                <a:srgbClr val="B0F7F4"/>
              </a:gs>
              <a:gs pos="100000">
                <a:srgbClr val="4186A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BD990A93-53E8-D45A-973C-C66247AB493A}"/>
              </a:ext>
            </a:extLst>
          </p:cNvPr>
          <p:cNvSpPr/>
          <p:nvPr/>
        </p:nvSpPr>
        <p:spPr>
          <a:xfrm rot="18900000" flipH="1">
            <a:off x="1861858" y="1089349"/>
            <a:ext cx="1130013" cy="1130013"/>
          </a:xfrm>
          <a:custGeom>
            <a:avLst/>
            <a:gdLst>
              <a:gd name="connsiteX0" fmla="*/ 0 w 1130013"/>
              <a:gd name="connsiteY0" fmla="*/ 0 h 1130013"/>
              <a:gd name="connsiteX1" fmla="*/ 6598 w 1130013"/>
              <a:gd name="connsiteY1" fmla="*/ 0 h 1130013"/>
              <a:gd name="connsiteX2" fmla="*/ 1130013 w 1130013"/>
              <a:gd name="connsiteY2" fmla="*/ 1123415 h 1130013"/>
              <a:gd name="connsiteX3" fmla="*/ 1130013 w 1130013"/>
              <a:gd name="connsiteY3" fmla="*/ 1130013 h 1130013"/>
              <a:gd name="connsiteX4" fmla="*/ 0 w 1130013"/>
              <a:gd name="connsiteY4" fmla="*/ 1130013 h 113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013" h="1130013">
                <a:moveTo>
                  <a:pt x="0" y="0"/>
                </a:moveTo>
                <a:lnTo>
                  <a:pt x="6598" y="0"/>
                </a:lnTo>
                <a:lnTo>
                  <a:pt x="1130013" y="1123415"/>
                </a:lnTo>
                <a:lnTo>
                  <a:pt x="1130013" y="1130013"/>
                </a:lnTo>
                <a:lnTo>
                  <a:pt x="0" y="113001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BD01E2-6BA3-41FF-B118-B4A2EB8B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93" y="2661619"/>
            <a:ext cx="2810231" cy="1274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2B6B36-16E9-BBD8-D3F3-D7034F0C5205}"/>
              </a:ext>
            </a:extLst>
          </p:cNvPr>
          <p:cNvSpPr txBox="1"/>
          <p:nvPr/>
        </p:nvSpPr>
        <p:spPr>
          <a:xfrm>
            <a:off x="5353759" y="4461506"/>
            <a:ext cx="155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SOLIDITY</a:t>
            </a:r>
          </a:p>
        </p:txBody>
      </p:sp>
      <p:sp>
        <p:nvSpPr>
          <p:cNvPr id="18" name="Snip Diagonal Corner Rectangle 3" descr="K">
            <a:extLst>
              <a:ext uri="{FF2B5EF4-FFF2-40B4-BE49-F238E27FC236}">
                <a16:creationId xmlns:a16="http://schemas.microsoft.com/office/drawing/2014/main" id="{61E85DD3-ACFA-74A4-414F-63BB5B97CDC1}"/>
              </a:ext>
            </a:extLst>
          </p:cNvPr>
          <p:cNvSpPr/>
          <p:nvPr/>
        </p:nvSpPr>
        <p:spPr>
          <a:xfrm flipH="1">
            <a:off x="8467701" y="1422142"/>
            <a:ext cx="3170741" cy="4196794"/>
          </a:xfrm>
          <a:prstGeom prst="snip2DiagRect">
            <a:avLst>
              <a:gd name="adj1" fmla="val 0"/>
              <a:gd name="adj2" fmla="val 21555"/>
            </a:avLst>
          </a:prstGeom>
          <a:gradFill flip="none" rotWithShape="1">
            <a:gsLst>
              <a:gs pos="0">
                <a:srgbClr val="125680"/>
              </a:gs>
              <a:gs pos="100000">
                <a:srgbClr val="69AFC0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0ECB047-0DD3-64D6-540C-D0066E81925E}"/>
              </a:ext>
            </a:extLst>
          </p:cNvPr>
          <p:cNvSpPr/>
          <p:nvPr/>
        </p:nvSpPr>
        <p:spPr>
          <a:xfrm rot="2700000">
            <a:off x="9562710" y="868933"/>
            <a:ext cx="1130013" cy="1130013"/>
          </a:xfrm>
          <a:prstGeom prst="rect">
            <a:avLst/>
          </a:prstGeom>
          <a:gradFill flip="none" rotWithShape="1">
            <a:gsLst>
              <a:gs pos="0">
                <a:srgbClr val="B0F7F4"/>
              </a:gs>
              <a:gs pos="100000">
                <a:srgbClr val="4186A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356F2D65-ECE3-C9AE-1B0A-584B696B39E3}"/>
              </a:ext>
            </a:extLst>
          </p:cNvPr>
          <p:cNvSpPr/>
          <p:nvPr/>
        </p:nvSpPr>
        <p:spPr>
          <a:xfrm rot="18900000" flipH="1">
            <a:off x="5530996" y="989534"/>
            <a:ext cx="1130013" cy="1130013"/>
          </a:xfrm>
          <a:custGeom>
            <a:avLst/>
            <a:gdLst>
              <a:gd name="connsiteX0" fmla="*/ 0 w 1130013"/>
              <a:gd name="connsiteY0" fmla="*/ 0 h 1130013"/>
              <a:gd name="connsiteX1" fmla="*/ 6598 w 1130013"/>
              <a:gd name="connsiteY1" fmla="*/ 0 h 1130013"/>
              <a:gd name="connsiteX2" fmla="*/ 1130013 w 1130013"/>
              <a:gd name="connsiteY2" fmla="*/ 1123415 h 1130013"/>
              <a:gd name="connsiteX3" fmla="*/ 1130013 w 1130013"/>
              <a:gd name="connsiteY3" fmla="*/ 1130013 h 1130013"/>
              <a:gd name="connsiteX4" fmla="*/ 0 w 1130013"/>
              <a:gd name="connsiteY4" fmla="*/ 1130013 h 113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013" h="1130013">
                <a:moveTo>
                  <a:pt x="0" y="0"/>
                </a:moveTo>
                <a:lnTo>
                  <a:pt x="6598" y="0"/>
                </a:lnTo>
                <a:lnTo>
                  <a:pt x="1130013" y="1123415"/>
                </a:lnTo>
                <a:lnTo>
                  <a:pt x="1130013" y="1130013"/>
                </a:lnTo>
                <a:lnTo>
                  <a:pt x="0" y="113001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42AAA9BD-6C80-ED7E-CF3D-B705EECF350D}"/>
              </a:ext>
            </a:extLst>
          </p:cNvPr>
          <p:cNvSpPr/>
          <p:nvPr/>
        </p:nvSpPr>
        <p:spPr>
          <a:xfrm rot="18900000" flipH="1">
            <a:off x="9550446" y="882154"/>
            <a:ext cx="1130013" cy="1130013"/>
          </a:xfrm>
          <a:custGeom>
            <a:avLst/>
            <a:gdLst>
              <a:gd name="connsiteX0" fmla="*/ 0 w 1130013"/>
              <a:gd name="connsiteY0" fmla="*/ 0 h 1130013"/>
              <a:gd name="connsiteX1" fmla="*/ 6598 w 1130013"/>
              <a:gd name="connsiteY1" fmla="*/ 0 h 1130013"/>
              <a:gd name="connsiteX2" fmla="*/ 1130013 w 1130013"/>
              <a:gd name="connsiteY2" fmla="*/ 1123415 h 1130013"/>
              <a:gd name="connsiteX3" fmla="*/ 1130013 w 1130013"/>
              <a:gd name="connsiteY3" fmla="*/ 1130013 h 1130013"/>
              <a:gd name="connsiteX4" fmla="*/ 0 w 1130013"/>
              <a:gd name="connsiteY4" fmla="*/ 1130013 h 113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013" h="1130013">
                <a:moveTo>
                  <a:pt x="0" y="0"/>
                </a:moveTo>
                <a:lnTo>
                  <a:pt x="6598" y="0"/>
                </a:lnTo>
                <a:lnTo>
                  <a:pt x="1130013" y="1123415"/>
                </a:lnTo>
                <a:lnTo>
                  <a:pt x="1130013" y="1130013"/>
                </a:lnTo>
                <a:lnTo>
                  <a:pt x="0" y="1130013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B0F7F4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JSON - Wikipedia">
            <a:extLst>
              <a:ext uri="{FF2B5EF4-FFF2-40B4-BE49-F238E27FC236}">
                <a16:creationId xmlns:a16="http://schemas.microsoft.com/office/drawing/2014/main" id="{DCA3D061-C8D9-E507-F2E9-21FD3A49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008" y="2414122"/>
            <a:ext cx="1384661" cy="13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B4D2F9-1830-4826-5D27-4DC3005613CF}"/>
              </a:ext>
            </a:extLst>
          </p:cNvPr>
          <p:cNvSpPr txBox="1"/>
          <p:nvPr/>
        </p:nvSpPr>
        <p:spPr>
          <a:xfrm>
            <a:off x="9843614" y="4403223"/>
            <a:ext cx="175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JSON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38D7D17-9DE4-15E4-0C68-2E7D4D74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" y="0"/>
            <a:ext cx="12188891" cy="6858000"/>
          </a:xfrm>
          <a:prstGeom prst="rect">
            <a:avLst/>
          </a:prstGeom>
          <a:gradFill flip="none" rotWithShape="1">
            <a:gsLst>
              <a:gs pos="0">
                <a:srgbClr val="070C1E"/>
              </a:gs>
              <a:gs pos="36000">
                <a:srgbClr val="09192F"/>
              </a:gs>
              <a:gs pos="100000">
                <a:srgbClr val="125680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0B61A-2515-081F-F5FA-BF96754431A4}"/>
              </a:ext>
            </a:extLst>
          </p:cNvPr>
          <p:cNvSpPr txBox="1"/>
          <p:nvPr/>
        </p:nvSpPr>
        <p:spPr>
          <a:xfrm>
            <a:off x="3601616" y="2554269"/>
            <a:ext cx="6979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564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373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Black</vt:lpstr>
      <vt:lpstr>Calibri</vt:lpstr>
      <vt:lpstr>Calibri Light</vt:lpstr>
      <vt:lpstr>Segoe UI Semibold</vt:lpstr>
      <vt:lpstr>source-serif-pro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</dc:creator>
  <cp:lastModifiedBy>NELSON G</cp:lastModifiedBy>
  <cp:revision>10</cp:revision>
  <dcterms:created xsi:type="dcterms:W3CDTF">2020-02-17T11:23:20Z</dcterms:created>
  <dcterms:modified xsi:type="dcterms:W3CDTF">2023-02-25T06:33:03Z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ca537760910d42669700c1e1f5667611</vt:lpwstr>
  </property>
</Properties>
</file>