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58" r:id="rId3"/>
    <p:sldId id="260" r:id="rId4"/>
    <p:sldId id="262" r:id="rId5"/>
    <p:sldId id="264" r:id="rId6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8"/>
      <p:bold r:id="rId9"/>
      <p:italic r:id="rId10"/>
      <p:bold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Daniil Karbukov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Abdellah Sabhi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initial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5" y="4096766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Set up a repository</a:t>
            </a:r>
            <a:endParaRPr sz="2000"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73196" y="3586869"/>
            <a:ext cx="3650801" cy="60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Created CRUD functions</a:t>
            </a:r>
            <a:endParaRPr sz="1800" dirty="0"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4096766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1" y="3631614"/>
            <a:ext cx="375773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1800" dirty="0" err="1"/>
              <a:t>Created</a:t>
            </a:r>
            <a:r>
              <a:rPr lang="de-DE" sz="1800" dirty="0"/>
              <a:t> a Django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base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0632"/>
            <a:ext cx="7704000" cy="572700"/>
          </a:xfrm>
        </p:spPr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Picture 3" descr="A close-up of a book list&#10;&#10;AI-generated content may be incorrect.">
            <a:extLst>
              <a:ext uri="{FF2B5EF4-FFF2-40B4-BE49-F238E27FC236}">
                <a16:creationId xmlns:a16="http://schemas.microsoft.com/office/drawing/2014/main" id="{10F3695F-7A94-8109-9F73-F853A3949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738312"/>
            <a:ext cx="4248150" cy="1666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1" y="298910"/>
            <a:ext cx="7704000" cy="572700"/>
          </a:xfrm>
        </p:spPr>
        <p:txBody>
          <a:bodyPr/>
          <a:lstStyle/>
          <a:p>
            <a:r>
              <a:rPr lang="en-US" dirty="0"/>
              <a:t>Use case</a:t>
            </a:r>
            <a:br>
              <a:rPr lang="en-US" dirty="0"/>
            </a:br>
            <a:r>
              <a:rPr lang="en-US" dirty="0"/>
              <a:t>UML</a:t>
            </a:r>
            <a:endParaRPr lang="de-DE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5DF972-AFA6-80D7-9C59-5BF9426F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61" y="0"/>
            <a:ext cx="599058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0884D3-1B64-8E94-15DA-B9C99C0C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12" y="115087"/>
            <a:ext cx="2582795" cy="572700"/>
          </a:xfrm>
        </p:spPr>
        <p:txBody>
          <a:bodyPr/>
          <a:lstStyle/>
          <a:p>
            <a:r>
              <a:rPr lang="en-US" dirty="0"/>
              <a:t>Sequence UMLs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A3B70-67F6-8A50-75C5-BCAC84DA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907" y="0"/>
            <a:ext cx="64882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9460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(16:9)</PresentationFormat>
  <Paragraphs>15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IBM Plex Mono</vt:lpstr>
      <vt:lpstr>Poppins</vt:lpstr>
      <vt:lpstr>Arial</vt:lpstr>
      <vt:lpstr>Source Code Pro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Luna Legend</dc:creator>
  <cp:lastModifiedBy>Karbukov, Daniil (Postgraduate Student)</cp:lastModifiedBy>
  <cp:revision>4</cp:revision>
  <dcterms:modified xsi:type="dcterms:W3CDTF">2025-05-11T08:08:35Z</dcterms:modified>
</cp:coreProperties>
</file>