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90" r:id="rId1"/>
    <p:sldMasterId id="2147483660" r:id="rId2"/>
    <p:sldMasterId id="2147483672" r:id="rId3"/>
    <p:sldMasterId id="2147483692" r:id="rId4"/>
  </p:sldMasterIdLst>
  <p:notesMasterIdLst>
    <p:notesMasterId r:id="rId9"/>
  </p:notesMasterIdLst>
  <p:handoutMasterIdLst>
    <p:handoutMasterId r:id="rId10"/>
  </p:handoutMasterIdLst>
  <p:sldIdLst>
    <p:sldId id="273" r:id="rId5"/>
    <p:sldId id="326" r:id="rId6"/>
    <p:sldId id="274" r:id="rId7"/>
    <p:sldId id="327" r:id="rId8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5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3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/>
    <p:restoredTop sz="76586" autoAdjust="0"/>
  </p:normalViewPr>
  <p:slideViewPr>
    <p:cSldViewPr>
      <p:cViewPr varScale="1">
        <p:scale>
          <a:sx n="88" d="100"/>
          <a:sy n="88" d="100"/>
        </p:scale>
        <p:origin x="1236" y="44"/>
      </p:cViewPr>
      <p:guideLst>
        <p:guide orient="horz" pos="2935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246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2333-7706-4CC6-9E5A-89CE365D3BD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B5AF-4B63-4490-A35F-2640E34F3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95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96B53-8C26-BC42-A7F7-CC351DF1A858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EC2C9-93BF-1440-BB0B-0708DEFA1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3077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14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关键元素：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、小标题（红色</a:t>
            </a:r>
            <a:r>
              <a:rPr kumimoji="1" lang="en-US" altLang="zh-CN" dirty="0"/>
              <a:t>/18</a:t>
            </a:r>
            <a:r>
              <a:rPr kumimoji="1" lang="zh-CN" altLang="en-US" dirty="0"/>
              <a:t>号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微软雅黑）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bulletpoint</a:t>
            </a:r>
            <a:r>
              <a:rPr kumimoji="1" lang="zh-CN" altLang="en-US" dirty="0"/>
              <a:t>（灰色三角</a:t>
            </a:r>
            <a:r>
              <a:rPr kumimoji="1" lang="en-US" altLang="zh-CN" dirty="0"/>
              <a:t>/75%</a:t>
            </a:r>
            <a:r>
              <a:rPr kumimoji="1" lang="zh-CN" altLang="en-US" dirty="0"/>
              <a:t>大小），出现次数比较多，可以复制粘贴</a:t>
            </a:r>
          </a:p>
        </p:txBody>
      </p:sp>
    </p:spTree>
    <p:extLst>
      <p:ext uri="{BB962C8B-B14F-4D97-AF65-F5344CB8AC3E}">
        <p14:creationId xmlns:p14="http://schemas.microsoft.com/office/powerpoint/2010/main" val="37230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05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07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059582"/>
            <a:ext cx="5915025" cy="3572743"/>
          </a:xfrm>
          <a:prstGeom prst="rect">
            <a:avLst/>
          </a:prstGeom>
        </p:spPr>
        <p:txBody>
          <a:bodyPr/>
          <a:lstStyle>
            <a:lvl1pPr marL="0" indent="342900">
              <a:lnSpc>
                <a:spcPct val="120000"/>
              </a:lnSpc>
              <a:spcBef>
                <a:spcPts val="0"/>
              </a:spcBef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71450" indent="-17145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71450" indent="-17145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" indent="-17145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1450" indent="-17145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281936" y="4868863"/>
            <a:ext cx="576064" cy="274637"/>
          </a:xfrm>
          <a:prstGeom prst="rect">
            <a:avLst/>
          </a:prstGeom>
        </p:spPr>
        <p:txBody>
          <a:bodyPr/>
          <a:lstStyle/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ADAC-13A9-E941-A3D7-A659E2E08E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281936" y="4868863"/>
            <a:ext cx="576064" cy="274637"/>
          </a:xfrm>
          <a:prstGeom prst="rect">
            <a:avLst/>
          </a:prstGeom>
        </p:spPr>
        <p:txBody>
          <a:bodyPr/>
          <a:lstStyle/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281936" y="4859719"/>
            <a:ext cx="576064" cy="274637"/>
          </a:xfrm>
          <a:prstGeom prst="rect">
            <a:avLst/>
          </a:prstGeom>
        </p:spPr>
        <p:txBody>
          <a:bodyPr/>
          <a:lstStyle/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8220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1488" y="274639"/>
            <a:ext cx="5915025" cy="56892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9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69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7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7385" y="4857718"/>
            <a:ext cx="6885384" cy="276998"/>
          </a:xfrm>
          <a:prstGeom prst="rect">
            <a:avLst/>
          </a:prstGeom>
          <a:solidFill>
            <a:srgbClr val="14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27385" y="4880801"/>
            <a:ext cx="5130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Peixun.net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（在线视频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远程直播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现场教学，全方位学习体验，要学就学专业的！）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45721" y="-40832"/>
            <a:ext cx="766557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50" dirty="0" err="1"/>
              <a:t>Peixun.net</a:t>
            </a:r>
            <a:endParaRPr kumimoji="1" lang="zh-CN" altLang="en-US" sz="1050" dirty="0"/>
          </a:p>
          <a:p>
            <a:pPr algn="ctr"/>
            <a:r>
              <a:rPr kumimoji="1" lang="zh-CN" altLang="en-US" sz="500" dirty="0">
                <a:latin typeface="Microsoft YaHei" charset="0"/>
                <a:ea typeface="Microsoft YaHei" charset="0"/>
                <a:cs typeface="Microsoft YaHei" charset="0"/>
              </a:rPr>
              <a:t>经管学习，首选就学</a:t>
            </a:r>
          </a:p>
        </p:txBody>
      </p:sp>
    </p:spTree>
    <p:extLst>
      <p:ext uri="{BB962C8B-B14F-4D97-AF65-F5344CB8AC3E}">
        <p14:creationId xmlns:p14="http://schemas.microsoft.com/office/powerpoint/2010/main" val="5185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7385" y="4857718"/>
            <a:ext cx="6885384" cy="276998"/>
          </a:xfrm>
          <a:prstGeom prst="rect">
            <a:avLst/>
          </a:prstGeom>
          <a:solidFill>
            <a:srgbClr val="14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27385" y="4880801"/>
            <a:ext cx="5130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Peixun.net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（在线视频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远程直播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现场教学，全方位学习体验，要学就学专业的！）</a:t>
            </a:r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188640" y="843558"/>
            <a:ext cx="6480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1488" y="274639"/>
            <a:ext cx="5915025" cy="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386512" y="4857718"/>
            <a:ext cx="47148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17AADAC-13A9-E941-A3D7-A659E2E08E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045721" y="-40832"/>
            <a:ext cx="766557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50" dirty="0" err="1"/>
              <a:t>Peixun.net</a:t>
            </a:r>
            <a:endParaRPr kumimoji="1" lang="zh-CN" altLang="en-US" sz="1050" dirty="0"/>
          </a:p>
          <a:p>
            <a:pPr algn="ctr"/>
            <a:r>
              <a:rPr kumimoji="1" lang="zh-CN" altLang="en-US" sz="500" dirty="0">
                <a:latin typeface="Microsoft YaHei" charset="0"/>
                <a:ea typeface="Microsoft YaHei" charset="0"/>
                <a:cs typeface="Microsoft YaHei" charset="0"/>
              </a:rPr>
              <a:t>经管学习，首选就学</a:t>
            </a: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0" r:id="rId2"/>
    <p:sldLayoutId id="2147483666" r:id="rId3"/>
    <p:sldLayoutId id="2147483667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7813" y="4887039"/>
            <a:ext cx="6885384" cy="276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7813" y="4910122"/>
            <a:ext cx="502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！）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5" y="51470"/>
            <a:ext cx="685068" cy="143746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8220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9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7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7813" y="4887039"/>
            <a:ext cx="6885384" cy="276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7813" y="4910122"/>
            <a:ext cx="502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900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！）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5" y="51470"/>
            <a:ext cx="685068" cy="143746"/>
          </a:xfrm>
          <a:prstGeom prst="rect">
            <a:avLst/>
          </a:prstGeom>
        </p:spPr>
      </p:pic>
      <p:cxnSp>
        <p:nvCxnSpPr>
          <p:cNvPr id="6" name="直线连接符 5"/>
          <p:cNvCxnSpPr/>
          <p:nvPr userDrawn="1"/>
        </p:nvCxnSpPr>
        <p:spPr>
          <a:xfrm>
            <a:off x="188640" y="843558"/>
            <a:ext cx="64807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2"/>
          <p:cNvSpPr>
            <a:spLocks noGrp="1"/>
          </p:cNvSpPr>
          <p:nvPr>
            <p:ph type="title"/>
          </p:nvPr>
        </p:nvSpPr>
        <p:spPr>
          <a:xfrm>
            <a:off x="471488" y="274639"/>
            <a:ext cx="5915025" cy="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7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8" y="2057977"/>
            <a:ext cx="3921402" cy="18968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6712" y="699542"/>
            <a:ext cx="295232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12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2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数据分析师就业班</a:t>
            </a:r>
            <a:br>
              <a:rPr kumimoji="1" lang="zh-CN" altLang="en-US" sz="12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sz="12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之</a:t>
            </a:r>
          </a:p>
          <a:p>
            <a:pPr lvl="0" algn="ctr"/>
            <a:r>
              <a:rPr kumimoji="1" lang="zh-CN" altLang="en-US" sz="2400" b="1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统计分析（</a:t>
            </a:r>
            <a:r>
              <a:rPr kumimoji="1" lang="en-US" altLang="zh-CN" sz="2400" b="1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python</a:t>
            </a:r>
            <a:r>
              <a:rPr kumimoji="1" lang="zh-CN" altLang="en-US" sz="2400" b="1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4869160" y="3075806"/>
            <a:ext cx="1128861" cy="426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2400" b="1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丁亚军</a:t>
            </a:r>
          </a:p>
        </p:txBody>
      </p:sp>
      <p:cxnSp>
        <p:nvCxnSpPr>
          <p:cNvPr id="11" name="直线连接符 10"/>
          <p:cNvCxnSpPr/>
          <p:nvPr/>
        </p:nvCxnSpPr>
        <p:spPr>
          <a:xfrm>
            <a:off x="4221088" y="915566"/>
            <a:ext cx="0" cy="2808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7" y="1056971"/>
            <a:ext cx="1570980" cy="1874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7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619" y="349727"/>
            <a:ext cx="5915025" cy="30234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CDA </a:t>
            </a:r>
            <a:r>
              <a:rPr lang="zh-CN" altLang="en-US" dirty="0">
                <a:latin typeface="Arial" panose="020B0604020202020204" pitchFamily="34" charset="0"/>
              </a:rPr>
              <a:t>数据分析师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个月就业班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16632" y="883400"/>
            <a:ext cx="674136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授课时间：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天课程；每天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30-12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00-17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30;  18:30-20:30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晚自习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授课地点：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北京海淀区厂洼街三号丹龙大厦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B3018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助教老师：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课程咨询：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曹老师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座机：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010-68472707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18810531180  QQ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3306541473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6" descr="二维码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96" y="2400606"/>
            <a:ext cx="2247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082403" y="4565273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CDA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数据分析师公众号，扫码即关注！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6672" y="4574882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CDA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数据就业班课程，扫码看详情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8" y="2483838"/>
            <a:ext cx="2104090" cy="21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案例目录</a:t>
            </a:r>
            <a:endParaRPr kumimoji="1" lang="zh-CN" altLang="en-US" b="1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1244" y="915566"/>
            <a:ext cx="6336108" cy="426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zh-CN" altLang="en-US" sz="24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endParaRPr kumimoji="1" lang="zh-CN" altLang="en-US" sz="24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8720" y="1491630"/>
            <a:ext cx="640871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75000"/>
            </a:pPr>
            <a:endParaRPr kumimoji="1" lang="zh-CN" altLang="en-US" sz="12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75000"/>
              <a:buFont typeface="LucidaGrande" charset="0"/>
              <a:buChar char="▶"/>
            </a:pPr>
            <a:endParaRPr kumimoji="1" lang="zh-CN" altLang="en-US" sz="12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069B99-6624-4779-A007-014105EAEBC1}"/>
              </a:ext>
            </a:extLst>
          </p:cNvPr>
          <p:cNvSpPr/>
          <p:nvPr/>
        </p:nvSpPr>
        <p:spPr>
          <a:xfrm>
            <a:off x="1124744" y="1635646"/>
            <a:ext cx="3429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1.数据准备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2.一元线性回归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3.多元线性回归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4.一般logistic回归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5.logistic回归与修正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8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619" y="349727"/>
            <a:ext cx="5915025" cy="30234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CDA </a:t>
            </a:r>
            <a:r>
              <a:rPr lang="zh-CN" altLang="en-US" dirty="0">
                <a:latin typeface="Arial" panose="020B0604020202020204" pitchFamily="34" charset="0"/>
              </a:rPr>
              <a:t>数据分析师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个月就业班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16632" y="883400"/>
            <a:ext cx="674136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授课时间：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天课程；每天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30-12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00-17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30;  18:30-20:30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晚自习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授课地点：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北京海淀区厂洼街三号丹龙大厦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B3018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助教老师：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课程咨询：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曹老师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座机：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010-68472707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手机：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18810531180  QQ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3306541473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6" descr="二维码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96" y="2400606"/>
            <a:ext cx="2247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082403" y="4565273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CDA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数据分析师公众号，扫码即关注！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6672" y="4574882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CDA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数据就业班课程，扫码看详情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8" y="2483838"/>
            <a:ext cx="2104090" cy="21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98399"/>
      </p:ext>
    </p:extLst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7116</TotalTime>
  <Words>256</Words>
  <Application>Microsoft Office PowerPoint</Application>
  <PresentationFormat>自定义</PresentationFormat>
  <Paragraphs>41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LucidaGrande</vt:lpstr>
      <vt:lpstr>Microsoft YaHei</vt:lpstr>
      <vt:lpstr>Microsoft YaHei</vt:lpstr>
      <vt:lpstr>Arial</vt:lpstr>
      <vt:lpstr>Calibri</vt:lpstr>
      <vt:lpstr>2_自定义设计方案</vt:lpstr>
      <vt:lpstr>自定义设计方案</vt:lpstr>
      <vt:lpstr>1_自定义设计方案</vt:lpstr>
      <vt:lpstr>3_自定义设计方案</vt:lpstr>
      <vt:lpstr>PowerPoint 演示文稿</vt:lpstr>
      <vt:lpstr>CDA 数据分析师3个月就业班</vt:lpstr>
      <vt:lpstr>python案例目录</vt:lpstr>
      <vt:lpstr>CDA 数据分析师3个月就业班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有福有德</cp:lastModifiedBy>
  <cp:revision>272</cp:revision>
  <dcterms:created xsi:type="dcterms:W3CDTF">2013-02-13T01:22:46Z</dcterms:created>
  <dcterms:modified xsi:type="dcterms:W3CDTF">2019-12-16T11:49:27Z</dcterms:modified>
</cp:coreProperties>
</file>