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1"/>
    <p:sldMasterId id="2147483672" r:id="rId2"/>
  </p:sldMasterIdLst>
  <p:notesMasterIdLst>
    <p:notesMasterId r:id="rId174"/>
  </p:notesMasterIdLst>
  <p:sldIdLst>
    <p:sldId id="266" r:id="rId3"/>
    <p:sldId id="340" r:id="rId4"/>
    <p:sldId id="341" r:id="rId5"/>
    <p:sldId id="330" r:id="rId6"/>
    <p:sldId id="306" r:id="rId7"/>
    <p:sldId id="309" r:id="rId8"/>
    <p:sldId id="342" r:id="rId9"/>
    <p:sldId id="320" r:id="rId10"/>
    <p:sldId id="321" r:id="rId11"/>
    <p:sldId id="299" r:id="rId12"/>
    <p:sldId id="322" r:id="rId13"/>
    <p:sldId id="325" r:id="rId14"/>
    <p:sldId id="327" r:id="rId15"/>
    <p:sldId id="328" r:id="rId16"/>
    <p:sldId id="326" r:id="rId17"/>
    <p:sldId id="329" r:id="rId18"/>
    <p:sldId id="331" r:id="rId19"/>
    <p:sldId id="332" r:id="rId20"/>
    <p:sldId id="334" r:id="rId21"/>
    <p:sldId id="335" r:id="rId22"/>
    <p:sldId id="336" r:id="rId23"/>
    <p:sldId id="333" r:id="rId24"/>
    <p:sldId id="339" r:id="rId25"/>
    <p:sldId id="337" r:id="rId26"/>
    <p:sldId id="343" r:id="rId27"/>
    <p:sldId id="345" r:id="rId28"/>
    <p:sldId id="346" r:id="rId29"/>
    <p:sldId id="347" r:id="rId30"/>
    <p:sldId id="348" r:id="rId31"/>
    <p:sldId id="349" r:id="rId32"/>
    <p:sldId id="350" r:id="rId33"/>
    <p:sldId id="357" r:id="rId34"/>
    <p:sldId id="358" r:id="rId35"/>
    <p:sldId id="359" r:id="rId36"/>
    <p:sldId id="360" r:id="rId37"/>
    <p:sldId id="363" r:id="rId38"/>
    <p:sldId id="364" r:id="rId39"/>
    <p:sldId id="366" r:id="rId40"/>
    <p:sldId id="367" r:id="rId41"/>
    <p:sldId id="368" r:id="rId42"/>
    <p:sldId id="369" r:id="rId43"/>
    <p:sldId id="370" r:id="rId44"/>
    <p:sldId id="539" r:id="rId45"/>
    <p:sldId id="371" r:id="rId46"/>
    <p:sldId id="372" r:id="rId47"/>
    <p:sldId id="373" r:id="rId48"/>
    <p:sldId id="374" r:id="rId49"/>
    <p:sldId id="375" r:id="rId50"/>
    <p:sldId id="376" r:id="rId51"/>
    <p:sldId id="377" r:id="rId52"/>
    <p:sldId id="378" r:id="rId53"/>
    <p:sldId id="379" r:id="rId54"/>
    <p:sldId id="390" r:id="rId55"/>
    <p:sldId id="391" r:id="rId56"/>
    <p:sldId id="392" r:id="rId57"/>
    <p:sldId id="393" r:id="rId58"/>
    <p:sldId id="397" r:id="rId59"/>
    <p:sldId id="398" r:id="rId60"/>
    <p:sldId id="399" r:id="rId61"/>
    <p:sldId id="400" r:id="rId62"/>
    <p:sldId id="401" r:id="rId63"/>
    <p:sldId id="402" r:id="rId64"/>
    <p:sldId id="403" r:id="rId65"/>
    <p:sldId id="404" r:id="rId66"/>
    <p:sldId id="405" r:id="rId67"/>
    <p:sldId id="406" r:id="rId68"/>
    <p:sldId id="407" r:id="rId69"/>
    <p:sldId id="426" r:id="rId70"/>
    <p:sldId id="427" r:id="rId71"/>
    <p:sldId id="409" r:id="rId72"/>
    <p:sldId id="410" r:id="rId73"/>
    <p:sldId id="411" r:id="rId74"/>
    <p:sldId id="412" r:id="rId75"/>
    <p:sldId id="413" r:id="rId76"/>
    <p:sldId id="414" r:id="rId77"/>
    <p:sldId id="415" r:id="rId78"/>
    <p:sldId id="416" r:id="rId79"/>
    <p:sldId id="417" r:id="rId80"/>
    <p:sldId id="419" r:id="rId81"/>
    <p:sldId id="420" r:id="rId82"/>
    <p:sldId id="421" r:id="rId83"/>
    <p:sldId id="422" r:id="rId84"/>
    <p:sldId id="423" r:id="rId85"/>
    <p:sldId id="428" r:id="rId86"/>
    <p:sldId id="430" r:id="rId87"/>
    <p:sldId id="431" r:id="rId88"/>
    <p:sldId id="432" r:id="rId89"/>
    <p:sldId id="433" r:id="rId90"/>
    <p:sldId id="434" r:id="rId91"/>
    <p:sldId id="435" r:id="rId92"/>
    <p:sldId id="436" r:id="rId93"/>
    <p:sldId id="437" r:id="rId94"/>
    <p:sldId id="438" r:id="rId95"/>
    <p:sldId id="439" r:id="rId96"/>
    <p:sldId id="440" r:id="rId97"/>
    <p:sldId id="441" r:id="rId98"/>
    <p:sldId id="442" r:id="rId99"/>
    <p:sldId id="443" r:id="rId100"/>
    <p:sldId id="444" r:id="rId101"/>
    <p:sldId id="445" r:id="rId102"/>
    <p:sldId id="446" r:id="rId103"/>
    <p:sldId id="447" r:id="rId104"/>
    <p:sldId id="448" r:id="rId105"/>
    <p:sldId id="449" r:id="rId106"/>
    <p:sldId id="450" r:id="rId107"/>
    <p:sldId id="551" r:id="rId108"/>
    <p:sldId id="552" r:id="rId109"/>
    <p:sldId id="540" r:id="rId110"/>
    <p:sldId id="541" r:id="rId111"/>
    <p:sldId id="542" r:id="rId112"/>
    <p:sldId id="543" r:id="rId113"/>
    <p:sldId id="544" r:id="rId114"/>
    <p:sldId id="545" r:id="rId115"/>
    <p:sldId id="451" r:id="rId116"/>
    <p:sldId id="452" r:id="rId117"/>
    <p:sldId id="453" r:id="rId118"/>
    <p:sldId id="454" r:id="rId119"/>
    <p:sldId id="455" r:id="rId120"/>
    <p:sldId id="456" r:id="rId121"/>
    <p:sldId id="457" r:id="rId122"/>
    <p:sldId id="458" r:id="rId123"/>
    <p:sldId id="459" r:id="rId124"/>
    <p:sldId id="460" r:id="rId125"/>
    <p:sldId id="461" r:id="rId126"/>
    <p:sldId id="462" r:id="rId127"/>
    <p:sldId id="463" r:id="rId128"/>
    <p:sldId id="464" r:id="rId129"/>
    <p:sldId id="465" r:id="rId130"/>
    <p:sldId id="466" r:id="rId131"/>
    <p:sldId id="467" r:id="rId132"/>
    <p:sldId id="469" r:id="rId133"/>
    <p:sldId id="470" r:id="rId134"/>
    <p:sldId id="471" r:id="rId135"/>
    <p:sldId id="472" r:id="rId136"/>
    <p:sldId id="473" r:id="rId137"/>
    <p:sldId id="475" r:id="rId138"/>
    <p:sldId id="476" r:id="rId139"/>
    <p:sldId id="477" r:id="rId140"/>
    <p:sldId id="480" r:id="rId141"/>
    <p:sldId id="538" r:id="rId142"/>
    <p:sldId id="548" r:id="rId143"/>
    <p:sldId id="550" r:id="rId144"/>
    <p:sldId id="549" r:id="rId145"/>
    <p:sldId id="481" r:id="rId146"/>
    <p:sldId id="482" r:id="rId147"/>
    <p:sldId id="483" r:id="rId148"/>
    <p:sldId id="484" r:id="rId149"/>
    <p:sldId id="485" r:id="rId150"/>
    <p:sldId id="486" r:id="rId151"/>
    <p:sldId id="487" r:id="rId152"/>
    <p:sldId id="488" r:id="rId153"/>
    <p:sldId id="489" r:id="rId154"/>
    <p:sldId id="490" r:id="rId155"/>
    <p:sldId id="491" r:id="rId156"/>
    <p:sldId id="499" r:id="rId157"/>
    <p:sldId id="500" r:id="rId158"/>
    <p:sldId id="501" r:id="rId159"/>
    <p:sldId id="502" r:id="rId160"/>
    <p:sldId id="503" r:id="rId161"/>
    <p:sldId id="504" r:id="rId162"/>
    <p:sldId id="505" r:id="rId163"/>
    <p:sldId id="506" r:id="rId164"/>
    <p:sldId id="507" r:id="rId165"/>
    <p:sldId id="508" r:id="rId166"/>
    <p:sldId id="519" r:id="rId167"/>
    <p:sldId id="520" r:id="rId168"/>
    <p:sldId id="521" r:id="rId169"/>
    <p:sldId id="522" r:id="rId170"/>
    <p:sldId id="523" r:id="rId171"/>
    <p:sldId id="546" r:id="rId172"/>
    <p:sldId id="547" r:id="rId1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2" autoAdjust="0"/>
    <p:restoredTop sz="96374" autoAdjust="0"/>
  </p:normalViewPr>
  <p:slideViewPr>
    <p:cSldViewPr snapToGrid="0" showGuides="1">
      <p:cViewPr varScale="1">
        <p:scale>
          <a:sx n="127" d="100"/>
          <a:sy n="127"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presProps" Target="presProps.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slide" Target="slides/slide167.xml"/><Relationship Id="rId177"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wmf"/><Relationship Id="rId7" Type="http://schemas.openxmlformats.org/officeDocument/2006/relationships/image" Target="../media/image60.emf"/><Relationship Id="rId12" Type="http://schemas.openxmlformats.org/officeDocument/2006/relationships/image" Target="../media/image65.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64.wmf"/><Relationship Id="rId5" Type="http://schemas.openxmlformats.org/officeDocument/2006/relationships/image" Target="../media/image58.wmf"/><Relationship Id="rId10" Type="http://schemas.openxmlformats.org/officeDocument/2006/relationships/image" Target="../media/image63.emf"/><Relationship Id="rId4" Type="http://schemas.openxmlformats.org/officeDocument/2006/relationships/image" Target="../media/image57.wmf"/><Relationship Id="rId9" Type="http://schemas.openxmlformats.org/officeDocument/2006/relationships/image" Target="../media/image62.e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622.emf"/><Relationship Id="rId2" Type="http://schemas.openxmlformats.org/officeDocument/2006/relationships/image" Target="../media/image621.emf"/><Relationship Id="rId1" Type="http://schemas.openxmlformats.org/officeDocument/2006/relationships/image" Target="../media/image620.emf"/></Relationships>
</file>

<file path=ppt/drawings/_rels/vmlDrawing101.vml.rels><?xml version="1.0" encoding="UTF-8" standalone="yes"?>
<Relationships xmlns="http://schemas.openxmlformats.org/package/2006/relationships"><Relationship Id="rId8" Type="http://schemas.openxmlformats.org/officeDocument/2006/relationships/image" Target="../media/image629.wmf"/><Relationship Id="rId13" Type="http://schemas.openxmlformats.org/officeDocument/2006/relationships/image" Target="../media/image633.wmf"/><Relationship Id="rId18" Type="http://schemas.openxmlformats.org/officeDocument/2006/relationships/image" Target="../media/image635.emf"/><Relationship Id="rId3" Type="http://schemas.openxmlformats.org/officeDocument/2006/relationships/image" Target="../media/image625.wmf"/><Relationship Id="rId7" Type="http://schemas.openxmlformats.org/officeDocument/2006/relationships/image" Target="../media/image275.wmf"/><Relationship Id="rId12" Type="http://schemas.openxmlformats.org/officeDocument/2006/relationships/image" Target="../media/image632.wmf"/><Relationship Id="rId17" Type="http://schemas.openxmlformats.org/officeDocument/2006/relationships/image" Target="../media/image634.emf"/><Relationship Id="rId2" Type="http://schemas.openxmlformats.org/officeDocument/2006/relationships/image" Target="../media/image624.wmf"/><Relationship Id="rId16" Type="http://schemas.openxmlformats.org/officeDocument/2006/relationships/image" Target="../media/image536.wmf"/><Relationship Id="rId1" Type="http://schemas.openxmlformats.org/officeDocument/2006/relationships/image" Target="../media/image623.wmf"/><Relationship Id="rId6" Type="http://schemas.openxmlformats.org/officeDocument/2006/relationships/image" Target="../media/image628.wmf"/><Relationship Id="rId11" Type="http://schemas.openxmlformats.org/officeDocument/2006/relationships/image" Target="../media/image549.wmf"/><Relationship Id="rId5" Type="http://schemas.openxmlformats.org/officeDocument/2006/relationships/image" Target="../media/image627.wmf"/><Relationship Id="rId15" Type="http://schemas.openxmlformats.org/officeDocument/2006/relationships/image" Target="../media/image535.wmf"/><Relationship Id="rId10" Type="http://schemas.openxmlformats.org/officeDocument/2006/relationships/image" Target="../media/image631.wmf"/><Relationship Id="rId4" Type="http://schemas.openxmlformats.org/officeDocument/2006/relationships/image" Target="../media/image626.wmf"/><Relationship Id="rId9" Type="http://schemas.openxmlformats.org/officeDocument/2006/relationships/image" Target="../media/image630.wmf"/><Relationship Id="rId14" Type="http://schemas.openxmlformats.org/officeDocument/2006/relationships/image" Target="../media/image547.w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636.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638.e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640.wmf"/><Relationship Id="rId7" Type="http://schemas.openxmlformats.org/officeDocument/2006/relationships/image" Target="../media/image644.wmf"/><Relationship Id="rId2" Type="http://schemas.openxmlformats.org/officeDocument/2006/relationships/image" Target="../media/image639.wmf"/><Relationship Id="rId1" Type="http://schemas.openxmlformats.org/officeDocument/2006/relationships/image" Target="../media/image638.emf"/><Relationship Id="rId6" Type="http://schemas.openxmlformats.org/officeDocument/2006/relationships/image" Target="../media/image643.wmf"/><Relationship Id="rId5" Type="http://schemas.openxmlformats.org/officeDocument/2006/relationships/image" Target="../media/image642.wmf"/><Relationship Id="rId4" Type="http://schemas.openxmlformats.org/officeDocument/2006/relationships/image" Target="../media/image641.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654.emf"/><Relationship Id="rId2" Type="http://schemas.openxmlformats.org/officeDocument/2006/relationships/image" Target="../media/image653.emf"/><Relationship Id="rId1" Type="http://schemas.openxmlformats.org/officeDocument/2006/relationships/image" Target="../media/image652.emf"/></Relationships>
</file>

<file path=ppt/drawings/_rels/vmlDrawing106.vml.rels><?xml version="1.0" encoding="UTF-8" standalone="yes"?>
<Relationships xmlns="http://schemas.openxmlformats.org/package/2006/relationships"><Relationship Id="rId2" Type="http://schemas.openxmlformats.org/officeDocument/2006/relationships/image" Target="../media/image656.emf"/><Relationship Id="rId1" Type="http://schemas.openxmlformats.org/officeDocument/2006/relationships/image" Target="../media/image65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657.e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660.emf"/><Relationship Id="rId2" Type="http://schemas.openxmlformats.org/officeDocument/2006/relationships/image" Target="../media/image659.emf"/><Relationship Id="rId1" Type="http://schemas.openxmlformats.org/officeDocument/2006/relationships/image" Target="../media/image658.e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664.emf"/><Relationship Id="rId2" Type="http://schemas.openxmlformats.org/officeDocument/2006/relationships/image" Target="../media/image663.emf"/><Relationship Id="rId1" Type="http://schemas.openxmlformats.org/officeDocument/2006/relationships/image" Target="../media/image662.emf"/><Relationship Id="rId5" Type="http://schemas.openxmlformats.org/officeDocument/2006/relationships/image" Target="../media/image665.e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emf"/><Relationship Id="rId7" Type="http://schemas.openxmlformats.org/officeDocument/2006/relationships/image" Target="../media/image72.emf"/><Relationship Id="rId2" Type="http://schemas.openxmlformats.org/officeDocument/2006/relationships/image" Target="../media/image67.emf"/><Relationship Id="rId1" Type="http://schemas.openxmlformats.org/officeDocument/2006/relationships/image" Target="../media/image66.wmf"/><Relationship Id="rId6" Type="http://schemas.openxmlformats.org/officeDocument/2006/relationships/image" Target="../media/image71.emf"/><Relationship Id="rId5" Type="http://schemas.openxmlformats.org/officeDocument/2006/relationships/image" Target="../media/image70.wmf"/><Relationship Id="rId4" Type="http://schemas.openxmlformats.org/officeDocument/2006/relationships/image" Target="../media/image69.w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669.emf"/><Relationship Id="rId2" Type="http://schemas.openxmlformats.org/officeDocument/2006/relationships/image" Target="../media/image668.emf"/><Relationship Id="rId1" Type="http://schemas.openxmlformats.org/officeDocument/2006/relationships/image" Target="../media/image667.emf"/><Relationship Id="rId6" Type="http://schemas.openxmlformats.org/officeDocument/2006/relationships/image" Target="../media/image671.emf"/><Relationship Id="rId5" Type="http://schemas.openxmlformats.org/officeDocument/2006/relationships/image" Target="../media/image670.emf"/><Relationship Id="rId4" Type="http://schemas.openxmlformats.org/officeDocument/2006/relationships/image" Target="../media/image55.wmf"/></Relationships>
</file>

<file path=ppt/drawings/_rels/vmlDrawing111.vml.rels><?xml version="1.0" encoding="UTF-8" standalone="yes"?>
<Relationships xmlns="http://schemas.openxmlformats.org/package/2006/relationships"><Relationship Id="rId3" Type="http://schemas.openxmlformats.org/officeDocument/2006/relationships/image" Target="../media/image675.emf"/><Relationship Id="rId7" Type="http://schemas.openxmlformats.org/officeDocument/2006/relationships/image" Target="../media/image678.emf"/><Relationship Id="rId2" Type="http://schemas.openxmlformats.org/officeDocument/2006/relationships/image" Target="../media/image674.emf"/><Relationship Id="rId1" Type="http://schemas.openxmlformats.org/officeDocument/2006/relationships/image" Target="../media/image673.emf"/><Relationship Id="rId6" Type="http://schemas.openxmlformats.org/officeDocument/2006/relationships/image" Target="../media/image55.wmf"/><Relationship Id="rId5" Type="http://schemas.openxmlformats.org/officeDocument/2006/relationships/image" Target="../media/image677.emf"/><Relationship Id="rId4" Type="http://schemas.openxmlformats.org/officeDocument/2006/relationships/image" Target="../media/image676.e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681.emf"/><Relationship Id="rId1" Type="http://schemas.openxmlformats.org/officeDocument/2006/relationships/image" Target="../media/image680.emf"/><Relationship Id="rId4" Type="http://schemas.openxmlformats.org/officeDocument/2006/relationships/image" Target="../media/image682.e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686.wmf"/><Relationship Id="rId7" Type="http://schemas.openxmlformats.org/officeDocument/2006/relationships/image" Target="../media/image690.emf"/><Relationship Id="rId2" Type="http://schemas.openxmlformats.org/officeDocument/2006/relationships/image" Target="../media/image685.wmf"/><Relationship Id="rId1" Type="http://schemas.openxmlformats.org/officeDocument/2006/relationships/image" Target="../media/image684.png"/><Relationship Id="rId6" Type="http://schemas.openxmlformats.org/officeDocument/2006/relationships/image" Target="../media/image689.wmf"/><Relationship Id="rId5" Type="http://schemas.openxmlformats.org/officeDocument/2006/relationships/image" Target="../media/image688.wmf"/><Relationship Id="rId4" Type="http://schemas.openxmlformats.org/officeDocument/2006/relationships/image" Target="../media/image687.w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684.png"/></Relationships>
</file>

<file path=ppt/drawings/_rels/vmlDrawing115.vml.rels><?xml version="1.0" encoding="UTF-8" standalone="yes"?>
<Relationships xmlns="http://schemas.openxmlformats.org/package/2006/relationships"><Relationship Id="rId8" Type="http://schemas.openxmlformats.org/officeDocument/2006/relationships/image" Target="../media/image696.wmf"/><Relationship Id="rId13" Type="http://schemas.openxmlformats.org/officeDocument/2006/relationships/image" Target="../media/image701.wmf"/><Relationship Id="rId3" Type="http://schemas.openxmlformats.org/officeDocument/2006/relationships/image" Target="../media/image693.wmf"/><Relationship Id="rId7" Type="http://schemas.openxmlformats.org/officeDocument/2006/relationships/image" Target="../media/image695.emf"/><Relationship Id="rId12" Type="http://schemas.openxmlformats.org/officeDocument/2006/relationships/image" Target="../media/image700.wmf"/><Relationship Id="rId2" Type="http://schemas.openxmlformats.org/officeDocument/2006/relationships/image" Target="../media/image692.wmf"/><Relationship Id="rId1" Type="http://schemas.openxmlformats.org/officeDocument/2006/relationships/image" Target="../media/image691.png"/><Relationship Id="rId6" Type="http://schemas.openxmlformats.org/officeDocument/2006/relationships/image" Target="../media/image55.wmf"/><Relationship Id="rId11" Type="http://schemas.openxmlformats.org/officeDocument/2006/relationships/image" Target="../media/image699.wmf"/><Relationship Id="rId5" Type="http://schemas.openxmlformats.org/officeDocument/2006/relationships/image" Target="../media/image694.wmf"/><Relationship Id="rId15" Type="http://schemas.openxmlformats.org/officeDocument/2006/relationships/image" Target="../media/image703.wmf"/><Relationship Id="rId10" Type="http://schemas.openxmlformats.org/officeDocument/2006/relationships/image" Target="../media/image698.wmf"/><Relationship Id="rId4" Type="http://schemas.openxmlformats.org/officeDocument/2006/relationships/image" Target="../media/image18.wmf"/><Relationship Id="rId9" Type="http://schemas.openxmlformats.org/officeDocument/2006/relationships/image" Target="../media/image697.wmf"/><Relationship Id="rId14" Type="http://schemas.openxmlformats.org/officeDocument/2006/relationships/image" Target="../media/image702.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706.wmf"/><Relationship Id="rId2" Type="http://schemas.openxmlformats.org/officeDocument/2006/relationships/image" Target="../media/image705.wmf"/><Relationship Id="rId1" Type="http://schemas.openxmlformats.org/officeDocument/2006/relationships/image" Target="../media/image704.wmf"/></Relationships>
</file>

<file path=ppt/drawings/_rels/vmlDrawing117.vml.rels><?xml version="1.0" encoding="UTF-8" standalone="yes"?>
<Relationships xmlns="http://schemas.openxmlformats.org/package/2006/relationships"><Relationship Id="rId8" Type="http://schemas.openxmlformats.org/officeDocument/2006/relationships/image" Target="../media/image714.wmf"/><Relationship Id="rId13" Type="http://schemas.openxmlformats.org/officeDocument/2006/relationships/image" Target="../media/image719.emf"/><Relationship Id="rId3" Type="http://schemas.openxmlformats.org/officeDocument/2006/relationships/image" Target="../media/image709.wmf"/><Relationship Id="rId7" Type="http://schemas.openxmlformats.org/officeDocument/2006/relationships/image" Target="../media/image713.wmf"/><Relationship Id="rId12" Type="http://schemas.openxmlformats.org/officeDocument/2006/relationships/image" Target="../media/image718.emf"/><Relationship Id="rId2" Type="http://schemas.openxmlformats.org/officeDocument/2006/relationships/image" Target="../media/image708.wmf"/><Relationship Id="rId1" Type="http://schemas.openxmlformats.org/officeDocument/2006/relationships/image" Target="../media/image707.wmf"/><Relationship Id="rId6" Type="http://schemas.openxmlformats.org/officeDocument/2006/relationships/image" Target="../media/image712.emf"/><Relationship Id="rId11" Type="http://schemas.openxmlformats.org/officeDocument/2006/relationships/image" Target="../media/image717.wmf"/><Relationship Id="rId5" Type="http://schemas.openxmlformats.org/officeDocument/2006/relationships/image" Target="../media/image711.wmf"/><Relationship Id="rId10" Type="http://schemas.openxmlformats.org/officeDocument/2006/relationships/image" Target="../media/image716.wmf"/><Relationship Id="rId4" Type="http://schemas.openxmlformats.org/officeDocument/2006/relationships/image" Target="../media/image710.wmf"/><Relationship Id="rId9" Type="http://schemas.openxmlformats.org/officeDocument/2006/relationships/image" Target="../media/image715.wmf"/></Relationships>
</file>

<file path=ppt/drawings/_rels/vmlDrawing118.vml.rels><?xml version="1.0" encoding="UTF-8" standalone="yes"?>
<Relationships xmlns="http://schemas.openxmlformats.org/package/2006/relationships"><Relationship Id="rId8" Type="http://schemas.openxmlformats.org/officeDocument/2006/relationships/image" Target="../media/image727.wmf"/><Relationship Id="rId3" Type="http://schemas.openxmlformats.org/officeDocument/2006/relationships/image" Target="../media/image722.wmf"/><Relationship Id="rId7" Type="http://schemas.openxmlformats.org/officeDocument/2006/relationships/image" Target="../media/image726.wmf"/><Relationship Id="rId2" Type="http://schemas.openxmlformats.org/officeDocument/2006/relationships/image" Target="../media/image721.emf"/><Relationship Id="rId1" Type="http://schemas.openxmlformats.org/officeDocument/2006/relationships/image" Target="../media/image720.wmf"/><Relationship Id="rId6" Type="http://schemas.openxmlformats.org/officeDocument/2006/relationships/image" Target="../media/image725.wmf"/><Relationship Id="rId5" Type="http://schemas.openxmlformats.org/officeDocument/2006/relationships/image" Target="../media/image724.wmf"/><Relationship Id="rId10" Type="http://schemas.openxmlformats.org/officeDocument/2006/relationships/image" Target="../media/image729.wmf"/><Relationship Id="rId4" Type="http://schemas.openxmlformats.org/officeDocument/2006/relationships/image" Target="../media/image723.wmf"/><Relationship Id="rId9" Type="http://schemas.openxmlformats.org/officeDocument/2006/relationships/image" Target="../media/image728.wmf"/></Relationships>
</file>

<file path=ppt/drawings/_rels/vmlDrawing119.vml.rels><?xml version="1.0" encoding="UTF-8" standalone="yes"?>
<Relationships xmlns="http://schemas.openxmlformats.org/package/2006/relationships"><Relationship Id="rId8" Type="http://schemas.openxmlformats.org/officeDocument/2006/relationships/image" Target="../media/image737.wmf"/><Relationship Id="rId3" Type="http://schemas.openxmlformats.org/officeDocument/2006/relationships/image" Target="../media/image732.wmf"/><Relationship Id="rId7" Type="http://schemas.openxmlformats.org/officeDocument/2006/relationships/image" Target="../media/image736.wmf"/><Relationship Id="rId2" Type="http://schemas.openxmlformats.org/officeDocument/2006/relationships/image" Target="../media/image731.wmf"/><Relationship Id="rId1" Type="http://schemas.openxmlformats.org/officeDocument/2006/relationships/image" Target="../media/image730.wmf"/><Relationship Id="rId6" Type="http://schemas.openxmlformats.org/officeDocument/2006/relationships/image" Target="../media/image735.wmf"/><Relationship Id="rId5" Type="http://schemas.openxmlformats.org/officeDocument/2006/relationships/image" Target="../media/image734.wmf"/><Relationship Id="rId4" Type="http://schemas.openxmlformats.org/officeDocument/2006/relationships/image" Target="../media/image7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6.emf"/><Relationship Id="rId7" Type="http://schemas.openxmlformats.org/officeDocument/2006/relationships/image" Target="../media/image79.emf"/><Relationship Id="rId2" Type="http://schemas.openxmlformats.org/officeDocument/2006/relationships/image" Target="../media/image75.emf"/><Relationship Id="rId1" Type="http://schemas.openxmlformats.org/officeDocument/2006/relationships/image" Target="../media/image74.wmf"/><Relationship Id="rId6" Type="http://schemas.openxmlformats.org/officeDocument/2006/relationships/image" Target="../media/image78.wmf"/><Relationship Id="rId5" Type="http://schemas.openxmlformats.org/officeDocument/2006/relationships/image" Target="../media/image69.wmf"/><Relationship Id="rId4" Type="http://schemas.openxmlformats.org/officeDocument/2006/relationships/image" Target="../media/image77.emf"/></Relationships>
</file>

<file path=ppt/drawings/_rels/vmlDrawing120.vml.rels><?xml version="1.0" encoding="UTF-8" standalone="yes"?>
<Relationships xmlns="http://schemas.openxmlformats.org/package/2006/relationships"><Relationship Id="rId3" Type="http://schemas.openxmlformats.org/officeDocument/2006/relationships/image" Target="../media/image740.wmf"/><Relationship Id="rId2" Type="http://schemas.openxmlformats.org/officeDocument/2006/relationships/image" Target="../media/image739.wmf"/><Relationship Id="rId1" Type="http://schemas.openxmlformats.org/officeDocument/2006/relationships/image" Target="../media/image738.wmf"/><Relationship Id="rId6" Type="http://schemas.openxmlformats.org/officeDocument/2006/relationships/image" Target="../media/image743.wmf"/><Relationship Id="rId5" Type="http://schemas.openxmlformats.org/officeDocument/2006/relationships/image" Target="../media/image742.wmf"/><Relationship Id="rId4" Type="http://schemas.openxmlformats.org/officeDocument/2006/relationships/image" Target="../media/image741.wmf"/></Relationships>
</file>

<file path=ppt/drawings/_rels/vmlDrawing121.vml.rels><?xml version="1.0" encoding="UTF-8" standalone="yes"?>
<Relationships xmlns="http://schemas.openxmlformats.org/package/2006/relationships"><Relationship Id="rId2" Type="http://schemas.openxmlformats.org/officeDocument/2006/relationships/image" Target="../media/image745.emf"/><Relationship Id="rId1" Type="http://schemas.openxmlformats.org/officeDocument/2006/relationships/image" Target="../media/image744.emf"/></Relationships>
</file>

<file path=ppt/drawings/_rels/vmlDrawing122.vml.rels><?xml version="1.0" encoding="UTF-8" standalone="yes"?>
<Relationships xmlns="http://schemas.openxmlformats.org/package/2006/relationships"><Relationship Id="rId8" Type="http://schemas.openxmlformats.org/officeDocument/2006/relationships/image" Target="../media/image753.wmf"/><Relationship Id="rId13" Type="http://schemas.openxmlformats.org/officeDocument/2006/relationships/image" Target="../media/image758.emf"/><Relationship Id="rId3" Type="http://schemas.openxmlformats.org/officeDocument/2006/relationships/image" Target="../media/image748.wmf"/><Relationship Id="rId7" Type="http://schemas.openxmlformats.org/officeDocument/2006/relationships/image" Target="../media/image752.wmf"/><Relationship Id="rId12" Type="http://schemas.openxmlformats.org/officeDocument/2006/relationships/image" Target="../media/image757.emf"/><Relationship Id="rId2" Type="http://schemas.openxmlformats.org/officeDocument/2006/relationships/image" Target="../media/image747.wmf"/><Relationship Id="rId1" Type="http://schemas.openxmlformats.org/officeDocument/2006/relationships/image" Target="../media/image746.png"/><Relationship Id="rId6" Type="http://schemas.openxmlformats.org/officeDocument/2006/relationships/image" Target="../media/image751.wmf"/><Relationship Id="rId11" Type="http://schemas.openxmlformats.org/officeDocument/2006/relationships/image" Target="../media/image756.emf"/><Relationship Id="rId5" Type="http://schemas.openxmlformats.org/officeDocument/2006/relationships/image" Target="../media/image750.wmf"/><Relationship Id="rId10" Type="http://schemas.openxmlformats.org/officeDocument/2006/relationships/image" Target="../media/image755.wmf"/><Relationship Id="rId4" Type="http://schemas.openxmlformats.org/officeDocument/2006/relationships/image" Target="../media/image749.wmf"/><Relationship Id="rId9" Type="http://schemas.openxmlformats.org/officeDocument/2006/relationships/image" Target="../media/image754.wmf"/></Relationships>
</file>

<file path=ppt/drawings/_rels/vmlDrawing123.vml.rels><?xml version="1.0" encoding="UTF-8" standalone="yes"?>
<Relationships xmlns="http://schemas.openxmlformats.org/package/2006/relationships"><Relationship Id="rId3" Type="http://schemas.openxmlformats.org/officeDocument/2006/relationships/image" Target="../media/image535.wmf"/><Relationship Id="rId2" Type="http://schemas.openxmlformats.org/officeDocument/2006/relationships/image" Target="../media/image760.png"/><Relationship Id="rId1" Type="http://schemas.openxmlformats.org/officeDocument/2006/relationships/image" Target="../media/image759.wmf"/><Relationship Id="rId4" Type="http://schemas.openxmlformats.org/officeDocument/2006/relationships/image" Target="../media/image536.wmf"/></Relationships>
</file>

<file path=ppt/drawings/_rels/vmlDrawing124.vml.rels><?xml version="1.0" encoding="UTF-8" standalone="yes"?>
<Relationships xmlns="http://schemas.openxmlformats.org/package/2006/relationships"><Relationship Id="rId3" Type="http://schemas.openxmlformats.org/officeDocument/2006/relationships/image" Target="../media/image763.wmf"/><Relationship Id="rId2" Type="http://schemas.openxmlformats.org/officeDocument/2006/relationships/image" Target="../media/image762.emf"/><Relationship Id="rId1" Type="http://schemas.openxmlformats.org/officeDocument/2006/relationships/image" Target="../media/image761.emf"/><Relationship Id="rId5" Type="http://schemas.openxmlformats.org/officeDocument/2006/relationships/image" Target="../media/image765.wmf"/><Relationship Id="rId4" Type="http://schemas.openxmlformats.org/officeDocument/2006/relationships/image" Target="../media/image764.wmf"/></Relationships>
</file>

<file path=ppt/drawings/_rels/vmlDrawing125.vml.rels><?xml version="1.0" encoding="UTF-8" standalone="yes"?>
<Relationships xmlns="http://schemas.openxmlformats.org/package/2006/relationships"><Relationship Id="rId8" Type="http://schemas.openxmlformats.org/officeDocument/2006/relationships/image" Target="../media/image773.wmf"/><Relationship Id="rId3" Type="http://schemas.openxmlformats.org/officeDocument/2006/relationships/image" Target="../media/image768.wmf"/><Relationship Id="rId7" Type="http://schemas.openxmlformats.org/officeDocument/2006/relationships/image" Target="../media/image772.wmf"/><Relationship Id="rId2" Type="http://schemas.openxmlformats.org/officeDocument/2006/relationships/image" Target="../media/image767.wmf"/><Relationship Id="rId1" Type="http://schemas.openxmlformats.org/officeDocument/2006/relationships/image" Target="../media/image766.wmf"/><Relationship Id="rId6" Type="http://schemas.openxmlformats.org/officeDocument/2006/relationships/image" Target="../media/image771.wmf"/><Relationship Id="rId5" Type="http://schemas.openxmlformats.org/officeDocument/2006/relationships/image" Target="../media/image770.wmf"/><Relationship Id="rId4" Type="http://schemas.openxmlformats.org/officeDocument/2006/relationships/image" Target="../media/image769.wmf"/></Relationships>
</file>

<file path=ppt/drawings/_rels/vmlDrawing126.vml.rels><?xml version="1.0" encoding="UTF-8" standalone="yes"?>
<Relationships xmlns="http://schemas.openxmlformats.org/package/2006/relationships"><Relationship Id="rId3" Type="http://schemas.openxmlformats.org/officeDocument/2006/relationships/image" Target="../media/image776.wmf"/><Relationship Id="rId2" Type="http://schemas.openxmlformats.org/officeDocument/2006/relationships/image" Target="../media/image775.emf"/><Relationship Id="rId1" Type="http://schemas.openxmlformats.org/officeDocument/2006/relationships/image" Target="../media/image774.emf"/><Relationship Id="rId4" Type="http://schemas.openxmlformats.org/officeDocument/2006/relationships/image" Target="../media/image777.emf"/></Relationships>
</file>

<file path=ppt/drawings/_rels/vmlDrawing127.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787.wmf"/><Relationship Id="rId3" Type="http://schemas.openxmlformats.org/officeDocument/2006/relationships/image" Target="../media/image780.wmf"/><Relationship Id="rId7" Type="http://schemas.openxmlformats.org/officeDocument/2006/relationships/image" Target="../media/image784.png"/><Relationship Id="rId12" Type="http://schemas.openxmlformats.org/officeDocument/2006/relationships/image" Target="../media/image786.wmf"/><Relationship Id="rId2" Type="http://schemas.openxmlformats.org/officeDocument/2006/relationships/image" Target="../media/image779.wmf"/><Relationship Id="rId1" Type="http://schemas.openxmlformats.org/officeDocument/2006/relationships/image" Target="../media/image778.wmf"/><Relationship Id="rId6" Type="http://schemas.openxmlformats.org/officeDocument/2006/relationships/image" Target="../media/image783.wmf"/><Relationship Id="rId11" Type="http://schemas.openxmlformats.org/officeDocument/2006/relationships/image" Target="../media/image785.wmf"/><Relationship Id="rId5" Type="http://schemas.openxmlformats.org/officeDocument/2006/relationships/image" Target="../media/image782.wmf"/><Relationship Id="rId10" Type="http://schemas.openxmlformats.org/officeDocument/2006/relationships/image" Target="../media/image55.wmf"/><Relationship Id="rId4" Type="http://schemas.openxmlformats.org/officeDocument/2006/relationships/image" Target="../media/image781.wmf"/><Relationship Id="rId9" Type="http://schemas.openxmlformats.org/officeDocument/2006/relationships/image" Target="../media/image694.wmf"/><Relationship Id="rId14" Type="http://schemas.openxmlformats.org/officeDocument/2006/relationships/image" Target="../media/image788.w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78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6.wmf"/><Relationship Id="rId1" Type="http://schemas.openxmlformats.org/officeDocument/2006/relationships/image" Target="../media/image8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7.emf"/><Relationship Id="rId3" Type="http://schemas.openxmlformats.org/officeDocument/2006/relationships/image" Target="../media/image112.wmf"/><Relationship Id="rId7" Type="http://schemas.openxmlformats.org/officeDocument/2006/relationships/image" Target="../media/image116.emf"/><Relationship Id="rId12" Type="http://schemas.openxmlformats.org/officeDocument/2006/relationships/image" Target="../media/image121.wmf"/><Relationship Id="rId2" Type="http://schemas.openxmlformats.org/officeDocument/2006/relationships/image" Target="../media/image111.wmf"/><Relationship Id="rId1" Type="http://schemas.openxmlformats.org/officeDocument/2006/relationships/image" Target="../media/image56.wmf"/><Relationship Id="rId6" Type="http://schemas.openxmlformats.org/officeDocument/2006/relationships/image" Target="../media/image115.wmf"/><Relationship Id="rId11" Type="http://schemas.openxmlformats.org/officeDocument/2006/relationships/image" Target="../media/image120.wmf"/><Relationship Id="rId5" Type="http://schemas.openxmlformats.org/officeDocument/2006/relationships/image" Target="../media/image114.wmf"/><Relationship Id="rId10" Type="http://schemas.openxmlformats.org/officeDocument/2006/relationships/image" Target="../media/image119.wmf"/><Relationship Id="rId4" Type="http://schemas.openxmlformats.org/officeDocument/2006/relationships/image" Target="../media/image113.wmf"/><Relationship Id="rId9" Type="http://schemas.openxmlformats.org/officeDocument/2006/relationships/image" Target="../media/image11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 Id="rId9" Type="http://schemas.openxmlformats.org/officeDocument/2006/relationships/image" Target="../media/image13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image" Target="../media/image146.wmf"/><Relationship Id="rId3" Type="http://schemas.openxmlformats.org/officeDocument/2006/relationships/image" Target="../media/image136.wmf"/><Relationship Id="rId7" Type="http://schemas.openxmlformats.org/officeDocument/2006/relationships/image" Target="../media/image140.wmf"/><Relationship Id="rId12" Type="http://schemas.openxmlformats.org/officeDocument/2006/relationships/image" Target="../media/image145.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11" Type="http://schemas.openxmlformats.org/officeDocument/2006/relationships/image" Target="../media/image144.wmf"/><Relationship Id="rId5" Type="http://schemas.openxmlformats.org/officeDocument/2006/relationships/image" Target="../media/image138.wmf"/><Relationship Id="rId10" Type="http://schemas.openxmlformats.org/officeDocument/2006/relationships/image" Target="../media/image143.wmf"/><Relationship Id="rId4" Type="http://schemas.openxmlformats.org/officeDocument/2006/relationships/image" Target="../media/image137.wmf"/><Relationship Id="rId9" Type="http://schemas.openxmlformats.org/officeDocument/2006/relationships/image" Target="../media/image142.wmf"/><Relationship Id="rId14" Type="http://schemas.openxmlformats.org/officeDocument/2006/relationships/image" Target="../media/image14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60.wmf"/><Relationship Id="rId3" Type="http://schemas.openxmlformats.org/officeDocument/2006/relationships/image" Target="../media/image150.wmf"/><Relationship Id="rId7" Type="http://schemas.openxmlformats.org/officeDocument/2006/relationships/image" Target="../media/image154.wmf"/><Relationship Id="rId12" Type="http://schemas.openxmlformats.org/officeDocument/2006/relationships/image" Target="../media/image159.wmf"/><Relationship Id="rId2" Type="http://schemas.openxmlformats.org/officeDocument/2006/relationships/image" Target="../media/image149.wmf"/><Relationship Id="rId16" Type="http://schemas.openxmlformats.org/officeDocument/2006/relationships/image" Target="../media/image163.wmf"/><Relationship Id="rId1" Type="http://schemas.openxmlformats.org/officeDocument/2006/relationships/image" Target="../media/image148.wmf"/><Relationship Id="rId6" Type="http://schemas.openxmlformats.org/officeDocument/2006/relationships/image" Target="../media/image153.wmf"/><Relationship Id="rId11" Type="http://schemas.openxmlformats.org/officeDocument/2006/relationships/image" Target="../media/image158.wmf"/><Relationship Id="rId5" Type="http://schemas.openxmlformats.org/officeDocument/2006/relationships/image" Target="../media/image152.wmf"/><Relationship Id="rId15" Type="http://schemas.openxmlformats.org/officeDocument/2006/relationships/image" Target="../media/image162.wmf"/><Relationship Id="rId10" Type="http://schemas.openxmlformats.org/officeDocument/2006/relationships/image" Target="../media/image157.wmf"/><Relationship Id="rId4" Type="http://schemas.openxmlformats.org/officeDocument/2006/relationships/image" Target="../media/image151.wmf"/><Relationship Id="rId9" Type="http://schemas.openxmlformats.org/officeDocument/2006/relationships/image" Target="../media/image156.wmf"/><Relationship Id="rId14" Type="http://schemas.openxmlformats.org/officeDocument/2006/relationships/image" Target="../media/image16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5" Type="http://schemas.openxmlformats.org/officeDocument/2006/relationships/image" Target="../media/image168.wmf"/><Relationship Id="rId4" Type="http://schemas.openxmlformats.org/officeDocument/2006/relationships/image" Target="../media/image16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4" Type="http://schemas.openxmlformats.org/officeDocument/2006/relationships/image" Target="../media/image17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10" Type="http://schemas.openxmlformats.org/officeDocument/2006/relationships/image" Target="../media/image190.wmf"/><Relationship Id="rId4" Type="http://schemas.openxmlformats.org/officeDocument/2006/relationships/image" Target="../media/image184.wmf"/><Relationship Id="rId9" Type="http://schemas.openxmlformats.org/officeDocument/2006/relationships/image" Target="../media/image18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wmf"/><Relationship Id="rId3" Type="http://schemas.openxmlformats.org/officeDocument/2006/relationships/image" Target="../media/image16.wmf"/><Relationship Id="rId7" Type="http://schemas.openxmlformats.org/officeDocument/2006/relationships/image" Target="../media/image20.emf"/><Relationship Id="rId12" Type="http://schemas.openxmlformats.org/officeDocument/2006/relationships/image" Target="../media/image25.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e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emf"/><Relationship Id="rId4" Type="http://schemas.openxmlformats.org/officeDocument/2006/relationships/image" Target="../media/image17.wmf"/><Relationship Id="rId9" Type="http://schemas.openxmlformats.org/officeDocument/2006/relationships/image" Target="../media/image22.emf"/><Relationship Id="rId14" Type="http://schemas.openxmlformats.org/officeDocument/2006/relationships/image" Target="../media/image2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4" Type="http://schemas.openxmlformats.org/officeDocument/2006/relationships/image" Target="../media/image19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3.wmf"/><Relationship Id="rId7" Type="http://schemas.openxmlformats.org/officeDocument/2006/relationships/image" Target="../media/image215.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09.wmf"/><Relationship Id="rId5" Type="http://schemas.openxmlformats.org/officeDocument/2006/relationships/image" Target="../media/image208.wmf"/><Relationship Id="rId4" Type="http://schemas.openxmlformats.org/officeDocument/2006/relationships/image" Target="../media/image21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11" Type="http://schemas.openxmlformats.org/officeDocument/2006/relationships/image" Target="../media/image230.wmf"/><Relationship Id="rId5" Type="http://schemas.openxmlformats.org/officeDocument/2006/relationships/image" Target="../media/image224.wmf"/><Relationship Id="rId10" Type="http://schemas.openxmlformats.org/officeDocument/2006/relationships/image" Target="../media/image229.wmf"/><Relationship Id="rId4" Type="http://schemas.openxmlformats.org/officeDocument/2006/relationships/image" Target="../media/image223.wmf"/><Relationship Id="rId9" Type="http://schemas.openxmlformats.org/officeDocument/2006/relationships/image" Target="../media/image22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32.wmf"/><Relationship Id="rId1" Type="http://schemas.openxmlformats.org/officeDocument/2006/relationships/image" Target="../media/image23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3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 Id="rId5" Type="http://schemas.openxmlformats.org/officeDocument/2006/relationships/image" Target="../media/image251.wmf"/><Relationship Id="rId4" Type="http://schemas.openxmlformats.org/officeDocument/2006/relationships/image" Target="../media/image25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 Id="rId5" Type="http://schemas.openxmlformats.org/officeDocument/2006/relationships/image" Target="../media/image256.wmf"/><Relationship Id="rId4" Type="http://schemas.openxmlformats.org/officeDocument/2006/relationships/image" Target="../media/image25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57.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65.wmf"/><Relationship Id="rId13" Type="http://schemas.openxmlformats.org/officeDocument/2006/relationships/image" Target="../media/image270.wmf"/><Relationship Id="rId3" Type="http://schemas.openxmlformats.org/officeDocument/2006/relationships/image" Target="../media/image260.wmf"/><Relationship Id="rId7" Type="http://schemas.openxmlformats.org/officeDocument/2006/relationships/image" Target="../media/image264.wmf"/><Relationship Id="rId12" Type="http://schemas.openxmlformats.org/officeDocument/2006/relationships/image" Target="../media/image269.wmf"/><Relationship Id="rId2" Type="http://schemas.openxmlformats.org/officeDocument/2006/relationships/image" Target="../media/image259.wmf"/><Relationship Id="rId16" Type="http://schemas.openxmlformats.org/officeDocument/2006/relationships/image" Target="../media/image273.wmf"/><Relationship Id="rId1" Type="http://schemas.openxmlformats.org/officeDocument/2006/relationships/image" Target="../media/image258.wmf"/><Relationship Id="rId6" Type="http://schemas.openxmlformats.org/officeDocument/2006/relationships/image" Target="../media/image263.wmf"/><Relationship Id="rId11" Type="http://schemas.openxmlformats.org/officeDocument/2006/relationships/image" Target="../media/image268.wmf"/><Relationship Id="rId5" Type="http://schemas.openxmlformats.org/officeDocument/2006/relationships/image" Target="../media/image262.wmf"/><Relationship Id="rId15" Type="http://schemas.openxmlformats.org/officeDocument/2006/relationships/image" Target="../media/image272.wmf"/><Relationship Id="rId10" Type="http://schemas.openxmlformats.org/officeDocument/2006/relationships/image" Target="../media/image267.wmf"/><Relationship Id="rId4" Type="http://schemas.openxmlformats.org/officeDocument/2006/relationships/image" Target="../media/image261.wmf"/><Relationship Id="rId9" Type="http://schemas.openxmlformats.org/officeDocument/2006/relationships/image" Target="../media/image266.wmf"/><Relationship Id="rId14" Type="http://schemas.openxmlformats.org/officeDocument/2006/relationships/image" Target="../media/image27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74.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82.emf"/><Relationship Id="rId3" Type="http://schemas.openxmlformats.org/officeDocument/2006/relationships/image" Target="../media/image277.wmf"/><Relationship Id="rId7" Type="http://schemas.openxmlformats.org/officeDocument/2006/relationships/image" Target="../media/image281.e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5" Type="http://schemas.openxmlformats.org/officeDocument/2006/relationships/image" Target="../media/image279.wmf"/><Relationship Id="rId4" Type="http://schemas.openxmlformats.org/officeDocument/2006/relationships/image" Target="../media/image278.wmf"/><Relationship Id="rId9" Type="http://schemas.openxmlformats.org/officeDocument/2006/relationships/image" Target="../media/image28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284.wmf"/><Relationship Id="rId5" Type="http://schemas.openxmlformats.org/officeDocument/2006/relationships/image" Target="../media/image288.wmf"/><Relationship Id="rId4" Type="http://schemas.openxmlformats.org/officeDocument/2006/relationships/image" Target="../media/image28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wmf"/><Relationship Id="rId1" Type="http://schemas.openxmlformats.org/officeDocument/2006/relationships/image" Target="../media/image3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 Id="rId4" Type="http://schemas.openxmlformats.org/officeDocument/2006/relationships/image" Target="../media/image29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image" Target="../media/image297.wmf"/><Relationship Id="rId1" Type="http://schemas.openxmlformats.org/officeDocument/2006/relationships/image" Target="../media/image296.wmf"/><Relationship Id="rId4" Type="http://schemas.openxmlformats.org/officeDocument/2006/relationships/image" Target="../media/image298.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09.wmf"/><Relationship Id="rId3" Type="http://schemas.openxmlformats.org/officeDocument/2006/relationships/image" Target="../media/image304.wmf"/><Relationship Id="rId7" Type="http://schemas.openxmlformats.org/officeDocument/2006/relationships/image" Target="../media/image308.wmf"/><Relationship Id="rId2" Type="http://schemas.openxmlformats.org/officeDocument/2006/relationships/image" Target="../media/image303.wmf"/><Relationship Id="rId1" Type="http://schemas.openxmlformats.org/officeDocument/2006/relationships/image" Target="../media/image302.wmf"/><Relationship Id="rId6" Type="http://schemas.openxmlformats.org/officeDocument/2006/relationships/image" Target="../media/image307.wmf"/><Relationship Id="rId5" Type="http://schemas.openxmlformats.org/officeDocument/2006/relationships/image" Target="../media/image306.wmf"/><Relationship Id="rId10" Type="http://schemas.openxmlformats.org/officeDocument/2006/relationships/image" Target="../media/image311.wmf"/><Relationship Id="rId4" Type="http://schemas.openxmlformats.org/officeDocument/2006/relationships/image" Target="../media/image305.wmf"/><Relationship Id="rId9" Type="http://schemas.openxmlformats.org/officeDocument/2006/relationships/image" Target="../media/image310.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319.wmf"/><Relationship Id="rId3" Type="http://schemas.openxmlformats.org/officeDocument/2006/relationships/image" Target="../media/image314.wmf"/><Relationship Id="rId7" Type="http://schemas.openxmlformats.org/officeDocument/2006/relationships/image" Target="../media/image318.wmf"/><Relationship Id="rId2" Type="http://schemas.openxmlformats.org/officeDocument/2006/relationships/image" Target="../media/image313.wmf"/><Relationship Id="rId1" Type="http://schemas.openxmlformats.org/officeDocument/2006/relationships/image" Target="../media/image312.wmf"/><Relationship Id="rId6" Type="http://schemas.openxmlformats.org/officeDocument/2006/relationships/image" Target="../media/image317.wmf"/><Relationship Id="rId5" Type="http://schemas.openxmlformats.org/officeDocument/2006/relationships/image" Target="../media/image316.wmf"/><Relationship Id="rId4" Type="http://schemas.openxmlformats.org/officeDocument/2006/relationships/image" Target="../media/image31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21.wmf"/><Relationship Id="rId1" Type="http://schemas.openxmlformats.org/officeDocument/2006/relationships/image" Target="../media/image320.wmf"/><Relationship Id="rId5" Type="http://schemas.openxmlformats.org/officeDocument/2006/relationships/image" Target="../media/image324.wmf"/><Relationship Id="rId4" Type="http://schemas.openxmlformats.org/officeDocument/2006/relationships/image" Target="../media/image32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wmf"/><Relationship Id="rId4" Type="http://schemas.openxmlformats.org/officeDocument/2006/relationships/image" Target="../media/image328.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 Id="rId5" Type="http://schemas.openxmlformats.org/officeDocument/2006/relationships/image" Target="../media/image333.wmf"/><Relationship Id="rId4" Type="http://schemas.openxmlformats.org/officeDocument/2006/relationships/image" Target="../media/image33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36.wmf"/><Relationship Id="rId7" Type="http://schemas.openxmlformats.org/officeDocument/2006/relationships/image" Target="../media/image340.wmf"/><Relationship Id="rId2" Type="http://schemas.openxmlformats.org/officeDocument/2006/relationships/image" Target="../media/image335.wmf"/><Relationship Id="rId1" Type="http://schemas.openxmlformats.org/officeDocument/2006/relationships/image" Target="../media/image334.wmf"/><Relationship Id="rId6" Type="http://schemas.openxmlformats.org/officeDocument/2006/relationships/image" Target="../media/image339.wmf"/><Relationship Id="rId5" Type="http://schemas.openxmlformats.org/officeDocument/2006/relationships/image" Target="../media/image338.wmf"/><Relationship Id="rId4" Type="http://schemas.openxmlformats.org/officeDocument/2006/relationships/image" Target="../media/image33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 Id="rId4" Type="http://schemas.openxmlformats.org/officeDocument/2006/relationships/image" Target="../media/image344.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 Id="rId5" Type="http://schemas.openxmlformats.org/officeDocument/2006/relationships/image" Target="../media/image349.wmf"/><Relationship Id="rId4" Type="http://schemas.openxmlformats.org/officeDocument/2006/relationships/image" Target="../media/image348.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53.wmf"/><Relationship Id="rId2" Type="http://schemas.openxmlformats.org/officeDocument/2006/relationships/image" Target="../media/image352.wmf"/><Relationship Id="rId1" Type="http://schemas.openxmlformats.org/officeDocument/2006/relationships/image" Target="../media/image351.wmf"/><Relationship Id="rId4" Type="http://schemas.openxmlformats.org/officeDocument/2006/relationships/image" Target="../media/image354.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362.wmf"/><Relationship Id="rId3" Type="http://schemas.openxmlformats.org/officeDocument/2006/relationships/image" Target="../media/image357.wmf"/><Relationship Id="rId7" Type="http://schemas.openxmlformats.org/officeDocument/2006/relationships/image" Target="../media/image361.wmf"/><Relationship Id="rId2" Type="http://schemas.openxmlformats.org/officeDocument/2006/relationships/image" Target="../media/image356.wmf"/><Relationship Id="rId1" Type="http://schemas.openxmlformats.org/officeDocument/2006/relationships/image" Target="../media/image355.wmf"/><Relationship Id="rId6" Type="http://schemas.openxmlformats.org/officeDocument/2006/relationships/image" Target="../media/image360.wmf"/><Relationship Id="rId5" Type="http://schemas.openxmlformats.org/officeDocument/2006/relationships/image" Target="../media/image359.wmf"/><Relationship Id="rId10" Type="http://schemas.openxmlformats.org/officeDocument/2006/relationships/image" Target="../media/image364.wmf"/><Relationship Id="rId4" Type="http://schemas.openxmlformats.org/officeDocument/2006/relationships/image" Target="../media/image358.wmf"/><Relationship Id="rId9" Type="http://schemas.openxmlformats.org/officeDocument/2006/relationships/image" Target="../media/image363.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72.wmf"/><Relationship Id="rId13" Type="http://schemas.openxmlformats.org/officeDocument/2006/relationships/image" Target="../media/image377.wmf"/><Relationship Id="rId18" Type="http://schemas.openxmlformats.org/officeDocument/2006/relationships/image" Target="../media/image382.wmf"/><Relationship Id="rId3" Type="http://schemas.openxmlformats.org/officeDocument/2006/relationships/image" Target="../media/image367.wmf"/><Relationship Id="rId21" Type="http://schemas.openxmlformats.org/officeDocument/2006/relationships/image" Target="../media/image385.wmf"/><Relationship Id="rId7" Type="http://schemas.openxmlformats.org/officeDocument/2006/relationships/image" Target="../media/image371.wmf"/><Relationship Id="rId12" Type="http://schemas.openxmlformats.org/officeDocument/2006/relationships/image" Target="../media/image376.wmf"/><Relationship Id="rId17" Type="http://schemas.openxmlformats.org/officeDocument/2006/relationships/image" Target="../media/image381.wmf"/><Relationship Id="rId2" Type="http://schemas.openxmlformats.org/officeDocument/2006/relationships/image" Target="../media/image366.wmf"/><Relationship Id="rId16" Type="http://schemas.openxmlformats.org/officeDocument/2006/relationships/image" Target="../media/image380.wmf"/><Relationship Id="rId20" Type="http://schemas.openxmlformats.org/officeDocument/2006/relationships/image" Target="../media/image384.wmf"/><Relationship Id="rId1" Type="http://schemas.openxmlformats.org/officeDocument/2006/relationships/image" Target="../media/image365.wmf"/><Relationship Id="rId6" Type="http://schemas.openxmlformats.org/officeDocument/2006/relationships/image" Target="../media/image370.wmf"/><Relationship Id="rId11" Type="http://schemas.openxmlformats.org/officeDocument/2006/relationships/image" Target="../media/image375.wmf"/><Relationship Id="rId5" Type="http://schemas.openxmlformats.org/officeDocument/2006/relationships/image" Target="../media/image369.wmf"/><Relationship Id="rId15" Type="http://schemas.openxmlformats.org/officeDocument/2006/relationships/image" Target="../media/image379.wmf"/><Relationship Id="rId10" Type="http://schemas.openxmlformats.org/officeDocument/2006/relationships/image" Target="../media/image374.wmf"/><Relationship Id="rId19" Type="http://schemas.openxmlformats.org/officeDocument/2006/relationships/image" Target="../media/image383.wmf"/><Relationship Id="rId4" Type="http://schemas.openxmlformats.org/officeDocument/2006/relationships/image" Target="../media/image368.wmf"/><Relationship Id="rId9" Type="http://schemas.openxmlformats.org/officeDocument/2006/relationships/image" Target="../media/image373.wmf"/><Relationship Id="rId14" Type="http://schemas.openxmlformats.org/officeDocument/2006/relationships/image" Target="../media/image378.wmf"/><Relationship Id="rId22" Type="http://schemas.openxmlformats.org/officeDocument/2006/relationships/image" Target="../media/image386.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95.wmf"/><Relationship Id="rId13" Type="http://schemas.openxmlformats.org/officeDocument/2006/relationships/image" Target="../media/image399.wmf"/><Relationship Id="rId3" Type="http://schemas.openxmlformats.org/officeDocument/2006/relationships/image" Target="../media/image390.wmf"/><Relationship Id="rId7" Type="http://schemas.openxmlformats.org/officeDocument/2006/relationships/image" Target="../media/image394.wmf"/><Relationship Id="rId12" Type="http://schemas.openxmlformats.org/officeDocument/2006/relationships/image" Target="../media/image398.wmf"/><Relationship Id="rId2" Type="http://schemas.openxmlformats.org/officeDocument/2006/relationships/image" Target="../media/image389.wmf"/><Relationship Id="rId1" Type="http://schemas.openxmlformats.org/officeDocument/2006/relationships/image" Target="../media/image388.wmf"/><Relationship Id="rId6" Type="http://schemas.openxmlformats.org/officeDocument/2006/relationships/image" Target="../media/image393.wmf"/><Relationship Id="rId11" Type="http://schemas.openxmlformats.org/officeDocument/2006/relationships/image" Target="../media/image397.wmf"/><Relationship Id="rId5" Type="http://schemas.openxmlformats.org/officeDocument/2006/relationships/image" Target="../media/image392.wmf"/><Relationship Id="rId10" Type="http://schemas.openxmlformats.org/officeDocument/2006/relationships/image" Target="../media/image396.wmf"/><Relationship Id="rId4" Type="http://schemas.openxmlformats.org/officeDocument/2006/relationships/image" Target="../media/image391.wmf"/><Relationship Id="rId9" Type="http://schemas.openxmlformats.org/officeDocument/2006/relationships/image" Target="../media/image379.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402.wmf"/><Relationship Id="rId2" Type="http://schemas.openxmlformats.org/officeDocument/2006/relationships/image" Target="../media/image401.wmf"/><Relationship Id="rId1" Type="http://schemas.openxmlformats.org/officeDocument/2006/relationships/image" Target="../media/image400.wmf"/><Relationship Id="rId6" Type="http://schemas.openxmlformats.org/officeDocument/2006/relationships/image" Target="../media/image405.wmf"/><Relationship Id="rId5" Type="http://schemas.openxmlformats.org/officeDocument/2006/relationships/image" Target="../media/image404.wmf"/><Relationship Id="rId4" Type="http://schemas.openxmlformats.org/officeDocument/2006/relationships/image" Target="../media/image403.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408.wmf"/><Relationship Id="rId2" Type="http://schemas.openxmlformats.org/officeDocument/2006/relationships/image" Target="../media/image407.wmf"/><Relationship Id="rId1" Type="http://schemas.openxmlformats.org/officeDocument/2006/relationships/image" Target="../media/image406.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411.wmf"/><Relationship Id="rId2" Type="http://schemas.openxmlformats.org/officeDocument/2006/relationships/image" Target="../media/image410.wmf"/><Relationship Id="rId1" Type="http://schemas.openxmlformats.org/officeDocument/2006/relationships/image" Target="../media/image409.wmf"/><Relationship Id="rId4" Type="http://schemas.openxmlformats.org/officeDocument/2006/relationships/image" Target="../media/image412.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415.wmf"/><Relationship Id="rId2" Type="http://schemas.openxmlformats.org/officeDocument/2006/relationships/image" Target="../media/image414.wmf"/><Relationship Id="rId1" Type="http://schemas.openxmlformats.org/officeDocument/2006/relationships/image" Target="../media/image4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416.e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418.emf"/><Relationship Id="rId1" Type="http://schemas.openxmlformats.org/officeDocument/2006/relationships/image" Target="../media/image417.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420.emf"/><Relationship Id="rId1" Type="http://schemas.openxmlformats.org/officeDocument/2006/relationships/image" Target="../media/image419.e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423.wmf"/><Relationship Id="rId2" Type="http://schemas.openxmlformats.org/officeDocument/2006/relationships/image" Target="../media/image422.wmf"/><Relationship Id="rId1" Type="http://schemas.openxmlformats.org/officeDocument/2006/relationships/image" Target="../media/image421.wmf"/><Relationship Id="rId5" Type="http://schemas.openxmlformats.org/officeDocument/2006/relationships/image" Target="../media/image425.wmf"/><Relationship Id="rId4" Type="http://schemas.openxmlformats.org/officeDocument/2006/relationships/image" Target="../media/image424.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433.wmf"/><Relationship Id="rId3" Type="http://schemas.openxmlformats.org/officeDocument/2006/relationships/image" Target="../media/image428.wmf"/><Relationship Id="rId7" Type="http://schemas.openxmlformats.org/officeDocument/2006/relationships/image" Target="../media/image432.wmf"/><Relationship Id="rId2" Type="http://schemas.openxmlformats.org/officeDocument/2006/relationships/image" Target="../media/image427.wmf"/><Relationship Id="rId1" Type="http://schemas.openxmlformats.org/officeDocument/2006/relationships/image" Target="../media/image426.wmf"/><Relationship Id="rId6" Type="http://schemas.openxmlformats.org/officeDocument/2006/relationships/image" Target="../media/image431.wmf"/><Relationship Id="rId5" Type="http://schemas.openxmlformats.org/officeDocument/2006/relationships/image" Target="../media/image430.wmf"/><Relationship Id="rId4" Type="http://schemas.openxmlformats.org/officeDocument/2006/relationships/image" Target="../media/image429.wmf"/><Relationship Id="rId9" Type="http://schemas.openxmlformats.org/officeDocument/2006/relationships/image" Target="../media/image434.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436.wmf"/><Relationship Id="rId1" Type="http://schemas.openxmlformats.org/officeDocument/2006/relationships/image" Target="../media/image435.png"/></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438.emf"/><Relationship Id="rId1" Type="http://schemas.openxmlformats.org/officeDocument/2006/relationships/image" Target="../media/image437.e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441.wmf"/><Relationship Id="rId2" Type="http://schemas.openxmlformats.org/officeDocument/2006/relationships/image" Target="../media/image440.wmf"/><Relationship Id="rId1" Type="http://schemas.openxmlformats.org/officeDocument/2006/relationships/image" Target="../media/image439.wmf"/><Relationship Id="rId5" Type="http://schemas.openxmlformats.org/officeDocument/2006/relationships/image" Target="../media/image443.wmf"/><Relationship Id="rId4" Type="http://schemas.openxmlformats.org/officeDocument/2006/relationships/image" Target="../media/image442.w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451.wmf"/><Relationship Id="rId13" Type="http://schemas.openxmlformats.org/officeDocument/2006/relationships/image" Target="../media/image456.wmf"/><Relationship Id="rId3" Type="http://schemas.openxmlformats.org/officeDocument/2006/relationships/image" Target="../media/image446.wmf"/><Relationship Id="rId7" Type="http://schemas.openxmlformats.org/officeDocument/2006/relationships/image" Target="../media/image450.wmf"/><Relationship Id="rId12" Type="http://schemas.openxmlformats.org/officeDocument/2006/relationships/image" Target="../media/image455.wmf"/><Relationship Id="rId2" Type="http://schemas.openxmlformats.org/officeDocument/2006/relationships/image" Target="../media/image445.wmf"/><Relationship Id="rId1" Type="http://schemas.openxmlformats.org/officeDocument/2006/relationships/image" Target="../media/image444.wmf"/><Relationship Id="rId6" Type="http://schemas.openxmlformats.org/officeDocument/2006/relationships/image" Target="../media/image449.wmf"/><Relationship Id="rId11" Type="http://schemas.openxmlformats.org/officeDocument/2006/relationships/image" Target="../media/image454.wmf"/><Relationship Id="rId5" Type="http://schemas.openxmlformats.org/officeDocument/2006/relationships/image" Target="../media/image448.wmf"/><Relationship Id="rId15" Type="http://schemas.openxmlformats.org/officeDocument/2006/relationships/image" Target="../media/image458.wmf"/><Relationship Id="rId10" Type="http://schemas.openxmlformats.org/officeDocument/2006/relationships/image" Target="../media/image453.wmf"/><Relationship Id="rId4" Type="http://schemas.openxmlformats.org/officeDocument/2006/relationships/image" Target="../media/image447.wmf"/><Relationship Id="rId9" Type="http://schemas.openxmlformats.org/officeDocument/2006/relationships/image" Target="../media/image452.wmf"/><Relationship Id="rId14" Type="http://schemas.openxmlformats.org/officeDocument/2006/relationships/image" Target="../media/image457.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490.emf"/><Relationship Id="rId2" Type="http://schemas.openxmlformats.org/officeDocument/2006/relationships/image" Target="../media/image489.emf"/><Relationship Id="rId1" Type="http://schemas.openxmlformats.org/officeDocument/2006/relationships/image" Target="../media/image48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493.wmf"/><Relationship Id="rId7" Type="http://schemas.openxmlformats.org/officeDocument/2006/relationships/image" Target="../media/image497.emf"/><Relationship Id="rId2" Type="http://schemas.openxmlformats.org/officeDocument/2006/relationships/image" Target="../media/image492.wmf"/><Relationship Id="rId1" Type="http://schemas.openxmlformats.org/officeDocument/2006/relationships/image" Target="../media/image491.wmf"/><Relationship Id="rId6" Type="http://schemas.openxmlformats.org/officeDocument/2006/relationships/image" Target="../media/image496.emf"/><Relationship Id="rId5" Type="http://schemas.openxmlformats.org/officeDocument/2006/relationships/image" Target="../media/image495.emf"/><Relationship Id="rId4" Type="http://schemas.openxmlformats.org/officeDocument/2006/relationships/image" Target="../media/image49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498.e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501.wmf"/><Relationship Id="rId2" Type="http://schemas.openxmlformats.org/officeDocument/2006/relationships/image" Target="../media/image500.wmf"/><Relationship Id="rId1" Type="http://schemas.openxmlformats.org/officeDocument/2006/relationships/image" Target="../media/image499.wmf"/><Relationship Id="rId6" Type="http://schemas.openxmlformats.org/officeDocument/2006/relationships/image" Target="../media/image504.emf"/><Relationship Id="rId5" Type="http://schemas.openxmlformats.org/officeDocument/2006/relationships/image" Target="../media/image503.emf"/><Relationship Id="rId4" Type="http://schemas.openxmlformats.org/officeDocument/2006/relationships/image" Target="../media/image502.wmf"/></Relationships>
</file>

<file path=ppt/drawings/_rels/vmlDrawing83.vml.rels><?xml version="1.0" encoding="UTF-8" standalone="yes"?>
<Relationships xmlns="http://schemas.openxmlformats.org/package/2006/relationships"><Relationship Id="rId8" Type="http://schemas.openxmlformats.org/officeDocument/2006/relationships/image" Target="../media/image512.emf"/><Relationship Id="rId3" Type="http://schemas.openxmlformats.org/officeDocument/2006/relationships/image" Target="../media/image507.emf"/><Relationship Id="rId7" Type="http://schemas.openxmlformats.org/officeDocument/2006/relationships/image" Target="../media/image511.emf"/><Relationship Id="rId2" Type="http://schemas.openxmlformats.org/officeDocument/2006/relationships/image" Target="../media/image506.emf"/><Relationship Id="rId1" Type="http://schemas.openxmlformats.org/officeDocument/2006/relationships/image" Target="../media/image505.emf"/><Relationship Id="rId6" Type="http://schemas.openxmlformats.org/officeDocument/2006/relationships/image" Target="../media/image510.emf"/><Relationship Id="rId5" Type="http://schemas.openxmlformats.org/officeDocument/2006/relationships/image" Target="../media/image509.emf"/><Relationship Id="rId4" Type="http://schemas.openxmlformats.org/officeDocument/2006/relationships/image" Target="../media/image508.emf"/></Relationships>
</file>

<file path=ppt/drawings/_rels/vmlDrawing84.vml.rels><?xml version="1.0" encoding="UTF-8" standalone="yes"?>
<Relationships xmlns="http://schemas.openxmlformats.org/package/2006/relationships"><Relationship Id="rId8" Type="http://schemas.openxmlformats.org/officeDocument/2006/relationships/image" Target="../media/image519.emf"/><Relationship Id="rId13" Type="http://schemas.openxmlformats.org/officeDocument/2006/relationships/image" Target="../media/image524.emf"/><Relationship Id="rId3" Type="http://schemas.openxmlformats.org/officeDocument/2006/relationships/image" Target="../media/image515.wmf"/><Relationship Id="rId7" Type="http://schemas.openxmlformats.org/officeDocument/2006/relationships/image" Target="../media/image518.emf"/><Relationship Id="rId12" Type="http://schemas.openxmlformats.org/officeDocument/2006/relationships/image" Target="../media/image523.emf"/><Relationship Id="rId2" Type="http://schemas.openxmlformats.org/officeDocument/2006/relationships/image" Target="../media/image514.wmf"/><Relationship Id="rId1" Type="http://schemas.openxmlformats.org/officeDocument/2006/relationships/image" Target="../media/image513.wmf"/><Relationship Id="rId6" Type="http://schemas.openxmlformats.org/officeDocument/2006/relationships/image" Target="../media/image517.emf"/><Relationship Id="rId11" Type="http://schemas.openxmlformats.org/officeDocument/2006/relationships/image" Target="../media/image522.emf"/><Relationship Id="rId5" Type="http://schemas.openxmlformats.org/officeDocument/2006/relationships/image" Target="../media/image280.wmf"/><Relationship Id="rId10" Type="http://schemas.openxmlformats.org/officeDocument/2006/relationships/image" Target="../media/image521.emf"/><Relationship Id="rId4" Type="http://schemas.openxmlformats.org/officeDocument/2006/relationships/image" Target="../media/image516.wmf"/><Relationship Id="rId9" Type="http://schemas.openxmlformats.org/officeDocument/2006/relationships/image" Target="../media/image520.emf"/><Relationship Id="rId14" Type="http://schemas.openxmlformats.org/officeDocument/2006/relationships/image" Target="../media/image52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26.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529.wmf"/><Relationship Id="rId2" Type="http://schemas.openxmlformats.org/officeDocument/2006/relationships/image" Target="../media/image528.wmf"/><Relationship Id="rId1" Type="http://schemas.openxmlformats.org/officeDocument/2006/relationships/image" Target="../media/image527.emf"/><Relationship Id="rId6" Type="http://schemas.openxmlformats.org/officeDocument/2006/relationships/image" Target="../media/image532.wmf"/><Relationship Id="rId5" Type="http://schemas.openxmlformats.org/officeDocument/2006/relationships/image" Target="../media/image531.wmf"/><Relationship Id="rId4" Type="http://schemas.openxmlformats.org/officeDocument/2006/relationships/image" Target="../media/image530.w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33.e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515.wmf"/><Relationship Id="rId1" Type="http://schemas.openxmlformats.org/officeDocument/2006/relationships/image" Target="../media/image275.wmf"/><Relationship Id="rId6" Type="http://schemas.openxmlformats.org/officeDocument/2006/relationships/image" Target="../media/image536.wmf"/><Relationship Id="rId5" Type="http://schemas.openxmlformats.org/officeDocument/2006/relationships/image" Target="../media/image535.wmf"/><Relationship Id="rId4" Type="http://schemas.openxmlformats.org/officeDocument/2006/relationships/image" Target="../media/image534.wmf"/></Relationships>
</file>

<file path=ppt/drawings/_rels/vmlDrawing89.vml.rels><?xml version="1.0" encoding="UTF-8" standalone="yes"?>
<Relationships xmlns="http://schemas.openxmlformats.org/package/2006/relationships"><Relationship Id="rId8" Type="http://schemas.openxmlformats.org/officeDocument/2006/relationships/image" Target="../media/image543.wmf"/><Relationship Id="rId13" Type="http://schemas.openxmlformats.org/officeDocument/2006/relationships/image" Target="../media/image535.wmf"/><Relationship Id="rId18" Type="http://schemas.openxmlformats.org/officeDocument/2006/relationships/image" Target="../media/image551.wmf"/><Relationship Id="rId3" Type="http://schemas.openxmlformats.org/officeDocument/2006/relationships/image" Target="../media/image539.wmf"/><Relationship Id="rId21" Type="http://schemas.openxmlformats.org/officeDocument/2006/relationships/image" Target="../media/image554.wmf"/><Relationship Id="rId7" Type="http://schemas.openxmlformats.org/officeDocument/2006/relationships/image" Target="../media/image542.wmf"/><Relationship Id="rId12" Type="http://schemas.openxmlformats.org/officeDocument/2006/relationships/image" Target="../media/image547.wmf"/><Relationship Id="rId17" Type="http://schemas.openxmlformats.org/officeDocument/2006/relationships/image" Target="../media/image550.wmf"/><Relationship Id="rId2" Type="http://schemas.openxmlformats.org/officeDocument/2006/relationships/image" Target="../media/image538.wmf"/><Relationship Id="rId16" Type="http://schemas.openxmlformats.org/officeDocument/2006/relationships/image" Target="../media/image549.wmf"/><Relationship Id="rId20" Type="http://schemas.openxmlformats.org/officeDocument/2006/relationships/image" Target="../media/image553.wmf"/><Relationship Id="rId1" Type="http://schemas.openxmlformats.org/officeDocument/2006/relationships/image" Target="../media/image537.wmf"/><Relationship Id="rId6" Type="http://schemas.openxmlformats.org/officeDocument/2006/relationships/image" Target="../media/image541.wmf"/><Relationship Id="rId11" Type="http://schemas.openxmlformats.org/officeDocument/2006/relationships/image" Target="../media/image546.wmf"/><Relationship Id="rId5" Type="http://schemas.openxmlformats.org/officeDocument/2006/relationships/image" Target="../media/image275.wmf"/><Relationship Id="rId15" Type="http://schemas.openxmlformats.org/officeDocument/2006/relationships/image" Target="../media/image548.wmf"/><Relationship Id="rId10" Type="http://schemas.openxmlformats.org/officeDocument/2006/relationships/image" Target="../media/image545.wmf"/><Relationship Id="rId19" Type="http://schemas.openxmlformats.org/officeDocument/2006/relationships/image" Target="../media/image552.wmf"/><Relationship Id="rId4" Type="http://schemas.openxmlformats.org/officeDocument/2006/relationships/image" Target="../media/image540.wmf"/><Relationship Id="rId9" Type="http://schemas.openxmlformats.org/officeDocument/2006/relationships/image" Target="../media/image544.wmf"/><Relationship Id="rId14" Type="http://schemas.openxmlformats.org/officeDocument/2006/relationships/image" Target="../media/image536.wmf"/><Relationship Id="rId22" Type="http://schemas.openxmlformats.org/officeDocument/2006/relationships/image" Target="../media/image55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558.emf"/><Relationship Id="rId2" Type="http://schemas.openxmlformats.org/officeDocument/2006/relationships/image" Target="../media/image557.emf"/><Relationship Id="rId1" Type="http://schemas.openxmlformats.org/officeDocument/2006/relationships/image" Target="../media/image556.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60.emf"/></Relationships>
</file>

<file path=ppt/drawings/_rels/vmlDrawing92.vml.rels><?xml version="1.0" encoding="UTF-8" standalone="yes"?>
<Relationships xmlns="http://schemas.openxmlformats.org/package/2006/relationships"><Relationship Id="rId8" Type="http://schemas.openxmlformats.org/officeDocument/2006/relationships/image" Target="../media/image567.wmf"/><Relationship Id="rId13" Type="http://schemas.openxmlformats.org/officeDocument/2006/relationships/image" Target="../media/image572.wmf"/><Relationship Id="rId3" Type="http://schemas.openxmlformats.org/officeDocument/2006/relationships/image" Target="../media/image539.wmf"/><Relationship Id="rId7" Type="http://schemas.openxmlformats.org/officeDocument/2006/relationships/image" Target="../media/image566.wmf"/><Relationship Id="rId12" Type="http://schemas.openxmlformats.org/officeDocument/2006/relationships/image" Target="../media/image571.wmf"/><Relationship Id="rId2" Type="http://schemas.openxmlformats.org/officeDocument/2006/relationships/image" Target="../media/image562.wmf"/><Relationship Id="rId1" Type="http://schemas.openxmlformats.org/officeDocument/2006/relationships/image" Target="../media/image561.wmf"/><Relationship Id="rId6" Type="http://schemas.openxmlformats.org/officeDocument/2006/relationships/image" Target="../media/image565.wmf"/><Relationship Id="rId11" Type="http://schemas.openxmlformats.org/officeDocument/2006/relationships/image" Target="../media/image570.wmf"/><Relationship Id="rId5" Type="http://schemas.openxmlformats.org/officeDocument/2006/relationships/image" Target="../media/image564.wmf"/><Relationship Id="rId15" Type="http://schemas.openxmlformats.org/officeDocument/2006/relationships/image" Target="../media/image574.wmf"/><Relationship Id="rId10" Type="http://schemas.openxmlformats.org/officeDocument/2006/relationships/image" Target="../media/image569.wmf"/><Relationship Id="rId4" Type="http://schemas.openxmlformats.org/officeDocument/2006/relationships/image" Target="../media/image563.wmf"/><Relationship Id="rId9" Type="http://schemas.openxmlformats.org/officeDocument/2006/relationships/image" Target="../media/image568.wmf"/><Relationship Id="rId14" Type="http://schemas.openxmlformats.org/officeDocument/2006/relationships/image" Target="../media/image573.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577.wmf"/><Relationship Id="rId2" Type="http://schemas.openxmlformats.org/officeDocument/2006/relationships/image" Target="../media/image576.emf"/><Relationship Id="rId1" Type="http://schemas.openxmlformats.org/officeDocument/2006/relationships/image" Target="../media/image575.emf"/></Relationships>
</file>

<file path=ppt/drawings/_rels/vmlDrawing94.vml.rels><?xml version="1.0" encoding="UTF-8" standalone="yes"?>
<Relationships xmlns="http://schemas.openxmlformats.org/package/2006/relationships"><Relationship Id="rId8" Type="http://schemas.openxmlformats.org/officeDocument/2006/relationships/image" Target="../media/image586.wmf"/><Relationship Id="rId3" Type="http://schemas.openxmlformats.org/officeDocument/2006/relationships/image" Target="../media/image581.wmf"/><Relationship Id="rId7" Type="http://schemas.openxmlformats.org/officeDocument/2006/relationships/image" Target="../media/image585.wmf"/><Relationship Id="rId2" Type="http://schemas.openxmlformats.org/officeDocument/2006/relationships/image" Target="../media/image580.wmf"/><Relationship Id="rId1" Type="http://schemas.openxmlformats.org/officeDocument/2006/relationships/image" Target="../media/image579.wmf"/><Relationship Id="rId6" Type="http://schemas.openxmlformats.org/officeDocument/2006/relationships/image" Target="../media/image584.wmf"/><Relationship Id="rId5" Type="http://schemas.openxmlformats.org/officeDocument/2006/relationships/image" Target="../media/image583.wmf"/><Relationship Id="rId10" Type="http://schemas.openxmlformats.org/officeDocument/2006/relationships/image" Target="../media/image588.emf"/><Relationship Id="rId4" Type="http://schemas.openxmlformats.org/officeDocument/2006/relationships/image" Target="../media/image582.wmf"/><Relationship Id="rId9" Type="http://schemas.openxmlformats.org/officeDocument/2006/relationships/image" Target="../media/image587.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515.wmf"/><Relationship Id="rId1" Type="http://schemas.openxmlformats.org/officeDocument/2006/relationships/image" Target="../media/image514.wmf"/><Relationship Id="rId6" Type="http://schemas.openxmlformats.org/officeDocument/2006/relationships/image" Target="../media/image592.emf"/><Relationship Id="rId5" Type="http://schemas.openxmlformats.org/officeDocument/2006/relationships/image" Target="../media/image591.emf"/><Relationship Id="rId4" Type="http://schemas.openxmlformats.org/officeDocument/2006/relationships/image" Target="../media/image590.e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277.wmf"/><Relationship Id="rId7" Type="http://schemas.openxmlformats.org/officeDocument/2006/relationships/image" Target="../media/image596.emf"/><Relationship Id="rId2" Type="http://schemas.openxmlformats.org/officeDocument/2006/relationships/image" Target="../media/image515.wmf"/><Relationship Id="rId1" Type="http://schemas.openxmlformats.org/officeDocument/2006/relationships/image" Target="../media/image514.wmf"/><Relationship Id="rId6" Type="http://schemas.openxmlformats.org/officeDocument/2006/relationships/image" Target="../media/image595.emf"/><Relationship Id="rId5" Type="http://schemas.openxmlformats.org/officeDocument/2006/relationships/image" Target="../media/image594.wmf"/><Relationship Id="rId4" Type="http://schemas.openxmlformats.org/officeDocument/2006/relationships/image" Target="../media/image593.wmf"/></Relationships>
</file>

<file path=ppt/drawings/_rels/vmlDrawing97.vml.rels><?xml version="1.0" encoding="UTF-8" standalone="yes"?>
<Relationships xmlns="http://schemas.openxmlformats.org/package/2006/relationships"><Relationship Id="rId8" Type="http://schemas.openxmlformats.org/officeDocument/2006/relationships/image" Target="../media/image600.wmf"/><Relationship Id="rId13" Type="http://schemas.openxmlformats.org/officeDocument/2006/relationships/image" Target="../media/image605.emf"/><Relationship Id="rId3" Type="http://schemas.openxmlformats.org/officeDocument/2006/relationships/image" Target="../media/image277.wmf"/><Relationship Id="rId7" Type="http://schemas.openxmlformats.org/officeDocument/2006/relationships/image" Target="../media/image280.wmf"/><Relationship Id="rId12" Type="http://schemas.openxmlformats.org/officeDocument/2006/relationships/image" Target="../media/image604.emf"/><Relationship Id="rId2" Type="http://schemas.openxmlformats.org/officeDocument/2006/relationships/image" Target="../media/image597.wmf"/><Relationship Id="rId1" Type="http://schemas.openxmlformats.org/officeDocument/2006/relationships/image" Target="../media/image275.wmf"/><Relationship Id="rId6" Type="http://schemas.openxmlformats.org/officeDocument/2006/relationships/image" Target="../media/image279.wmf"/><Relationship Id="rId11" Type="http://schemas.openxmlformats.org/officeDocument/2006/relationships/image" Target="../media/image603.emf"/><Relationship Id="rId5" Type="http://schemas.openxmlformats.org/officeDocument/2006/relationships/image" Target="../media/image599.emf"/><Relationship Id="rId10" Type="http://schemas.openxmlformats.org/officeDocument/2006/relationships/image" Target="../media/image602.emf"/><Relationship Id="rId4" Type="http://schemas.openxmlformats.org/officeDocument/2006/relationships/image" Target="../media/image598.emf"/><Relationship Id="rId9" Type="http://schemas.openxmlformats.org/officeDocument/2006/relationships/image" Target="../media/image601.wmf"/><Relationship Id="rId14" Type="http://schemas.openxmlformats.org/officeDocument/2006/relationships/image" Target="../media/image606.wmf"/></Relationships>
</file>

<file path=ppt/drawings/_rels/vmlDrawing98.vml.rels><?xml version="1.0" encoding="UTF-8" standalone="yes"?>
<Relationships xmlns="http://schemas.openxmlformats.org/package/2006/relationships"><Relationship Id="rId8" Type="http://schemas.openxmlformats.org/officeDocument/2006/relationships/image" Target="../media/image614.wmf"/><Relationship Id="rId3" Type="http://schemas.openxmlformats.org/officeDocument/2006/relationships/image" Target="../media/image609.wmf"/><Relationship Id="rId7" Type="http://schemas.openxmlformats.org/officeDocument/2006/relationships/image" Target="../media/image613.wmf"/><Relationship Id="rId2" Type="http://schemas.openxmlformats.org/officeDocument/2006/relationships/image" Target="../media/image608.wmf"/><Relationship Id="rId1" Type="http://schemas.openxmlformats.org/officeDocument/2006/relationships/image" Target="../media/image607.wmf"/><Relationship Id="rId6" Type="http://schemas.openxmlformats.org/officeDocument/2006/relationships/image" Target="../media/image612.wmf"/><Relationship Id="rId5" Type="http://schemas.openxmlformats.org/officeDocument/2006/relationships/image" Target="../media/image611.wmf"/><Relationship Id="rId10" Type="http://schemas.openxmlformats.org/officeDocument/2006/relationships/image" Target="../media/image616.wmf"/><Relationship Id="rId4" Type="http://schemas.openxmlformats.org/officeDocument/2006/relationships/image" Target="../media/image610.wmf"/><Relationship Id="rId9" Type="http://schemas.openxmlformats.org/officeDocument/2006/relationships/image" Target="../media/image615.wmf"/></Relationships>
</file>

<file path=ppt/drawings/_rels/vmlDrawing99.vml.rels><?xml version="1.0" encoding="UTF-8" standalone="yes"?>
<Relationships xmlns="http://schemas.openxmlformats.org/package/2006/relationships"><Relationship Id="rId2" Type="http://schemas.openxmlformats.org/officeDocument/2006/relationships/image" Target="../media/image619.emf"/><Relationship Id="rId1" Type="http://schemas.openxmlformats.org/officeDocument/2006/relationships/image" Target="../media/image6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E9C61-A916-4D65-A15A-0A741DE83CDB}" type="datetimeFigureOut">
              <a:rPr lang="en-US" smtClean="0"/>
              <a:t>4/12/2020</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CC0DD-6343-407A-9AC2-36BE03003BC8}" type="slidenum">
              <a:rPr lang="en-US" smtClean="0"/>
              <a:t>‹#›</a:t>
            </a:fld>
            <a:endParaRPr lang="en-US" dirty="0"/>
          </a:p>
        </p:txBody>
      </p:sp>
    </p:spTree>
    <p:extLst>
      <p:ext uri="{BB962C8B-B14F-4D97-AF65-F5344CB8AC3E}">
        <p14:creationId xmlns:p14="http://schemas.microsoft.com/office/powerpoint/2010/main" val="198693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64273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DA课件首页">
    <p:spTree>
      <p:nvGrpSpPr>
        <p:cNvPr id="1" name=""/>
        <p:cNvGrpSpPr/>
        <p:nvPr/>
      </p:nvGrpSpPr>
      <p:grpSpPr>
        <a:xfrm>
          <a:off x="0" y="0"/>
          <a:ext cx="0" cy="0"/>
          <a:chOff x="0" y="0"/>
          <a:chExt cx="0" cy="0"/>
        </a:xfrm>
      </p:grpSpPr>
      <p:sp>
        <p:nvSpPr>
          <p:cNvPr id="2" name="幻灯片编号占位符 5"/>
          <p:cNvSpPr>
            <a:spLocks noGrp="1"/>
          </p:cNvSpPr>
          <p:nvPr>
            <p:ph type="sldNum" sz="quarter" idx="4"/>
          </p:nvPr>
        </p:nvSpPr>
        <p:spPr>
          <a:xfrm>
            <a:off x="8375915" y="6517627"/>
            <a:ext cx="768085" cy="366183"/>
          </a:xfrm>
          <a:prstGeom prst="rect">
            <a:avLst/>
          </a:prstGeom>
        </p:spPr>
        <p:txBody>
          <a:bodyPr/>
          <a:lstStyle>
            <a:lvl1pPr algn="r">
              <a:defRPr sz="1600">
                <a:solidFill>
                  <a:schemeClr val="bg1"/>
                </a:solidFill>
              </a:defRPr>
            </a:lvl1pPr>
          </a:lstStyle>
          <a:p>
            <a:fld id="{84DAB822-A63B-3445-9D7E-D07ED9067572}" type="slidenum">
              <a:rPr kumimoji="1" lang="zh-CN" altLang="en-US" smtClean="0">
                <a:solidFill>
                  <a:prstClr val="white"/>
                </a:solidFill>
              </a:rPr>
              <a:pPr/>
              <a:t>‹#›</a:t>
            </a:fld>
            <a:endParaRPr kumimoji="1" lang="zh-CN" altLang="en-US" dirty="0">
              <a:solidFill>
                <a:prstClr val="white"/>
              </a:solidFill>
            </a:endParaRPr>
          </a:p>
        </p:txBody>
      </p:sp>
    </p:spTree>
    <p:extLst>
      <p:ext uri="{BB962C8B-B14F-4D97-AF65-F5344CB8AC3E}">
        <p14:creationId xmlns:p14="http://schemas.microsoft.com/office/powerpoint/2010/main" val="190065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DA课件内容页">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单击此处编辑母版标题样式</a:t>
            </a:r>
          </a:p>
        </p:txBody>
      </p:sp>
      <p:sp>
        <p:nvSpPr>
          <p:cNvPr id="3" name="幻灯片编号占位符 5"/>
          <p:cNvSpPr>
            <a:spLocks noGrp="1"/>
          </p:cNvSpPr>
          <p:nvPr>
            <p:ph type="sldNum" sz="quarter" idx="4"/>
          </p:nvPr>
        </p:nvSpPr>
        <p:spPr>
          <a:xfrm>
            <a:off x="8375915" y="6519202"/>
            <a:ext cx="768085" cy="366183"/>
          </a:xfrm>
          <a:prstGeom prst="rect">
            <a:avLst/>
          </a:prstGeom>
        </p:spPr>
        <p:txBody>
          <a:bodyPr/>
          <a:lstStyle>
            <a:lvl1pPr algn="r">
              <a:defRPr sz="1600">
                <a:solidFill>
                  <a:schemeClr val="bg1"/>
                </a:solidFill>
              </a:defRPr>
            </a:lvl1pPr>
          </a:lstStyle>
          <a:p>
            <a:fld id="{84DAB822-A63B-3445-9D7E-D07ED9067572}" type="slidenum">
              <a:rPr kumimoji="1" lang="zh-CN" altLang="en-US" smtClean="0">
                <a:solidFill>
                  <a:prstClr val="white"/>
                </a:solidFill>
              </a:rPr>
              <a:pPr/>
              <a:t>‹#›</a:t>
            </a:fld>
            <a:endParaRPr kumimoji="1" lang="zh-CN" altLang="en-US" dirty="0">
              <a:solidFill>
                <a:prstClr val="white"/>
              </a:solidFill>
            </a:endParaRPr>
          </a:p>
        </p:txBody>
      </p:sp>
      <p:sp>
        <p:nvSpPr>
          <p:cNvPr id="5" name="文本框 4"/>
          <p:cNvSpPr txBox="1"/>
          <p:nvPr userDrawn="1"/>
        </p:nvSpPr>
        <p:spPr>
          <a:xfrm>
            <a:off x="-23751" y="6546830"/>
            <a:ext cx="6696744" cy="276999"/>
          </a:xfrm>
          <a:prstGeom prst="rect">
            <a:avLst/>
          </a:prstGeom>
          <a:noFill/>
        </p:spPr>
        <p:txBody>
          <a:bodyPr wrap="square" rtlCol="0">
            <a:spAutoFit/>
          </a:bodyPr>
          <a:lstStyle/>
          <a:p>
            <a:r>
              <a:rPr kumimoji="1" lang="en-US" altLang="zh-CN" sz="1200" dirty="0">
                <a:solidFill>
                  <a:prstClr val="white"/>
                </a:solidFill>
                <a:latin typeface="Microsoft YaHei" charset="0"/>
                <a:ea typeface="Microsoft YaHei" charset="0"/>
                <a:cs typeface="Microsoft YaHei" charset="0"/>
              </a:rPr>
              <a:t>CDA</a:t>
            </a:r>
            <a:r>
              <a:rPr kumimoji="1" lang="zh-CN" altLang="en-US" sz="1200" dirty="0">
                <a:solidFill>
                  <a:prstClr val="white"/>
                </a:solidFill>
                <a:latin typeface="Microsoft YaHei" charset="0"/>
                <a:ea typeface="Microsoft YaHei" charset="0"/>
                <a:cs typeface="Microsoft YaHei" charset="0"/>
              </a:rPr>
              <a:t>数据分析师（严谨课程体系</a:t>
            </a:r>
            <a:r>
              <a:rPr kumimoji="1" lang="en-US" altLang="zh-CN" sz="1200" dirty="0">
                <a:solidFill>
                  <a:prstClr val="white"/>
                </a:solidFill>
                <a:latin typeface="Microsoft YaHei" charset="0"/>
                <a:ea typeface="Microsoft YaHei" charset="0"/>
                <a:cs typeface="Microsoft YaHei" charset="0"/>
              </a:rPr>
              <a:t>+</a:t>
            </a:r>
            <a:r>
              <a:rPr kumimoji="1" lang="zh-CN" altLang="en-US" sz="1200" dirty="0">
                <a:solidFill>
                  <a:prstClr val="white"/>
                </a:solidFill>
                <a:latin typeface="Microsoft YaHei" charset="0"/>
                <a:ea typeface="Microsoft YaHei" charset="0"/>
                <a:cs typeface="Microsoft YaHei" charset="0"/>
              </a:rPr>
              <a:t>专业师资团队</a:t>
            </a:r>
            <a:r>
              <a:rPr kumimoji="1" lang="en-US" altLang="zh-CN" sz="1200" dirty="0">
                <a:solidFill>
                  <a:prstClr val="white"/>
                </a:solidFill>
                <a:latin typeface="Microsoft YaHei" charset="0"/>
                <a:ea typeface="Microsoft YaHei" charset="0"/>
                <a:cs typeface="Microsoft YaHei" charset="0"/>
              </a:rPr>
              <a:t>+</a:t>
            </a:r>
            <a:r>
              <a:rPr kumimoji="1" lang="zh-CN" altLang="en-US" sz="1200" dirty="0">
                <a:solidFill>
                  <a:prstClr val="white"/>
                </a:solidFill>
                <a:latin typeface="Microsoft YaHei" charset="0"/>
                <a:ea typeface="Microsoft YaHei" charset="0"/>
                <a:cs typeface="Microsoft YaHei" charset="0"/>
              </a:rPr>
              <a:t>优质服务体验，学数据分析就学</a:t>
            </a:r>
            <a:r>
              <a:rPr kumimoji="1" lang="en-US" altLang="zh-CN" sz="1200" dirty="0">
                <a:solidFill>
                  <a:prstClr val="white"/>
                </a:solidFill>
                <a:latin typeface="Microsoft YaHei" charset="0"/>
                <a:ea typeface="Microsoft YaHei" charset="0"/>
                <a:cs typeface="Microsoft YaHei" charset="0"/>
              </a:rPr>
              <a:t>CDA</a:t>
            </a:r>
            <a:r>
              <a:rPr kumimoji="1" lang="zh-CN" altLang="en-US" sz="1200" dirty="0">
                <a:solidFill>
                  <a:prstClr val="white"/>
                </a:solidFill>
                <a:latin typeface="Microsoft YaHei" charset="0"/>
                <a:ea typeface="Microsoft YaHei" charset="0"/>
                <a:cs typeface="Microsoft YaHei" charset="0"/>
              </a:rPr>
              <a:t>！）</a:t>
            </a:r>
          </a:p>
        </p:txBody>
      </p:sp>
    </p:spTree>
    <p:extLst>
      <p:ext uri="{BB962C8B-B14F-4D97-AF65-F5344CB8AC3E}">
        <p14:creationId xmlns:p14="http://schemas.microsoft.com/office/powerpoint/2010/main" val="423428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3751" y="6516052"/>
            <a:ext cx="9180512" cy="3693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prstClr val="white"/>
              </a:solidFill>
              <a:latin typeface="Microsoft YaHei" charset="0"/>
              <a:ea typeface="Microsoft YaHei" charset="0"/>
              <a:cs typeface="Microsoft YaHei" charset="0"/>
            </a:endParaRPr>
          </a:p>
        </p:txBody>
      </p:sp>
      <p:sp>
        <p:nvSpPr>
          <p:cNvPr id="8" name="文本框 7"/>
          <p:cNvSpPr txBox="1"/>
          <p:nvPr userDrawn="1"/>
        </p:nvSpPr>
        <p:spPr>
          <a:xfrm>
            <a:off x="-23751" y="6546830"/>
            <a:ext cx="6696744" cy="276999"/>
          </a:xfrm>
          <a:prstGeom prst="rect">
            <a:avLst/>
          </a:prstGeom>
          <a:noFill/>
        </p:spPr>
        <p:txBody>
          <a:bodyPr wrap="square" rtlCol="0">
            <a:spAutoFit/>
          </a:bodyPr>
          <a:lstStyle/>
          <a:p>
            <a:r>
              <a:rPr kumimoji="1" lang="en-US" altLang="zh-CN" sz="1200" dirty="0">
                <a:solidFill>
                  <a:prstClr val="white"/>
                </a:solidFill>
                <a:latin typeface="Microsoft YaHei" charset="0"/>
                <a:ea typeface="Microsoft YaHei" charset="0"/>
                <a:cs typeface="Microsoft YaHei" charset="0"/>
              </a:rPr>
              <a:t>CDA</a:t>
            </a:r>
            <a:r>
              <a:rPr kumimoji="1" lang="zh-CN" altLang="en-US" sz="1200" dirty="0">
                <a:solidFill>
                  <a:prstClr val="white"/>
                </a:solidFill>
                <a:latin typeface="Microsoft YaHei" charset="0"/>
                <a:ea typeface="Microsoft YaHei" charset="0"/>
                <a:cs typeface="Microsoft YaHei" charset="0"/>
              </a:rPr>
              <a:t>数据分析师（严谨课程体系</a:t>
            </a:r>
            <a:r>
              <a:rPr kumimoji="1" lang="en-US" altLang="zh-CN" sz="1200" dirty="0">
                <a:solidFill>
                  <a:prstClr val="white"/>
                </a:solidFill>
                <a:latin typeface="Microsoft YaHei" charset="0"/>
                <a:ea typeface="Microsoft YaHei" charset="0"/>
                <a:cs typeface="Microsoft YaHei" charset="0"/>
              </a:rPr>
              <a:t>+</a:t>
            </a:r>
            <a:r>
              <a:rPr kumimoji="1" lang="zh-CN" altLang="en-US" sz="1200" dirty="0">
                <a:solidFill>
                  <a:prstClr val="white"/>
                </a:solidFill>
                <a:latin typeface="Microsoft YaHei" charset="0"/>
                <a:ea typeface="Microsoft YaHei" charset="0"/>
                <a:cs typeface="Microsoft YaHei" charset="0"/>
              </a:rPr>
              <a:t>专业师资团队</a:t>
            </a:r>
            <a:r>
              <a:rPr kumimoji="1" lang="en-US" altLang="zh-CN" sz="1200" dirty="0">
                <a:solidFill>
                  <a:prstClr val="white"/>
                </a:solidFill>
                <a:latin typeface="Microsoft YaHei" charset="0"/>
                <a:ea typeface="Microsoft YaHei" charset="0"/>
                <a:cs typeface="Microsoft YaHei" charset="0"/>
              </a:rPr>
              <a:t>+</a:t>
            </a:r>
            <a:r>
              <a:rPr kumimoji="1" lang="zh-CN" altLang="en-US" sz="1200" dirty="0">
                <a:solidFill>
                  <a:prstClr val="white"/>
                </a:solidFill>
                <a:latin typeface="Microsoft YaHei" charset="0"/>
                <a:ea typeface="Microsoft YaHei" charset="0"/>
                <a:cs typeface="Microsoft YaHei" charset="0"/>
              </a:rPr>
              <a:t>优质服务体验，学数据分析就学</a:t>
            </a:r>
            <a:r>
              <a:rPr kumimoji="1" lang="en-US" altLang="zh-CN" sz="1200" dirty="0">
                <a:solidFill>
                  <a:prstClr val="white"/>
                </a:solidFill>
                <a:latin typeface="Microsoft YaHei" charset="0"/>
                <a:ea typeface="Microsoft YaHei" charset="0"/>
                <a:cs typeface="Microsoft YaHei" charset="0"/>
              </a:rPr>
              <a:t>CDA</a:t>
            </a:r>
            <a:r>
              <a:rPr kumimoji="1" lang="zh-CN" altLang="en-US" sz="1200" dirty="0">
                <a:solidFill>
                  <a:prstClr val="white"/>
                </a:solidFill>
                <a:latin typeface="Microsoft YaHei" charset="0"/>
                <a:ea typeface="Microsoft YaHei" charset="0"/>
                <a:cs typeface="Microsoft YaHei" charset="0"/>
              </a:rPr>
              <a:t>！）</a:t>
            </a:r>
          </a:p>
        </p:txBody>
      </p:sp>
      <p:sp>
        <p:nvSpPr>
          <p:cNvPr id="6" name="幻灯片编号占位符 5"/>
          <p:cNvSpPr>
            <a:spLocks noGrp="1"/>
          </p:cNvSpPr>
          <p:nvPr>
            <p:ph type="sldNum" sz="quarter" idx="4"/>
          </p:nvPr>
        </p:nvSpPr>
        <p:spPr>
          <a:xfrm>
            <a:off x="8375915" y="6517627"/>
            <a:ext cx="768085" cy="366183"/>
          </a:xfrm>
          <a:prstGeom prst="rect">
            <a:avLst/>
          </a:prstGeom>
        </p:spPr>
        <p:txBody>
          <a:bodyPr/>
          <a:lstStyle>
            <a:lvl1pPr algn="r">
              <a:defRPr sz="1600">
                <a:solidFill>
                  <a:schemeClr val="bg1"/>
                </a:solidFill>
              </a:defRPr>
            </a:lvl1pPr>
          </a:lstStyle>
          <a:p>
            <a:fld id="{84DAB822-A63B-3445-9D7E-D07ED9067572}" type="slidenum">
              <a:rPr kumimoji="1" lang="zh-CN" altLang="en-US" smtClean="0">
                <a:solidFill>
                  <a:prstClr val="white"/>
                </a:solidFill>
              </a:rPr>
              <a:pPr/>
              <a:t>‹#›</a:t>
            </a:fld>
            <a:endParaRPr kumimoji="1" lang="zh-CN" altLang="en-US" dirty="0">
              <a:solidFill>
                <a:prstClr val="white"/>
              </a:solidFill>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3890" y="747345"/>
            <a:ext cx="7485230" cy="1508105"/>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603479595"/>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l" defTabSz="914377" rtl="0" eaLnBrk="1" latinLnBrk="0" hangingPunct="1">
        <a:lnSpc>
          <a:spcPct val="90000"/>
        </a:lnSpc>
        <a:spcBef>
          <a:spcPct val="0"/>
        </a:spcBef>
        <a:buNone/>
        <a:defRPr sz="3200" kern="1200">
          <a:solidFill>
            <a:schemeClr val="tx1"/>
          </a:solidFill>
          <a:latin typeface="Microsoft YaHei" charset="0"/>
          <a:ea typeface="Microsoft YaHei" charset="0"/>
          <a:cs typeface="Microsoft YaHei"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3751" y="6516052"/>
            <a:ext cx="9180512" cy="3693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prstClr val="white"/>
              </a:solidFill>
              <a:latin typeface="Microsoft YaHei" charset="0"/>
              <a:ea typeface="Microsoft YaHei" charset="0"/>
              <a:cs typeface="Microsoft YaHei" charset="0"/>
            </a:endParaRPr>
          </a:p>
        </p:txBody>
      </p:sp>
      <p:cxnSp>
        <p:nvCxnSpPr>
          <p:cNvPr id="6" name="直线连接符 5"/>
          <p:cNvCxnSpPr/>
          <p:nvPr userDrawn="1"/>
        </p:nvCxnSpPr>
        <p:spPr>
          <a:xfrm>
            <a:off x="251520" y="1124744"/>
            <a:ext cx="8640960" cy="0"/>
          </a:xfrm>
          <a:prstGeom prst="line">
            <a:avLst/>
          </a:prstGeom>
          <a:ln w="1905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标题占位符 12"/>
          <p:cNvSpPr>
            <a:spLocks noGrp="1"/>
          </p:cNvSpPr>
          <p:nvPr>
            <p:ph type="title"/>
          </p:nvPr>
        </p:nvSpPr>
        <p:spPr>
          <a:xfrm>
            <a:off x="427669" y="364609"/>
            <a:ext cx="7886700" cy="75856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11" name="幻灯片编号占位符 5"/>
          <p:cNvSpPr>
            <a:spLocks noGrp="1"/>
          </p:cNvSpPr>
          <p:nvPr>
            <p:ph type="sldNum" sz="quarter" idx="4"/>
          </p:nvPr>
        </p:nvSpPr>
        <p:spPr>
          <a:xfrm>
            <a:off x="8375915" y="6519202"/>
            <a:ext cx="768085" cy="366183"/>
          </a:xfrm>
          <a:prstGeom prst="rect">
            <a:avLst/>
          </a:prstGeom>
        </p:spPr>
        <p:txBody>
          <a:bodyPr/>
          <a:lstStyle>
            <a:lvl1pPr algn="r">
              <a:defRPr sz="1600">
                <a:solidFill>
                  <a:schemeClr val="bg1"/>
                </a:solidFill>
              </a:defRPr>
            </a:lvl1pPr>
          </a:lstStyle>
          <a:p>
            <a:fld id="{84DAB822-A63B-3445-9D7E-D07ED9067572}" type="slidenum">
              <a:rPr kumimoji="1" lang="zh-CN" altLang="en-US" smtClean="0">
                <a:solidFill>
                  <a:prstClr val="white"/>
                </a:solidFill>
              </a:rPr>
              <a:pPr/>
              <a:t>‹#›</a:t>
            </a:fld>
            <a:endParaRPr kumimoji="1" lang="zh-CN" altLang="en-US" dirty="0">
              <a:solidFill>
                <a:prstClr val="white"/>
              </a:solidFill>
            </a:endParaRP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48615" y="428641"/>
            <a:ext cx="2595385" cy="63049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77126444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377" rtl="0" eaLnBrk="1" latinLnBrk="0" hangingPunct="1">
        <a:lnSpc>
          <a:spcPct val="90000"/>
        </a:lnSpc>
        <a:spcBef>
          <a:spcPct val="0"/>
        </a:spcBef>
        <a:buNone/>
        <a:defRPr sz="3200" b="1" kern="1200">
          <a:solidFill>
            <a:schemeClr val="tx1"/>
          </a:solidFill>
          <a:latin typeface="Microsoft YaHei" charset="0"/>
          <a:ea typeface="Microsoft YaHei" charset="0"/>
          <a:cs typeface="Microsoft YaHei"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428.wmf"/><Relationship Id="rId13" Type="http://schemas.openxmlformats.org/officeDocument/2006/relationships/oleObject" Target="../embeddings/oleObject436.bin"/><Relationship Id="rId18" Type="http://schemas.openxmlformats.org/officeDocument/2006/relationships/image" Target="../media/image433.wmf"/><Relationship Id="rId3" Type="http://schemas.openxmlformats.org/officeDocument/2006/relationships/oleObject" Target="../embeddings/oleObject431.bin"/><Relationship Id="rId7" Type="http://schemas.openxmlformats.org/officeDocument/2006/relationships/oleObject" Target="../embeddings/oleObject433.bin"/><Relationship Id="rId12" Type="http://schemas.openxmlformats.org/officeDocument/2006/relationships/image" Target="../media/image430.wmf"/><Relationship Id="rId17" Type="http://schemas.openxmlformats.org/officeDocument/2006/relationships/oleObject" Target="../embeddings/oleObject438.bin"/><Relationship Id="rId2" Type="http://schemas.openxmlformats.org/officeDocument/2006/relationships/slideLayout" Target="../slideLayouts/slideLayout2.xml"/><Relationship Id="rId16" Type="http://schemas.openxmlformats.org/officeDocument/2006/relationships/image" Target="../media/image432.wmf"/><Relationship Id="rId20" Type="http://schemas.openxmlformats.org/officeDocument/2006/relationships/image" Target="../media/image434.wmf"/><Relationship Id="rId1" Type="http://schemas.openxmlformats.org/officeDocument/2006/relationships/vmlDrawing" Target="../drawings/vmlDrawing74.vml"/><Relationship Id="rId6" Type="http://schemas.openxmlformats.org/officeDocument/2006/relationships/image" Target="../media/image427.wmf"/><Relationship Id="rId11" Type="http://schemas.openxmlformats.org/officeDocument/2006/relationships/oleObject" Target="../embeddings/oleObject435.bin"/><Relationship Id="rId5" Type="http://schemas.openxmlformats.org/officeDocument/2006/relationships/oleObject" Target="../embeddings/oleObject432.bin"/><Relationship Id="rId15" Type="http://schemas.openxmlformats.org/officeDocument/2006/relationships/oleObject" Target="../embeddings/oleObject437.bin"/><Relationship Id="rId10" Type="http://schemas.openxmlformats.org/officeDocument/2006/relationships/image" Target="../media/image429.wmf"/><Relationship Id="rId19" Type="http://schemas.openxmlformats.org/officeDocument/2006/relationships/oleObject" Target="../embeddings/oleObject439.bin"/><Relationship Id="rId4" Type="http://schemas.openxmlformats.org/officeDocument/2006/relationships/image" Target="../media/image426.wmf"/><Relationship Id="rId9" Type="http://schemas.openxmlformats.org/officeDocument/2006/relationships/oleObject" Target="../embeddings/oleObject434.bin"/><Relationship Id="rId14" Type="http://schemas.openxmlformats.org/officeDocument/2006/relationships/image" Target="../media/image431.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40.bin"/><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image" Target="../media/image436.wmf"/><Relationship Id="rId5" Type="http://schemas.openxmlformats.org/officeDocument/2006/relationships/oleObject" Target="../embeddings/oleObject441.bin"/><Relationship Id="rId4" Type="http://schemas.openxmlformats.org/officeDocument/2006/relationships/image" Target="../media/image435.png"/></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42.bin"/><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image" Target="../media/image438.emf"/><Relationship Id="rId5" Type="http://schemas.openxmlformats.org/officeDocument/2006/relationships/oleObject" Target="../embeddings/oleObject443.bin"/><Relationship Id="rId4" Type="http://schemas.openxmlformats.org/officeDocument/2006/relationships/image" Target="../media/image437.emf"/></Relationships>
</file>

<file path=ppt/slides/_rels/slide103.xml.rels><?xml version="1.0" encoding="UTF-8" standalone="yes"?>
<Relationships xmlns="http://schemas.openxmlformats.org/package/2006/relationships"><Relationship Id="rId8" Type="http://schemas.openxmlformats.org/officeDocument/2006/relationships/image" Target="../media/image441.wmf"/><Relationship Id="rId3" Type="http://schemas.openxmlformats.org/officeDocument/2006/relationships/oleObject" Target="../embeddings/oleObject444.bin"/><Relationship Id="rId7" Type="http://schemas.openxmlformats.org/officeDocument/2006/relationships/oleObject" Target="../embeddings/oleObject446.bin"/><Relationship Id="rId12" Type="http://schemas.openxmlformats.org/officeDocument/2006/relationships/image" Target="../media/image443.wmf"/><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440.wmf"/><Relationship Id="rId11" Type="http://schemas.openxmlformats.org/officeDocument/2006/relationships/oleObject" Target="../embeddings/oleObject448.bin"/><Relationship Id="rId5" Type="http://schemas.openxmlformats.org/officeDocument/2006/relationships/oleObject" Target="../embeddings/oleObject445.bin"/><Relationship Id="rId10" Type="http://schemas.openxmlformats.org/officeDocument/2006/relationships/image" Target="../media/image442.wmf"/><Relationship Id="rId4" Type="http://schemas.openxmlformats.org/officeDocument/2006/relationships/image" Target="../media/image439.wmf"/><Relationship Id="rId9" Type="http://schemas.openxmlformats.org/officeDocument/2006/relationships/oleObject" Target="../embeddings/oleObject447.bin"/></Relationships>
</file>

<file path=ppt/slides/_rels/slide104.xml.rels><?xml version="1.0" encoding="UTF-8" standalone="yes"?>
<Relationships xmlns="http://schemas.openxmlformats.org/package/2006/relationships"><Relationship Id="rId8" Type="http://schemas.openxmlformats.org/officeDocument/2006/relationships/image" Target="../media/image446.wmf"/><Relationship Id="rId13" Type="http://schemas.openxmlformats.org/officeDocument/2006/relationships/oleObject" Target="../embeddings/oleObject454.bin"/><Relationship Id="rId18" Type="http://schemas.openxmlformats.org/officeDocument/2006/relationships/image" Target="../media/image451.wmf"/><Relationship Id="rId26" Type="http://schemas.openxmlformats.org/officeDocument/2006/relationships/image" Target="../media/image455.wmf"/><Relationship Id="rId3" Type="http://schemas.openxmlformats.org/officeDocument/2006/relationships/oleObject" Target="../embeddings/oleObject449.bin"/><Relationship Id="rId21" Type="http://schemas.openxmlformats.org/officeDocument/2006/relationships/oleObject" Target="../embeddings/oleObject458.bin"/><Relationship Id="rId7" Type="http://schemas.openxmlformats.org/officeDocument/2006/relationships/oleObject" Target="../embeddings/oleObject451.bin"/><Relationship Id="rId12" Type="http://schemas.openxmlformats.org/officeDocument/2006/relationships/image" Target="../media/image448.wmf"/><Relationship Id="rId17" Type="http://schemas.openxmlformats.org/officeDocument/2006/relationships/oleObject" Target="../embeddings/oleObject456.bin"/><Relationship Id="rId25" Type="http://schemas.openxmlformats.org/officeDocument/2006/relationships/oleObject" Target="../embeddings/oleObject460.bin"/><Relationship Id="rId2" Type="http://schemas.openxmlformats.org/officeDocument/2006/relationships/slideLayout" Target="../slideLayouts/slideLayout2.xml"/><Relationship Id="rId16" Type="http://schemas.openxmlformats.org/officeDocument/2006/relationships/image" Target="../media/image450.wmf"/><Relationship Id="rId20" Type="http://schemas.openxmlformats.org/officeDocument/2006/relationships/image" Target="../media/image452.wmf"/><Relationship Id="rId29" Type="http://schemas.openxmlformats.org/officeDocument/2006/relationships/oleObject" Target="../embeddings/oleObject462.bin"/><Relationship Id="rId1" Type="http://schemas.openxmlformats.org/officeDocument/2006/relationships/vmlDrawing" Target="../drawings/vmlDrawing78.vml"/><Relationship Id="rId6" Type="http://schemas.openxmlformats.org/officeDocument/2006/relationships/image" Target="../media/image445.wmf"/><Relationship Id="rId11" Type="http://schemas.openxmlformats.org/officeDocument/2006/relationships/oleObject" Target="../embeddings/oleObject453.bin"/><Relationship Id="rId24" Type="http://schemas.openxmlformats.org/officeDocument/2006/relationships/image" Target="../media/image454.wmf"/><Relationship Id="rId32" Type="http://schemas.openxmlformats.org/officeDocument/2006/relationships/image" Target="../media/image458.wmf"/><Relationship Id="rId5" Type="http://schemas.openxmlformats.org/officeDocument/2006/relationships/oleObject" Target="../embeddings/oleObject450.bin"/><Relationship Id="rId15" Type="http://schemas.openxmlformats.org/officeDocument/2006/relationships/oleObject" Target="../embeddings/oleObject455.bin"/><Relationship Id="rId23" Type="http://schemas.openxmlformats.org/officeDocument/2006/relationships/oleObject" Target="../embeddings/oleObject459.bin"/><Relationship Id="rId28" Type="http://schemas.openxmlformats.org/officeDocument/2006/relationships/image" Target="../media/image456.wmf"/><Relationship Id="rId10" Type="http://schemas.openxmlformats.org/officeDocument/2006/relationships/image" Target="../media/image447.wmf"/><Relationship Id="rId19" Type="http://schemas.openxmlformats.org/officeDocument/2006/relationships/oleObject" Target="../embeddings/oleObject457.bin"/><Relationship Id="rId31" Type="http://schemas.openxmlformats.org/officeDocument/2006/relationships/oleObject" Target="../embeddings/oleObject463.bin"/><Relationship Id="rId4" Type="http://schemas.openxmlformats.org/officeDocument/2006/relationships/image" Target="../media/image444.wmf"/><Relationship Id="rId9" Type="http://schemas.openxmlformats.org/officeDocument/2006/relationships/oleObject" Target="../embeddings/oleObject452.bin"/><Relationship Id="rId14" Type="http://schemas.openxmlformats.org/officeDocument/2006/relationships/image" Target="../media/image449.wmf"/><Relationship Id="rId22" Type="http://schemas.openxmlformats.org/officeDocument/2006/relationships/image" Target="../media/image453.wmf"/><Relationship Id="rId27" Type="http://schemas.openxmlformats.org/officeDocument/2006/relationships/oleObject" Target="../embeddings/oleObject461.bin"/><Relationship Id="rId30" Type="http://schemas.openxmlformats.org/officeDocument/2006/relationships/image" Target="../media/image457.wmf"/></Relationships>
</file>

<file path=ppt/slides/_rels/slide105.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9.png"/><Relationship Id="rId1" Type="http://schemas.openxmlformats.org/officeDocument/2006/relationships/slideLayout" Target="../slideLayouts/slideLayout2.xml"/><Relationship Id="rId5" Type="http://schemas.openxmlformats.org/officeDocument/2006/relationships/image" Target="../media/image462.png"/><Relationship Id="rId4" Type="http://schemas.openxmlformats.org/officeDocument/2006/relationships/image" Target="../media/image461.png"/></Relationships>
</file>

<file path=ppt/slides/_rels/slide106.xml.rels><?xml version="1.0" encoding="UTF-8" standalone="yes"?>
<Relationships xmlns="http://schemas.openxmlformats.org/package/2006/relationships"><Relationship Id="rId2" Type="http://schemas.openxmlformats.org/officeDocument/2006/relationships/image" Target="../media/image46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6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63.jpeg"/><Relationship Id="rId2" Type="http://schemas.openxmlformats.org/officeDocument/2006/relationships/image" Target="../media/image372.png"/><Relationship Id="rId1" Type="http://schemas.openxmlformats.org/officeDocument/2006/relationships/slideLayout" Target="../slideLayouts/slideLayout2.xml"/><Relationship Id="rId4" Type="http://schemas.openxmlformats.org/officeDocument/2006/relationships/image" Target="../media/image37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6.wmf"/><Relationship Id="rId5" Type="http://schemas.openxmlformats.org/officeDocument/2006/relationships/oleObject" Target="../embeddings/oleObject35.bin"/><Relationship Id="rId4" Type="http://schemas.openxmlformats.org/officeDocument/2006/relationships/image" Target="../media/image35.wmf"/></Relationships>
</file>

<file path=ppt/slides/_rels/slide110.xml.rels><?xml version="1.0" encoding="UTF-8" standalone="yes"?>
<Relationships xmlns="http://schemas.openxmlformats.org/package/2006/relationships"><Relationship Id="rId3" Type="http://schemas.openxmlformats.org/officeDocument/2006/relationships/image" Target="../media/image465.wmf"/><Relationship Id="rId2" Type="http://schemas.openxmlformats.org/officeDocument/2006/relationships/image" Target="../media/image464.wmf"/><Relationship Id="rId1" Type="http://schemas.openxmlformats.org/officeDocument/2006/relationships/slideLayout" Target="../slideLayouts/slideLayout2.xml"/><Relationship Id="rId4" Type="http://schemas.openxmlformats.org/officeDocument/2006/relationships/image" Target="../media/image466.png"/></Relationships>
</file>

<file path=ppt/slides/_rels/slide111.xml.rels><?xml version="1.0" encoding="UTF-8" standalone="yes"?>
<Relationships xmlns="http://schemas.openxmlformats.org/package/2006/relationships"><Relationship Id="rId3" Type="http://schemas.openxmlformats.org/officeDocument/2006/relationships/image" Target="../media/image468.wmf"/><Relationship Id="rId2" Type="http://schemas.openxmlformats.org/officeDocument/2006/relationships/image" Target="../media/image467.wmf"/><Relationship Id="rId1" Type="http://schemas.openxmlformats.org/officeDocument/2006/relationships/slideLayout" Target="../slideLayouts/slideLayout2.xml"/><Relationship Id="rId5" Type="http://schemas.openxmlformats.org/officeDocument/2006/relationships/image" Target="../media/image470.wmf"/><Relationship Id="rId4" Type="http://schemas.openxmlformats.org/officeDocument/2006/relationships/image" Target="../media/image469.wmf"/></Relationships>
</file>

<file path=ppt/slides/_rels/slide112.xml.rels><?xml version="1.0" encoding="UTF-8" standalone="yes"?>
<Relationships xmlns="http://schemas.openxmlformats.org/package/2006/relationships"><Relationship Id="rId8" Type="http://schemas.openxmlformats.org/officeDocument/2006/relationships/image" Target="../media/image477.wmf"/><Relationship Id="rId3" Type="http://schemas.openxmlformats.org/officeDocument/2006/relationships/image" Target="../media/image472.wmf"/><Relationship Id="rId7" Type="http://schemas.openxmlformats.org/officeDocument/2006/relationships/image" Target="../media/image476.wmf"/><Relationship Id="rId2" Type="http://schemas.openxmlformats.org/officeDocument/2006/relationships/image" Target="../media/image471.wmf"/><Relationship Id="rId1" Type="http://schemas.openxmlformats.org/officeDocument/2006/relationships/slideLayout" Target="../slideLayouts/slideLayout2.xml"/><Relationship Id="rId6" Type="http://schemas.openxmlformats.org/officeDocument/2006/relationships/image" Target="../media/image475.wmf"/><Relationship Id="rId11" Type="http://schemas.openxmlformats.org/officeDocument/2006/relationships/image" Target="../media/image480.png"/><Relationship Id="rId5" Type="http://schemas.openxmlformats.org/officeDocument/2006/relationships/image" Target="../media/image474.wmf"/><Relationship Id="rId10" Type="http://schemas.openxmlformats.org/officeDocument/2006/relationships/image" Target="../media/image479.wmf"/><Relationship Id="rId4" Type="http://schemas.openxmlformats.org/officeDocument/2006/relationships/image" Target="../media/image473.wmf"/><Relationship Id="rId9" Type="http://schemas.openxmlformats.org/officeDocument/2006/relationships/image" Target="../media/image478.wmf"/></Relationships>
</file>

<file path=ppt/slides/_rels/slide113.xml.rels><?xml version="1.0" encoding="UTF-8" standalone="yes"?>
<Relationships xmlns="http://schemas.openxmlformats.org/package/2006/relationships"><Relationship Id="rId8" Type="http://schemas.openxmlformats.org/officeDocument/2006/relationships/image" Target="../media/image486.wmf"/><Relationship Id="rId3" Type="http://schemas.openxmlformats.org/officeDocument/2006/relationships/image" Target="../media/image474.wmf"/><Relationship Id="rId7" Type="http://schemas.openxmlformats.org/officeDocument/2006/relationships/image" Target="../media/image485.wmf"/><Relationship Id="rId2" Type="http://schemas.openxmlformats.org/officeDocument/2006/relationships/image" Target="../media/image481.wmf"/><Relationship Id="rId1" Type="http://schemas.openxmlformats.org/officeDocument/2006/relationships/slideLayout" Target="../slideLayouts/slideLayout2.xml"/><Relationship Id="rId6" Type="http://schemas.openxmlformats.org/officeDocument/2006/relationships/image" Target="../media/image484.wmf"/><Relationship Id="rId5" Type="http://schemas.openxmlformats.org/officeDocument/2006/relationships/image" Target="../media/image483.wmf"/><Relationship Id="rId4" Type="http://schemas.openxmlformats.org/officeDocument/2006/relationships/image" Target="../media/image482.wmf"/><Relationship Id="rId9" Type="http://schemas.openxmlformats.org/officeDocument/2006/relationships/image" Target="../media/image487.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image" Target="../media/image489.emf"/><Relationship Id="rId3" Type="http://schemas.openxmlformats.org/officeDocument/2006/relationships/slide" Target="slide116.xml"/><Relationship Id="rId7" Type="http://schemas.openxmlformats.org/officeDocument/2006/relationships/oleObject" Target="../embeddings/oleObject465.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slide" Target="slide14.xml"/><Relationship Id="rId11" Type="http://schemas.openxmlformats.org/officeDocument/2006/relationships/image" Target="../media/image490.emf"/><Relationship Id="rId5" Type="http://schemas.openxmlformats.org/officeDocument/2006/relationships/image" Target="../media/image488.emf"/><Relationship Id="rId10" Type="http://schemas.openxmlformats.org/officeDocument/2006/relationships/oleObject" Target="../embeddings/oleObject466.bin"/><Relationship Id="rId4" Type="http://schemas.openxmlformats.org/officeDocument/2006/relationships/oleObject" Target="../embeddings/oleObject464.bin"/><Relationship Id="rId9" Type="http://schemas.openxmlformats.org/officeDocument/2006/relationships/slide" Target="slide17.xml"/></Relationships>
</file>

<file path=ppt/slides/_rels/slide116.xml.rels><?xml version="1.0" encoding="UTF-8" standalone="yes"?>
<Relationships xmlns="http://schemas.openxmlformats.org/package/2006/relationships"><Relationship Id="rId8" Type="http://schemas.openxmlformats.org/officeDocument/2006/relationships/image" Target="../media/image493.wmf"/><Relationship Id="rId13" Type="http://schemas.openxmlformats.org/officeDocument/2006/relationships/oleObject" Target="../embeddings/oleObject472.bin"/><Relationship Id="rId3" Type="http://schemas.openxmlformats.org/officeDocument/2006/relationships/oleObject" Target="../embeddings/oleObject467.bin"/><Relationship Id="rId7" Type="http://schemas.openxmlformats.org/officeDocument/2006/relationships/oleObject" Target="../embeddings/oleObject469.bin"/><Relationship Id="rId12" Type="http://schemas.openxmlformats.org/officeDocument/2006/relationships/image" Target="../media/image495.emf"/><Relationship Id="rId2" Type="http://schemas.openxmlformats.org/officeDocument/2006/relationships/slideLayout" Target="../slideLayouts/slideLayout2.xml"/><Relationship Id="rId16" Type="http://schemas.openxmlformats.org/officeDocument/2006/relationships/image" Target="../media/image497.emf"/><Relationship Id="rId1" Type="http://schemas.openxmlformats.org/officeDocument/2006/relationships/vmlDrawing" Target="../drawings/vmlDrawing80.vml"/><Relationship Id="rId6" Type="http://schemas.openxmlformats.org/officeDocument/2006/relationships/image" Target="../media/image492.wmf"/><Relationship Id="rId11" Type="http://schemas.openxmlformats.org/officeDocument/2006/relationships/oleObject" Target="../embeddings/oleObject471.bin"/><Relationship Id="rId5" Type="http://schemas.openxmlformats.org/officeDocument/2006/relationships/oleObject" Target="../embeddings/oleObject468.bin"/><Relationship Id="rId15" Type="http://schemas.openxmlformats.org/officeDocument/2006/relationships/oleObject" Target="../embeddings/oleObject473.bin"/><Relationship Id="rId10" Type="http://schemas.openxmlformats.org/officeDocument/2006/relationships/image" Target="../media/image494.emf"/><Relationship Id="rId4" Type="http://schemas.openxmlformats.org/officeDocument/2006/relationships/image" Target="../media/image491.wmf"/><Relationship Id="rId9" Type="http://schemas.openxmlformats.org/officeDocument/2006/relationships/oleObject" Target="../embeddings/oleObject470.bin"/><Relationship Id="rId14" Type="http://schemas.openxmlformats.org/officeDocument/2006/relationships/image" Target="../media/image496.e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474.bin"/><Relationship Id="rId2" Type="http://schemas.openxmlformats.org/officeDocument/2006/relationships/slideLayout" Target="../slideLayouts/slideLayout2.xml"/><Relationship Id="rId1" Type="http://schemas.openxmlformats.org/officeDocument/2006/relationships/vmlDrawing" Target="../drawings/vmlDrawing81.vml"/><Relationship Id="rId4" Type="http://schemas.openxmlformats.org/officeDocument/2006/relationships/image" Target="../media/image498.emf"/></Relationships>
</file>

<file path=ppt/slides/_rels/slide118.xml.rels><?xml version="1.0" encoding="UTF-8" standalone="yes"?>
<Relationships xmlns="http://schemas.openxmlformats.org/package/2006/relationships"><Relationship Id="rId8" Type="http://schemas.openxmlformats.org/officeDocument/2006/relationships/image" Target="../media/image501.wmf"/><Relationship Id="rId13" Type="http://schemas.openxmlformats.org/officeDocument/2006/relationships/oleObject" Target="../embeddings/oleObject480.bin"/><Relationship Id="rId3" Type="http://schemas.openxmlformats.org/officeDocument/2006/relationships/oleObject" Target="../embeddings/oleObject475.bin"/><Relationship Id="rId7" Type="http://schemas.openxmlformats.org/officeDocument/2006/relationships/oleObject" Target="../embeddings/oleObject477.bin"/><Relationship Id="rId12" Type="http://schemas.openxmlformats.org/officeDocument/2006/relationships/image" Target="../media/image503.emf"/><Relationship Id="rId2" Type="http://schemas.openxmlformats.org/officeDocument/2006/relationships/slideLayout" Target="../slideLayouts/slideLayout2.xml"/><Relationship Id="rId1" Type="http://schemas.openxmlformats.org/officeDocument/2006/relationships/vmlDrawing" Target="../drawings/vmlDrawing82.vml"/><Relationship Id="rId6" Type="http://schemas.openxmlformats.org/officeDocument/2006/relationships/image" Target="../media/image500.wmf"/><Relationship Id="rId11" Type="http://schemas.openxmlformats.org/officeDocument/2006/relationships/oleObject" Target="../embeddings/oleObject479.bin"/><Relationship Id="rId5" Type="http://schemas.openxmlformats.org/officeDocument/2006/relationships/oleObject" Target="../embeddings/oleObject476.bin"/><Relationship Id="rId10" Type="http://schemas.openxmlformats.org/officeDocument/2006/relationships/image" Target="../media/image502.wmf"/><Relationship Id="rId4" Type="http://schemas.openxmlformats.org/officeDocument/2006/relationships/image" Target="../media/image499.wmf"/><Relationship Id="rId9" Type="http://schemas.openxmlformats.org/officeDocument/2006/relationships/oleObject" Target="../embeddings/oleObject478.bin"/><Relationship Id="rId14" Type="http://schemas.openxmlformats.org/officeDocument/2006/relationships/image" Target="../media/image504.emf"/></Relationships>
</file>

<file path=ppt/slides/_rels/slide119.xml.rels><?xml version="1.0" encoding="UTF-8" standalone="yes"?>
<Relationships xmlns="http://schemas.openxmlformats.org/package/2006/relationships"><Relationship Id="rId8" Type="http://schemas.openxmlformats.org/officeDocument/2006/relationships/image" Target="../media/image507.emf"/><Relationship Id="rId13" Type="http://schemas.openxmlformats.org/officeDocument/2006/relationships/oleObject" Target="../embeddings/oleObject486.bin"/><Relationship Id="rId18" Type="http://schemas.openxmlformats.org/officeDocument/2006/relationships/image" Target="../media/image512.emf"/><Relationship Id="rId3" Type="http://schemas.openxmlformats.org/officeDocument/2006/relationships/oleObject" Target="../embeddings/oleObject481.bin"/><Relationship Id="rId7" Type="http://schemas.openxmlformats.org/officeDocument/2006/relationships/oleObject" Target="../embeddings/oleObject483.bin"/><Relationship Id="rId12" Type="http://schemas.openxmlformats.org/officeDocument/2006/relationships/image" Target="../media/image509.emf"/><Relationship Id="rId17" Type="http://schemas.openxmlformats.org/officeDocument/2006/relationships/oleObject" Target="../embeddings/oleObject488.bin"/><Relationship Id="rId2" Type="http://schemas.openxmlformats.org/officeDocument/2006/relationships/slideLayout" Target="../slideLayouts/slideLayout2.xml"/><Relationship Id="rId16" Type="http://schemas.openxmlformats.org/officeDocument/2006/relationships/image" Target="../media/image511.emf"/><Relationship Id="rId1" Type="http://schemas.openxmlformats.org/officeDocument/2006/relationships/vmlDrawing" Target="../drawings/vmlDrawing83.vml"/><Relationship Id="rId6" Type="http://schemas.openxmlformats.org/officeDocument/2006/relationships/image" Target="../media/image506.emf"/><Relationship Id="rId11" Type="http://schemas.openxmlformats.org/officeDocument/2006/relationships/oleObject" Target="../embeddings/oleObject485.bin"/><Relationship Id="rId5" Type="http://schemas.openxmlformats.org/officeDocument/2006/relationships/oleObject" Target="../embeddings/oleObject482.bin"/><Relationship Id="rId15" Type="http://schemas.openxmlformats.org/officeDocument/2006/relationships/oleObject" Target="../embeddings/oleObject487.bin"/><Relationship Id="rId10" Type="http://schemas.openxmlformats.org/officeDocument/2006/relationships/image" Target="../media/image508.emf"/><Relationship Id="rId4" Type="http://schemas.openxmlformats.org/officeDocument/2006/relationships/image" Target="../media/image505.emf"/><Relationship Id="rId9" Type="http://schemas.openxmlformats.org/officeDocument/2006/relationships/oleObject" Target="../embeddings/oleObject484.bin"/><Relationship Id="rId14" Type="http://schemas.openxmlformats.org/officeDocument/2006/relationships/image" Target="../media/image5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515.wmf"/><Relationship Id="rId13" Type="http://schemas.openxmlformats.org/officeDocument/2006/relationships/oleObject" Target="../embeddings/oleObject494.bin"/><Relationship Id="rId18" Type="http://schemas.openxmlformats.org/officeDocument/2006/relationships/image" Target="../media/image519.emf"/><Relationship Id="rId26" Type="http://schemas.openxmlformats.org/officeDocument/2006/relationships/image" Target="../media/image523.emf"/><Relationship Id="rId3" Type="http://schemas.openxmlformats.org/officeDocument/2006/relationships/oleObject" Target="../embeddings/oleObject489.bin"/><Relationship Id="rId21" Type="http://schemas.openxmlformats.org/officeDocument/2006/relationships/oleObject" Target="../embeddings/oleObject498.bin"/><Relationship Id="rId34" Type="http://schemas.openxmlformats.org/officeDocument/2006/relationships/image" Target="../media/image524.emf"/><Relationship Id="rId7" Type="http://schemas.openxmlformats.org/officeDocument/2006/relationships/oleObject" Target="../embeddings/oleObject491.bin"/><Relationship Id="rId12" Type="http://schemas.openxmlformats.org/officeDocument/2006/relationships/image" Target="../media/image280.wmf"/><Relationship Id="rId17" Type="http://schemas.openxmlformats.org/officeDocument/2006/relationships/oleObject" Target="../embeddings/oleObject496.bin"/><Relationship Id="rId25" Type="http://schemas.openxmlformats.org/officeDocument/2006/relationships/oleObject" Target="../embeddings/oleObject500.bin"/><Relationship Id="rId33" Type="http://schemas.openxmlformats.org/officeDocument/2006/relationships/oleObject" Target="../embeddings/oleObject507.bin"/><Relationship Id="rId2" Type="http://schemas.openxmlformats.org/officeDocument/2006/relationships/slideLayout" Target="../slideLayouts/slideLayout2.xml"/><Relationship Id="rId16" Type="http://schemas.openxmlformats.org/officeDocument/2006/relationships/image" Target="../media/image518.emf"/><Relationship Id="rId20" Type="http://schemas.openxmlformats.org/officeDocument/2006/relationships/image" Target="../media/image520.emf"/><Relationship Id="rId29" Type="http://schemas.openxmlformats.org/officeDocument/2006/relationships/oleObject" Target="../embeddings/oleObject503.bin"/><Relationship Id="rId1" Type="http://schemas.openxmlformats.org/officeDocument/2006/relationships/vmlDrawing" Target="../drawings/vmlDrawing84.vml"/><Relationship Id="rId6" Type="http://schemas.openxmlformats.org/officeDocument/2006/relationships/image" Target="../media/image514.wmf"/><Relationship Id="rId11" Type="http://schemas.openxmlformats.org/officeDocument/2006/relationships/oleObject" Target="../embeddings/oleObject493.bin"/><Relationship Id="rId24" Type="http://schemas.openxmlformats.org/officeDocument/2006/relationships/image" Target="../media/image522.emf"/><Relationship Id="rId32" Type="http://schemas.openxmlformats.org/officeDocument/2006/relationships/oleObject" Target="../embeddings/oleObject506.bin"/><Relationship Id="rId5" Type="http://schemas.openxmlformats.org/officeDocument/2006/relationships/oleObject" Target="../embeddings/oleObject490.bin"/><Relationship Id="rId15" Type="http://schemas.openxmlformats.org/officeDocument/2006/relationships/oleObject" Target="../embeddings/oleObject495.bin"/><Relationship Id="rId23" Type="http://schemas.openxmlformats.org/officeDocument/2006/relationships/oleObject" Target="../embeddings/oleObject499.bin"/><Relationship Id="rId28" Type="http://schemas.openxmlformats.org/officeDocument/2006/relationships/oleObject" Target="../embeddings/oleObject502.bin"/><Relationship Id="rId36" Type="http://schemas.openxmlformats.org/officeDocument/2006/relationships/image" Target="../media/image525.emf"/><Relationship Id="rId10" Type="http://schemas.openxmlformats.org/officeDocument/2006/relationships/image" Target="../media/image516.wmf"/><Relationship Id="rId19" Type="http://schemas.openxmlformats.org/officeDocument/2006/relationships/oleObject" Target="../embeddings/oleObject497.bin"/><Relationship Id="rId31" Type="http://schemas.openxmlformats.org/officeDocument/2006/relationships/oleObject" Target="../embeddings/oleObject505.bin"/><Relationship Id="rId4" Type="http://schemas.openxmlformats.org/officeDocument/2006/relationships/image" Target="../media/image513.wmf"/><Relationship Id="rId9" Type="http://schemas.openxmlformats.org/officeDocument/2006/relationships/oleObject" Target="../embeddings/oleObject492.bin"/><Relationship Id="rId14" Type="http://schemas.openxmlformats.org/officeDocument/2006/relationships/image" Target="../media/image517.emf"/><Relationship Id="rId22" Type="http://schemas.openxmlformats.org/officeDocument/2006/relationships/image" Target="../media/image521.emf"/><Relationship Id="rId27" Type="http://schemas.openxmlformats.org/officeDocument/2006/relationships/oleObject" Target="../embeddings/oleObject501.bin"/><Relationship Id="rId30" Type="http://schemas.openxmlformats.org/officeDocument/2006/relationships/oleObject" Target="../embeddings/oleObject504.bin"/><Relationship Id="rId35" Type="http://schemas.openxmlformats.org/officeDocument/2006/relationships/oleObject" Target="../embeddings/oleObject508.bin"/></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509.bin"/><Relationship Id="rId2" Type="http://schemas.openxmlformats.org/officeDocument/2006/relationships/slideLayout" Target="../slideLayouts/slideLayout2.xml"/><Relationship Id="rId1" Type="http://schemas.openxmlformats.org/officeDocument/2006/relationships/vmlDrawing" Target="../drawings/vmlDrawing85.vml"/><Relationship Id="rId4" Type="http://schemas.openxmlformats.org/officeDocument/2006/relationships/image" Target="../media/image526.emf"/></Relationships>
</file>

<file path=ppt/slides/_rels/slide122.xml.rels><?xml version="1.0" encoding="UTF-8" standalone="yes"?>
<Relationships xmlns="http://schemas.openxmlformats.org/package/2006/relationships"><Relationship Id="rId8" Type="http://schemas.openxmlformats.org/officeDocument/2006/relationships/image" Target="../media/image529.wmf"/><Relationship Id="rId13" Type="http://schemas.openxmlformats.org/officeDocument/2006/relationships/oleObject" Target="../embeddings/oleObject515.bin"/><Relationship Id="rId3" Type="http://schemas.openxmlformats.org/officeDocument/2006/relationships/oleObject" Target="../embeddings/oleObject510.bin"/><Relationship Id="rId7" Type="http://schemas.openxmlformats.org/officeDocument/2006/relationships/oleObject" Target="../embeddings/oleObject512.bin"/><Relationship Id="rId12" Type="http://schemas.openxmlformats.org/officeDocument/2006/relationships/image" Target="../media/image531.wmf"/><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image" Target="../media/image528.wmf"/><Relationship Id="rId11" Type="http://schemas.openxmlformats.org/officeDocument/2006/relationships/oleObject" Target="../embeddings/oleObject514.bin"/><Relationship Id="rId5" Type="http://schemas.openxmlformats.org/officeDocument/2006/relationships/oleObject" Target="../embeddings/oleObject511.bin"/><Relationship Id="rId10" Type="http://schemas.openxmlformats.org/officeDocument/2006/relationships/image" Target="../media/image530.wmf"/><Relationship Id="rId4" Type="http://schemas.openxmlformats.org/officeDocument/2006/relationships/image" Target="../media/image527.emf"/><Relationship Id="rId9" Type="http://schemas.openxmlformats.org/officeDocument/2006/relationships/oleObject" Target="../embeddings/oleObject513.bin"/><Relationship Id="rId14" Type="http://schemas.openxmlformats.org/officeDocument/2006/relationships/image" Target="../media/image532.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516.bin"/><Relationship Id="rId2" Type="http://schemas.openxmlformats.org/officeDocument/2006/relationships/slideLayout" Target="../slideLayouts/slideLayout2.xml"/><Relationship Id="rId1" Type="http://schemas.openxmlformats.org/officeDocument/2006/relationships/vmlDrawing" Target="../drawings/vmlDrawing87.vml"/><Relationship Id="rId4" Type="http://schemas.openxmlformats.org/officeDocument/2006/relationships/image" Target="../media/image533.emf"/></Relationships>
</file>

<file path=ppt/slides/_rels/slide124.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image" Target="../media/image534.wmf"/><Relationship Id="rId18" Type="http://schemas.openxmlformats.org/officeDocument/2006/relationships/image" Target="../media/image536.wmf"/><Relationship Id="rId26" Type="http://schemas.openxmlformats.org/officeDocument/2006/relationships/oleObject" Target="../embeddings/oleObject534.bin"/><Relationship Id="rId3" Type="http://schemas.openxmlformats.org/officeDocument/2006/relationships/oleObject" Target="../embeddings/oleObject517.bin"/><Relationship Id="rId21" Type="http://schemas.openxmlformats.org/officeDocument/2006/relationships/oleObject" Target="../embeddings/oleObject529.bin"/><Relationship Id="rId7" Type="http://schemas.openxmlformats.org/officeDocument/2006/relationships/oleObject" Target="../embeddings/oleObject519.bin"/><Relationship Id="rId12" Type="http://schemas.openxmlformats.org/officeDocument/2006/relationships/oleObject" Target="../embeddings/oleObject523.bin"/><Relationship Id="rId17" Type="http://schemas.openxmlformats.org/officeDocument/2006/relationships/oleObject" Target="../embeddings/oleObject526.bin"/><Relationship Id="rId25" Type="http://schemas.openxmlformats.org/officeDocument/2006/relationships/oleObject" Target="../embeddings/oleObject533.bin"/><Relationship Id="rId2" Type="http://schemas.openxmlformats.org/officeDocument/2006/relationships/slideLayout" Target="../slideLayouts/slideLayout2.xml"/><Relationship Id="rId16" Type="http://schemas.openxmlformats.org/officeDocument/2006/relationships/image" Target="../media/image535.wmf"/><Relationship Id="rId20" Type="http://schemas.openxmlformats.org/officeDocument/2006/relationships/oleObject" Target="../embeddings/oleObject528.bin"/><Relationship Id="rId29" Type="http://schemas.openxmlformats.org/officeDocument/2006/relationships/oleObject" Target="../embeddings/oleObject537.bin"/><Relationship Id="rId1" Type="http://schemas.openxmlformats.org/officeDocument/2006/relationships/vmlDrawing" Target="../drawings/vmlDrawing88.vml"/><Relationship Id="rId6" Type="http://schemas.openxmlformats.org/officeDocument/2006/relationships/image" Target="../media/image515.wmf"/><Relationship Id="rId11" Type="http://schemas.openxmlformats.org/officeDocument/2006/relationships/oleObject" Target="../embeddings/oleObject522.bin"/><Relationship Id="rId24" Type="http://schemas.openxmlformats.org/officeDocument/2006/relationships/oleObject" Target="../embeddings/oleObject532.bin"/><Relationship Id="rId32" Type="http://schemas.openxmlformats.org/officeDocument/2006/relationships/oleObject" Target="../embeddings/oleObject540.bin"/><Relationship Id="rId5" Type="http://schemas.openxmlformats.org/officeDocument/2006/relationships/oleObject" Target="../embeddings/oleObject518.bin"/><Relationship Id="rId15" Type="http://schemas.openxmlformats.org/officeDocument/2006/relationships/oleObject" Target="../embeddings/oleObject525.bin"/><Relationship Id="rId23" Type="http://schemas.openxmlformats.org/officeDocument/2006/relationships/oleObject" Target="../embeddings/oleObject531.bin"/><Relationship Id="rId28" Type="http://schemas.openxmlformats.org/officeDocument/2006/relationships/oleObject" Target="../embeddings/oleObject536.bin"/><Relationship Id="rId10" Type="http://schemas.openxmlformats.org/officeDocument/2006/relationships/oleObject" Target="../embeddings/oleObject521.bin"/><Relationship Id="rId19" Type="http://schemas.openxmlformats.org/officeDocument/2006/relationships/oleObject" Target="../embeddings/oleObject527.bin"/><Relationship Id="rId31" Type="http://schemas.openxmlformats.org/officeDocument/2006/relationships/oleObject" Target="../embeddings/oleObject539.bin"/><Relationship Id="rId4" Type="http://schemas.openxmlformats.org/officeDocument/2006/relationships/image" Target="../media/image275.wmf"/><Relationship Id="rId9" Type="http://schemas.openxmlformats.org/officeDocument/2006/relationships/oleObject" Target="../embeddings/oleObject520.bin"/><Relationship Id="rId14" Type="http://schemas.openxmlformats.org/officeDocument/2006/relationships/oleObject" Target="../embeddings/oleObject524.bin"/><Relationship Id="rId22" Type="http://schemas.openxmlformats.org/officeDocument/2006/relationships/oleObject" Target="../embeddings/oleObject530.bin"/><Relationship Id="rId27" Type="http://schemas.openxmlformats.org/officeDocument/2006/relationships/oleObject" Target="../embeddings/oleObject535.bin"/><Relationship Id="rId30" Type="http://schemas.openxmlformats.org/officeDocument/2006/relationships/oleObject" Target="../embeddings/oleObject538.bin"/></Relationships>
</file>

<file path=ppt/slides/_rels/slide125.xml.rels><?xml version="1.0" encoding="UTF-8" standalone="yes"?>
<Relationships xmlns="http://schemas.openxmlformats.org/package/2006/relationships"><Relationship Id="rId13" Type="http://schemas.openxmlformats.org/officeDocument/2006/relationships/oleObject" Target="../embeddings/oleObject546.bin"/><Relationship Id="rId18" Type="http://schemas.openxmlformats.org/officeDocument/2006/relationships/image" Target="../media/image543.wmf"/><Relationship Id="rId26" Type="http://schemas.openxmlformats.org/officeDocument/2006/relationships/image" Target="../media/image547.wmf"/><Relationship Id="rId39" Type="http://schemas.openxmlformats.org/officeDocument/2006/relationships/oleObject" Target="../embeddings/oleObject560.bin"/><Relationship Id="rId3" Type="http://schemas.openxmlformats.org/officeDocument/2006/relationships/oleObject" Target="../embeddings/oleObject541.bin"/><Relationship Id="rId21" Type="http://schemas.openxmlformats.org/officeDocument/2006/relationships/oleObject" Target="../embeddings/oleObject550.bin"/><Relationship Id="rId34" Type="http://schemas.openxmlformats.org/officeDocument/2006/relationships/oleObject" Target="../embeddings/oleObject557.bin"/><Relationship Id="rId42" Type="http://schemas.openxmlformats.org/officeDocument/2006/relationships/oleObject" Target="../embeddings/oleObject562.bin"/><Relationship Id="rId47" Type="http://schemas.openxmlformats.org/officeDocument/2006/relationships/image" Target="../media/image554.wmf"/><Relationship Id="rId7" Type="http://schemas.openxmlformats.org/officeDocument/2006/relationships/oleObject" Target="../embeddings/oleObject543.bin"/><Relationship Id="rId12" Type="http://schemas.openxmlformats.org/officeDocument/2006/relationships/image" Target="../media/image275.wmf"/><Relationship Id="rId17" Type="http://schemas.openxmlformats.org/officeDocument/2006/relationships/oleObject" Target="../embeddings/oleObject548.bin"/><Relationship Id="rId25" Type="http://schemas.openxmlformats.org/officeDocument/2006/relationships/oleObject" Target="../embeddings/oleObject552.bin"/><Relationship Id="rId33" Type="http://schemas.openxmlformats.org/officeDocument/2006/relationships/image" Target="../media/image548.wmf"/><Relationship Id="rId38" Type="http://schemas.openxmlformats.org/officeDocument/2006/relationships/image" Target="../media/image550.wmf"/><Relationship Id="rId46" Type="http://schemas.openxmlformats.org/officeDocument/2006/relationships/oleObject" Target="../embeddings/oleObject564.bin"/><Relationship Id="rId2" Type="http://schemas.openxmlformats.org/officeDocument/2006/relationships/slideLayout" Target="../slideLayouts/slideLayout2.xml"/><Relationship Id="rId16" Type="http://schemas.openxmlformats.org/officeDocument/2006/relationships/image" Target="../media/image542.wmf"/><Relationship Id="rId20" Type="http://schemas.openxmlformats.org/officeDocument/2006/relationships/image" Target="../media/image544.wmf"/><Relationship Id="rId29" Type="http://schemas.openxmlformats.org/officeDocument/2006/relationships/oleObject" Target="../embeddings/oleObject554.bin"/><Relationship Id="rId41" Type="http://schemas.openxmlformats.org/officeDocument/2006/relationships/image" Target="../media/image551.wmf"/><Relationship Id="rId1" Type="http://schemas.openxmlformats.org/officeDocument/2006/relationships/vmlDrawing" Target="../drawings/vmlDrawing89.vml"/><Relationship Id="rId6" Type="http://schemas.openxmlformats.org/officeDocument/2006/relationships/image" Target="../media/image538.wmf"/><Relationship Id="rId11" Type="http://schemas.openxmlformats.org/officeDocument/2006/relationships/oleObject" Target="../embeddings/oleObject545.bin"/><Relationship Id="rId24" Type="http://schemas.openxmlformats.org/officeDocument/2006/relationships/image" Target="../media/image546.wmf"/><Relationship Id="rId32" Type="http://schemas.openxmlformats.org/officeDocument/2006/relationships/oleObject" Target="../embeddings/oleObject556.bin"/><Relationship Id="rId37" Type="http://schemas.openxmlformats.org/officeDocument/2006/relationships/oleObject" Target="../embeddings/oleObject559.bin"/><Relationship Id="rId40" Type="http://schemas.openxmlformats.org/officeDocument/2006/relationships/oleObject" Target="../embeddings/oleObject561.bin"/><Relationship Id="rId45" Type="http://schemas.openxmlformats.org/officeDocument/2006/relationships/image" Target="../media/image553.wmf"/><Relationship Id="rId5" Type="http://schemas.openxmlformats.org/officeDocument/2006/relationships/oleObject" Target="../embeddings/oleObject542.bin"/><Relationship Id="rId15" Type="http://schemas.openxmlformats.org/officeDocument/2006/relationships/oleObject" Target="../embeddings/oleObject547.bin"/><Relationship Id="rId23" Type="http://schemas.openxmlformats.org/officeDocument/2006/relationships/oleObject" Target="../embeddings/oleObject551.bin"/><Relationship Id="rId28" Type="http://schemas.openxmlformats.org/officeDocument/2006/relationships/image" Target="../media/image535.wmf"/><Relationship Id="rId36" Type="http://schemas.openxmlformats.org/officeDocument/2006/relationships/oleObject" Target="../embeddings/oleObject558.bin"/><Relationship Id="rId49" Type="http://schemas.openxmlformats.org/officeDocument/2006/relationships/image" Target="../media/image555.wmf"/><Relationship Id="rId10" Type="http://schemas.openxmlformats.org/officeDocument/2006/relationships/image" Target="../media/image540.wmf"/><Relationship Id="rId19" Type="http://schemas.openxmlformats.org/officeDocument/2006/relationships/oleObject" Target="../embeddings/oleObject549.bin"/><Relationship Id="rId31" Type="http://schemas.openxmlformats.org/officeDocument/2006/relationships/oleObject" Target="../embeddings/oleObject555.bin"/><Relationship Id="rId44" Type="http://schemas.openxmlformats.org/officeDocument/2006/relationships/oleObject" Target="../embeddings/oleObject563.bin"/><Relationship Id="rId4" Type="http://schemas.openxmlformats.org/officeDocument/2006/relationships/image" Target="../media/image537.wmf"/><Relationship Id="rId9" Type="http://schemas.openxmlformats.org/officeDocument/2006/relationships/oleObject" Target="../embeddings/oleObject544.bin"/><Relationship Id="rId14" Type="http://schemas.openxmlformats.org/officeDocument/2006/relationships/image" Target="../media/image541.wmf"/><Relationship Id="rId22" Type="http://schemas.openxmlformats.org/officeDocument/2006/relationships/image" Target="../media/image545.wmf"/><Relationship Id="rId27" Type="http://schemas.openxmlformats.org/officeDocument/2006/relationships/oleObject" Target="../embeddings/oleObject553.bin"/><Relationship Id="rId30" Type="http://schemas.openxmlformats.org/officeDocument/2006/relationships/image" Target="../media/image536.wmf"/><Relationship Id="rId35" Type="http://schemas.openxmlformats.org/officeDocument/2006/relationships/image" Target="../media/image549.wmf"/><Relationship Id="rId43" Type="http://schemas.openxmlformats.org/officeDocument/2006/relationships/image" Target="../media/image552.wmf"/><Relationship Id="rId48" Type="http://schemas.openxmlformats.org/officeDocument/2006/relationships/oleObject" Target="../embeddings/oleObject565.bin"/><Relationship Id="rId8" Type="http://schemas.openxmlformats.org/officeDocument/2006/relationships/image" Target="../media/image539.wmf"/></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568.bin"/><Relationship Id="rId3" Type="http://schemas.openxmlformats.org/officeDocument/2006/relationships/image" Target="../media/image559.png"/><Relationship Id="rId7" Type="http://schemas.openxmlformats.org/officeDocument/2006/relationships/image" Target="../media/image557.emf"/><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oleObject" Target="../embeddings/oleObject567.bin"/><Relationship Id="rId5" Type="http://schemas.openxmlformats.org/officeDocument/2006/relationships/image" Target="../media/image556.wmf"/><Relationship Id="rId4" Type="http://schemas.openxmlformats.org/officeDocument/2006/relationships/oleObject" Target="../embeddings/oleObject566.bin"/><Relationship Id="rId9" Type="http://schemas.openxmlformats.org/officeDocument/2006/relationships/image" Target="../media/image558.e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569.bin"/><Relationship Id="rId2" Type="http://schemas.openxmlformats.org/officeDocument/2006/relationships/slideLayout" Target="../slideLayouts/slideLayout2.xml"/><Relationship Id="rId1" Type="http://schemas.openxmlformats.org/officeDocument/2006/relationships/vmlDrawing" Target="../drawings/vmlDrawing91.vml"/><Relationship Id="rId4" Type="http://schemas.openxmlformats.org/officeDocument/2006/relationships/image" Target="../media/image560.emf"/></Relationships>
</file>

<file path=ppt/slides/_rels/slide128.xml.rels><?xml version="1.0" encoding="UTF-8" standalone="yes"?>
<Relationships xmlns="http://schemas.openxmlformats.org/package/2006/relationships"><Relationship Id="rId8" Type="http://schemas.openxmlformats.org/officeDocument/2006/relationships/image" Target="../media/image539.wmf"/><Relationship Id="rId13" Type="http://schemas.openxmlformats.org/officeDocument/2006/relationships/oleObject" Target="../embeddings/oleObject575.bin"/><Relationship Id="rId18" Type="http://schemas.openxmlformats.org/officeDocument/2006/relationships/image" Target="../media/image567.wmf"/><Relationship Id="rId26" Type="http://schemas.openxmlformats.org/officeDocument/2006/relationships/image" Target="../media/image571.wmf"/><Relationship Id="rId3" Type="http://schemas.openxmlformats.org/officeDocument/2006/relationships/oleObject" Target="../embeddings/oleObject570.bin"/><Relationship Id="rId21" Type="http://schemas.openxmlformats.org/officeDocument/2006/relationships/oleObject" Target="../embeddings/oleObject579.bin"/><Relationship Id="rId7" Type="http://schemas.openxmlformats.org/officeDocument/2006/relationships/oleObject" Target="../embeddings/oleObject572.bin"/><Relationship Id="rId12" Type="http://schemas.openxmlformats.org/officeDocument/2006/relationships/image" Target="../media/image564.wmf"/><Relationship Id="rId17" Type="http://schemas.openxmlformats.org/officeDocument/2006/relationships/oleObject" Target="../embeddings/oleObject577.bin"/><Relationship Id="rId25" Type="http://schemas.openxmlformats.org/officeDocument/2006/relationships/oleObject" Target="../embeddings/oleObject581.bin"/><Relationship Id="rId2" Type="http://schemas.openxmlformats.org/officeDocument/2006/relationships/slideLayout" Target="../slideLayouts/slideLayout2.xml"/><Relationship Id="rId16" Type="http://schemas.openxmlformats.org/officeDocument/2006/relationships/image" Target="../media/image566.wmf"/><Relationship Id="rId20" Type="http://schemas.openxmlformats.org/officeDocument/2006/relationships/image" Target="../media/image568.wmf"/><Relationship Id="rId29" Type="http://schemas.openxmlformats.org/officeDocument/2006/relationships/oleObject" Target="../embeddings/oleObject583.bin"/><Relationship Id="rId1" Type="http://schemas.openxmlformats.org/officeDocument/2006/relationships/vmlDrawing" Target="../drawings/vmlDrawing92.vml"/><Relationship Id="rId6" Type="http://schemas.openxmlformats.org/officeDocument/2006/relationships/image" Target="../media/image562.wmf"/><Relationship Id="rId11" Type="http://schemas.openxmlformats.org/officeDocument/2006/relationships/oleObject" Target="../embeddings/oleObject574.bin"/><Relationship Id="rId24" Type="http://schemas.openxmlformats.org/officeDocument/2006/relationships/image" Target="../media/image570.wmf"/><Relationship Id="rId32" Type="http://schemas.openxmlformats.org/officeDocument/2006/relationships/image" Target="../media/image574.wmf"/><Relationship Id="rId5" Type="http://schemas.openxmlformats.org/officeDocument/2006/relationships/oleObject" Target="../embeddings/oleObject571.bin"/><Relationship Id="rId15" Type="http://schemas.openxmlformats.org/officeDocument/2006/relationships/oleObject" Target="../embeddings/oleObject576.bin"/><Relationship Id="rId23" Type="http://schemas.openxmlformats.org/officeDocument/2006/relationships/oleObject" Target="../embeddings/oleObject580.bin"/><Relationship Id="rId28" Type="http://schemas.openxmlformats.org/officeDocument/2006/relationships/image" Target="../media/image572.wmf"/><Relationship Id="rId10" Type="http://schemas.openxmlformats.org/officeDocument/2006/relationships/image" Target="../media/image563.wmf"/><Relationship Id="rId19" Type="http://schemas.openxmlformats.org/officeDocument/2006/relationships/oleObject" Target="../embeddings/oleObject578.bin"/><Relationship Id="rId31" Type="http://schemas.openxmlformats.org/officeDocument/2006/relationships/oleObject" Target="../embeddings/oleObject584.bin"/><Relationship Id="rId4" Type="http://schemas.openxmlformats.org/officeDocument/2006/relationships/image" Target="../media/image561.wmf"/><Relationship Id="rId9" Type="http://schemas.openxmlformats.org/officeDocument/2006/relationships/oleObject" Target="../embeddings/oleObject573.bin"/><Relationship Id="rId14" Type="http://schemas.openxmlformats.org/officeDocument/2006/relationships/image" Target="../media/image565.wmf"/><Relationship Id="rId22" Type="http://schemas.openxmlformats.org/officeDocument/2006/relationships/image" Target="../media/image569.wmf"/><Relationship Id="rId27" Type="http://schemas.openxmlformats.org/officeDocument/2006/relationships/oleObject" Target="../embeddings/oleObject582.bin"/><Relationship Id="rId30" Type="http://schemas.openxmlformats.org/officeDocument/2006/relationships/image" Target="../media/image573.wmf"/></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587.bin"/><Relationship Id="rId3" Type="http://schemas.openxmlformats.org/officeDocument/2006/relationships/image" Target="../media/image578.png"/><Relationship Id="rId7" Type="http://schemas.openxmlformats.org/officeDocument/2006/relationships/image" Target="../media/image576.emf"/><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oleObject" Target="../embeddings/oleObject586.bin"/><Relationship Id="rId5" Type="http://schemas.openxmlformats.org/officeDocument/2006/relationships/image" Target="../media/image575.emf"/><Relationship Id="rId4" Type="http://schemas.openxmlformats.org/officeDocument/2006/relationships/oleObject" Target="../embeddings/oleObject585.bin"/><Relationship Id="rId9" Type="http://schemas.openxmlformats.org/officeDocument/2006/relationships/image" Target="../media/image577.wmf"/></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2.bin"/><Relationship Id="rId18" Type="http://schemas.openxmlformats.org/officeDocument/2006/relationships/image" Target="../media/image45.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2.w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44.wmf"/><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0.bin"/><Relationship Id="rId14" Type="http://schemas.openxmlformats.org/officeDocument/2006/relationships/image" Target="../media/image43.wmf"/></Relationships>
</file>

<file path=ppt/slides/_rels/slide130.xml.rels><?xml version="1.0" encoding="UTF-8" standalone="yes"?>
<Relationships xmlns="http://schemas.openxmlformats.org/package/2006/relationships"><Relationship Id="rId8" Type="http://schemas.openxmlformats.org/officeDocument/2006/relationships/image" Target="../media/image581.wmf"/><Relationship Id="rId13" Type="http://schemas.openxmlformats.org/officeDocument/2006/relationships/oleObject" Target="../embeddings/oleObject593.bin"/><Relationship Id="rId18" Type="http://schemas.openxmlformats.org/officeDocument/2006/relationships/image" Target="../media/image586.wmf"/><Relationship Id="rId3" Type="http://schemas.openxmlformats.org/officeDocument/2006/relationships/oleObject" Target="../embeddings/oleObject588.bin"/><Relationship Id="rId21" Type="http://schemas.openxmlformats.org/officeDocument/2006/relationships/image" Target="../media/image589.png"/><Relationship Id="rId7" Type="http://schemas.openxmlformats.org/officeDocument/2006/relationships/oleObject" Target="../embeddings/oleObject590.bin"/><Relationship Id="rId12" Type="http://schemas.openxmlformats.org/officeDocument/2006/relationships/image" Target="../media/image583.wmf"/><Relationship Id="rId17" Type="http://schemas.openxmlformats.org/officeDocument/2006/relationships/oleObject" Target="../embeddings/oleObject595.bin"/><Relationship Id="rId2" Type="http://schemas.openxmlformats.org/officeDocument/2006/relationships/slideLayout" Target="../slideLayouts/slideLayout2.xml"/><Relationship Id="rId16" Type="http://schemas.openxmlformats.org/officeDocument/2006/relationships/image" Target="../media/image585.wmf"/><Relationship Id="rId20" Type="http://schemas.openxmlformats.org/officeDocument/2006/relationships/image" Target="../media/image587.wmf"/><Relationship Id="rId1" Type="http://schemas.openxmlformats.org/officeDocument/2006/relationships/vmlDrawing" Target="../drawings/vmlDrawing94.vml"/><Relationship Id="rId6" Type="http://schemas.openxmlformats.org/officeDocument/2006/relationships/image" Target="../media/image580.wmf"/><Relationship Id="rId11" Type="http://schemas.openxmlformats.org/officeDocument/2006/relationships/oleObject" Target="../embeddings/oleObject592.bin"/><Relationship Id="rId5" Type="http://schemas.openxmlformats.org/officeDocument/2006/relationships/oleObject" Target="../embeddings/oleObject589.bin"/><Relationship Id="rId15" Type="http://schemas.openxmlformats.org/officeDocument/2006/relationships/oleObject" Target="../embeddings/oleObject594.bin"/><Relationship Id="rId23" Type="http://schemas.openxmlformats.org/officeDocument/2006/relationships/image" Target="../media/image588.emf"/><Relationship Id="rId10" Type="http://schemas.openxmlformats.org/officeDocument/2006/relationships/image" Target="../media/image582.wmf"/><Relationship Id="rId19" Type="http://schemas.openxmlformats.org/officeDocument/2006/relationships/oleObject" Target="../embeddings/oleObject596.bin"/><Relationship Id="rId4" Type="http://schemas.openxmlformats.org/officeDocument/2006/relationships/image" Target="../media/image579.wmf"/><Relationship Id="rId9" Type="http://schemas.openxmlformats.org/officeDocument/2006/relationships/oleObject" Target="../embeddings/oleObject591.bin"/><Relationship Id="rId14" Type="http://schemas.openxmlformats.org/officeDocument/2006/relationships/image" Target="../media/image584.wmf"/><Relationship Id="rId22" Type="http://schemas.openxmlformats.org/officeDocument/2006/relationships/oleObject" Target="../embeddings/oleObject597.bin"/></Relationships>
</file>

<file path=ppt/slides/_rels/slide131.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603.bin"/><Relationship Id="rId3" Type="http://schemas.openxmlformats.org/officeDocument/2006/relationships/oleObject" Target="../embeddings/oleObject598.bin"/><Relationship Id="rId7" Type="http://schemas.openxmlformats.org/officeDocument/2006/relationships/oleObject" Target="../embeddings/oleObject600.bin"/><Relationship Id="rId12" Type="http://schemas.openxmlformats.org/officeDocument/2006/relationships/image" Target="../media/image591.emf"/><Relationship Id="rId2" Type="http://schemas.openxmlformats.org/officeDocument/2006/relationships/slideLayout" Target="../slideLayouts/slideLayout2.xml"/><Relationship Id="rId1" Type="http://schemas.openxmlformats.org/officeDocument/2006/relationships/vmlDrawing" Target="../drawings/vmlDrawing95.vml"/><Relationship Id="rId6" Type="http://schemas.openxmlformats.org/officeDocument/2006/relationships/image" Target="../media/image515.wmf"/><Relationship Id="rId11" Type="http://schemas.openxmlformats.org/officeDocument/2006/relationships/oleObject" Target="../embeddings/oleObject602.bin"/><Relationship Id="rId5" Type="http://schemas.openxmlformats.org/officeDocument/2006/relationships/oleObject" Target="../embeddings/oleObject599.bin"/><Relationship Id="rId10" Type="http://schemas.openxmlformats.org/officeDocument/2006/relationships/image" Target="../media/image590.emf"/><Relationship Id="rId4" Type="http://schemas.openxmlformats.org/officeDocument/2006/relationships/image" Target="../media/image514.wmf"/><Relationship Id="rId9" Type="http://schemas.openxmlformats.org/officeDocument/2006/relationships/oleObject" Target="../embeddings/oleObject601.bin"/><Relationship Id="rId14" Type="http://schemas.openxmlformats.org/officeDocument/2006/relationships/image" Target="../media/image592.emf"/></Relationships>
</file>

<file path=ppt/slides/_rels/slide132.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609.bin"/><Relationship Id="rId18" Type="http://schemas.openxmlformats.org/officeDocument/2006/relationships/oleObject" Target="../embeddings/oleObject613.bin"/><Relationship Id="rId3" Type="http://schemas.openxmlformats.org/officeDocument/2006/relationships/oleObject" Target="../embeddings/oleObject604.bin"/><Relationship Id="rId21" Type="http://schemas.openxmlformats.org/officeDocument/2006/relationships/oleObject" Target="../embeddings/oleObject615.bin"/><Relationship Id="rId7" Type="http://schemas.openxmlformats.org/officeDocument/2006/relationships/oleObject" Target="../embeddings/oleObject606.bin"/><Relationship Id="rId12" Type="http://schemas.openxmlformats.org/officeDocument/2006/relationships/image" Target="../media/image594.wmf"/><Relationship Id="rId17" Type="http://schemas.openxmlformats.org/officeDocument/2006/relationships/oleObject" Target="../embeddings/oleObject612.bin"/><Relationship Id="rId2" Type="http://schemas.openxmlformats.org/officeDocument/2006/relationships/slideLayout" Target="../slideLayouts/slideLayout2.xml"/><Relationship Id="rId16" Type="http://schemas.openxmlformats.org/officeDocument/2006/relationships/oleObject" Target="../embeddings/oleObject611.bin"/><Relationship Id="rId20" Type="http://schemas.openxmlformats.org/officeDocument/2006/relationships/oleObject" Target="../embeddings/oleObject614.bin"/><Relationship Id="rId1" Type="http://schemas.openxmlformats.org/officeDocument/2006/relationships/vmlDrawing" Target="../drawings/vmlDrawing96.vml"/><Relationship Id="rId6" Type="http://schemas.openxmlformats.org/officeDocument/2006/relationships/image" Target="../media/image515.wmf"/><Relationship Id="rId11" Type="http://schemas.openxmlformats.org/officeDocument/2006/relationships/oleObject" Target="../embeddings/oleObject608.bin"/><Relationship Id="rId5" Type="http://schemas.openxmlformats.org/officeDocument/2006/relationships/oleObject" Target="../embeddings/oleObject605.bin"/><Relationship Id="rId15" Type="http://schemas.openxmlformats.org/officeDocument/2006/relationships/oleObject" Target="../embeddings/oleObject610.bin"/><Relationship Id="rId10" Type="http://schemas.openxmlformats.org/officeDocument/2006/relationships/image" Target="../media/image593.wmf"/><Relationship Id="rId19" Type="http://schemas.openxmlformats.org/officeDocument/2006/relationships/image" Target="../media/image596.emf"/><Relationship Id="rId4" Type="http://schemas.openxmlformats.org/officeDocument/2006/relationships/image" Target="../media/image514.wmf"/><Relationship Id="rId9" Type="http://schemas.openxmlformats.org/officeDocument/2006/relationships/oleObject" Target="../embeddings/oleObject607.bin"/><Relationship Id="rId14" Type="http://schemas.openxmlformats.org/officeDocument/2006/relationships/image" Target="../media/image595.emf"/></Relationships>
</file>

<file path=ppt/slides/_rels/slide133.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622.bin"/><Relationship Id="rId18" Type="http://schemas.openxmlformats.org/officeDocument/2006/relationships/oleObject" Target="../embeddings/oleObject625.bin"/><Relationship Id="rId26" Type="http://schemas.openxmlformats.org/officeDocument/2006/relationships/oleObject" Target="../embeddings/oleObject629.bin"/><Relationship Id="rId3" Type="http://schemas.openxmlformats.org/officeDocument/2006/relationships/oleObject" Target="../embeddings/oleObject616.bin"/><Relationship Id="rId21" Type="http://schemas.openxmlformats.org/officeDocument/2006/relationships/image" Target="../media/image600.wmf"/><Relationship Id="rId34" Type="http://schemas.openxmlformats.org/officeDocument/2006/relationships/oleObject" Target="../embeddings/oleObject635.bin"/><Relationship Id="rId7" Type="http://schemas.openxmlformats.org/officeDocument/2006/relationships/oleObject" Target="../embeddings/oleObject618.bin"/><Relationship Id="rId12" Type="http://schemas.openxmlformats.org/officeDocument/2006/relationships/oleObject" Target="../embeddings/oleObject621.bin"/><Relationship Id="rId17" Type="http://schemas.openxmlformats.org/officeDocument/2006/relationships/image" Target="../media/image279.wmf"/><Relationship Id="rId25" Type="http://schemas.openxmlformats.org/officeDocument/2006/relationships/image" Target="../media/image602.emf"/><Relationship Id="rId33" Type="http://schemas.openxmlformats.org/officeDocument/2006/relationships/image" Target="../media/image604.emf"/><Relationship Id="rId2" Type="http://schemas.openxmlformats.org/officeDocument/2006/relationships/slideLayout" Target="../slideLayouts/slideLayout2.xml"/><Relationship Id="rId16" Type="http://schemas.openxmlformats.org/officeDocument/2006/relationships/oleObject" Target="../embeddings/oleObject624.bin"/><Relationship Id="rId20" Type="http://schemas.openxmlformats.org/officeDocument/2006/relationships/oleObject" Target="../embeddings/oleObject626.bin"/><Relationship Id="rId29" Type="http://schemas.openxmlformats.org/officeDocument/2006/relationships/oleObject" Target="../embeddings/oleObject632.bin"/><Relationship Id="rId1" Type="http://schemas.openxmlformats.org/officeDocument/2006/relationships/vmlDrawing" Target="../drawings/vmlDrawing97.vml"/><Relationship Id="rId6" Type="http://schemas.openxmlformats.org/officeDocument/2006/relationships/image" Target="../media/image597.wmf"/><Relationship Id="rId11" Type="http://schemas.openxmlformats.org/officeDocument/2006/relationships/oleObject" Target="../embeddings/oleObject620.bin"/><Relationship Id="rId24" Type="http://schemas.openxmlformats.org/officeDocument/2006/relationships/oleObject" Target="../embeddings/oleObject628.bin"/><Relationship Id="rId32" Type="http://schemas.openxmlformats.org/officeDocument/2006/relationships/oleObject" Target="../embeddings/oleObject634.bin"/><Relationship Id="rId37" Type="http://schemas.openxmlformats.org/officeDocument/2006/relationships/image" Target="../media/image606.wmf"/><Relationship Id="rId5" Type="http://schemas.openxmlformats.org/officeDocument/2006/relationships/oleObject" Target="../embeddings/oleObject617.bin"/><Relationship Id="rId15" Type="http://schemas.openxmlformats.org/officeDocument/2006/relationships/image" Target="../media/image599.emf"/><Relationship Id="rId23" Type="http://schemas.openxmlformats.org/officeDocument/2006/relationships/image" Target="../media/image601.wmf"/><Relationship Id="rId28" Type="http://schemas.openxmlformats.org/officeDocument/2006/relationships/oleObject" Target="../embeddings/oleObject631.bin"/><Relationship Id="rId36" Type="http://schemas.openxmlformats.org/officeDocument/2006/relationships/oleObject" Target="../embeddings/oleObject636.bin"/><Relationship Id="rId10" Type="http://schemas.openxmlformats.org/officeDocument/2006/relationships/image" Target="../media/image598.emf"/><Relationship Id="rId19" Type="http://schemas.openxmlformats.org/officeDocument/2006/relationships/image" Target="../media/image280.wmf"/><Relationship Id="rId31" Type="http://schemas.openxmlformats.org/officeDocument/2006/relationships/image" Target="../media/image603.emf"/><Relationship Id="rId4" Type="http://schemas.openxmlformats.org/officeDocument/2006/relationships/image" Target="../media/image275.wmf"/><Relationship Id="rId9" Type="http://schemas.openxmlformats.org/officeDocument/2006/relationships/oleObject" Target="../embeddings/oleObject619.bin"/><Relationship Id="rId14" Type="http://schemas.openxmlformats.org/officeDocument/2006/relationships/oleObject" Target="../embeddings/oleObject623.bin"/><Relationship Id="rId22" Type="http://schemas.openxmlformats.org/officeDocument/2006/relationships/oleObject" Target="../embeddings/oleObject627.bin"/><Relationship Id="rId27" Type="http://schemas.openxmlformats.org/officeDocument/2006/relationships/oleObject" Target="../embeddings/oleObject630.bin"/><Relationship Id="rId30" Type="http://schemas.openxmlformats.org/officeDocument/2006/relationships/oleObject" Target="../embeddings/oleObject633.bin"/><Relationship Id="rId35" Type="http://schemas.openxmlformats.org/officeDocument/2006/relationships/image" Target="../media/image605.emf"/></Relationships>
</file>

<file path=ppt/slides/_rels/slide134.xml.rels><?xml version="1.0" encoding="UTF-8" standalone="yes"?>
<Relationships xmlns="http://schemas.openxmlformats.org/package/2006/relationships"><Relationship Id="rId8" Type="http://schemas.openxmlformats.org/officeDocument/2006/relationships/image" Target="../media/image609.wmf"/><Relationship Id="rId13" Type="http://schemas.openxmlformats.org/officeDocument/2006/relationships/oleObject" Target="../embeddings/oleObject642.bin"/><Relationship Id="rId18" Type="http://schemas.openxmlformats.org/officeDocument/2006/relationships/image" Target="../media/image614.wmf"/><Relationship Id="rId3" Type="http://schemas.openxmlformats.org/officeDocument/2006/relationships/oleObject" Target="../embeddings/oleObject637.bin"/><Relationship Id="rId21" Type="http://schemas.openxmlformats.org/officeDocument/2006/relationships/oleObject" Target="../embeddings/oleObject646.bin"/><Relationship Id="rId7" Type="http://schemas.openxmlformats.org/officeDocument/2006/relationships/oleObject" Target="../embeddings/oleObject639.bin"/><Relationship Id="rId12" Type="http://schemas.openxmlformats.org/officeDocument/2006/relationships/image" Target="../media/image611.wmf"/><Relationship Id="rId17" Type="http://schemas.openxmlformats.org/officeDocument/2006/relationships/oleObject" Target="../embeddings/oleObject644.bin"/><Relationship Id="rId2" Type="http://schemas.openxmlformats.org/officeDocument/2006/relationships/slideLayout" Target="../slideLayouts/slideLayout2.xml"/><Relationship Id="rId16" Type="http://schemas.openxmlformats.org/officeDocument/2006/relationships/image" Target="../media/image613.wmf"/><Relationship Id="rId20" Type="http://schemas.openxmlformats.org/officeDocument/2006/relationships/image" Target="../media/image615.wmf"/><Relationship Id="rId1" Type="http://schemas.openxmlformats.org/officeDocument/2006/relationships/vmlDrawing" Target="../drawings/vmlDrawing98.vml"/><Relationship Id="rId6" Type="http://schemas.openxmlformats.org/officeDocument/2006/relationships/image" Target="../media/image608.wmf"/><Relationship Id="rId11" Type="http://schemas.openxmlformats.org/officeDocument/2006/relationships/oleObject" Target="../embeddings/oleObject641.bin"/><Relationship Id="rId5" Type="http://schemas.openxmlformats.org/officeDocument/2006/relationships/oleObject" Target="../embeddings/oleObject638.bin"/><Relationship Id="rId15" Type="http://schemas.openxmlformats.org/officeDocument/2006/relationships/oleObject" Target="../embeddings/oleObject643.bin"/><Relationship Id="rId23" Type="http://schemas.openxmlformats.org/officeDocument/2006/relationships/image" Target="../media/image617.png"/><Relationship Id="rId10" Type="http://schemas.openxmlformats.org/officeDocument/2006/relationships/image" Target="../media/image610.wmf"/><Relationship Id="rId19" Type="http://schemas.openxmlformats.org/officeDocument/2006/relationships/oleObject" Target="../embeddings/oleObject645.bin"/><Relationship Id="rId4" Type="http://schemas.openxmlformats.org/officeDocument/2006/relationships/image" Target="../media/image607.wmf"/><Relationship Id="rId9" Type="http://schemas.openxmlformats.org/officeDocument/2006/relationships/oleObject" Target="../embeddings/oleObject640.bin"/><Relationship Id="rId14" Type="http://schemas.openxmlformats.org/officeDocument/2006/relationships/image" Target="../media/image612.wmf"/><Relationship Id="rId22" Type="http://schemas.openxmlformats.org/officeDocument/2006/relationships/image" Target="../media/image616.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47.bin"/><Relationship Id="rId2" Type="http://schemas.openxmlformats.org/officeDocument/2006/relationships/slideLayout" Target="../slideLayouts/slideLayout2.xml"/><Relationship Id="rId1" Type="http://schemas.openxmlformats.org/officeDocument/2006/relationships/vmlDrawing" Target="../drawings/vmlDrawing99.vml"/><Relationship Id="rId6" Type="http://schemas.openxmlformats.org/officeDocument/2006/relationships/image" Target="../media/image619.emf"/><Relationship Id="rId5" Type="http://schemas.openxmlformats.org/officeDocument/2006/relationships/oleObject" Target="../embeddings/oleObject648.bin"/><Relationship Id="rId4" Type="http://schemas.openxmlformats.org/officeDocument/2006/relationships/image" Target="../media/image618.emf"/></Relationships>
</file>

<file path=ppt/slides/_rels/slide136.xml.rels><?xml version="1.0" encoding="UTF-8" standalone="yes"?>
<Relationships xmlns="http://schemas.openxmlformats.org/package/2006/relationships"><Relationship Id="rId8" Type="http://schemas.openxmlformats.org/officeDocument/2006/relationships/image" Target="../media/image622.emf"/><Relationship Id="rId3" Type="http://schemas.openxmlformats.org/officeDocument/2006/relationships/oleObject" Target="../embeddings/oleObject649.bin"/><Relationship Id="rId7" Type="http://schemas.openxmlformats.org/officeDocument/2006/relationships/oleObject" Target="../embeddings/oleObject651.bin"/><Relationship Id="rId2" Type="http://schemas.openxmlformats.org/officeDocument/2006/relationships/slideLayout" Target="../slideLayouts/slideLayout2.xml"/><Relationship Id="rId1" Type="http://schemas.openxmlformats.org/officeDocument/2006/relationships/vmlDrawing" Target="../drawings/vmlDrawing100.vml"/><Relationship Id="rId6" Type="http://schemas.openxmlformats.org/officeDocument/2006/relationships/image" Target="../media/image621.emf"/><Relationship Id="rId5" Type="http://schemas.openxmlformats.org/officeDocument/2006/relationships/oleObject" Target="../embeddings/oleObject650.bin"/><Relationship Id="rId4" Type="http://schemas.openxmlformats.org/officeDocument/2006/relationships/image" Target="../media/image620.emf"/></Relationships>
</file>

<file path=ppt/slides/_rels/slide137.xml.rels><?xml version="1.0" encoding="UTF-8" standalone="yes"?>
<Relationships xmlns="http://schemas.openxmlformats.org/package/2006/relationships"><Relationship Id="rId8" Type="http://schemas.openxmlformats.org/officeDocument/2006/relationships/image" Target="../media/image625.wmf"/><Relationship Id="rId13" Type="http://schemas.openxmlformats.org/officeDocument/2006/relationships/oleObject" Target="../embeddings/oleObject657.bin"/><Relationship Id="rId18" Type="http://schemas.openxmlformats.org/officeDocument/2006/relationships/image" Target="../media/image629.wmf"/><Relationship Id="rId26" Type="http://schemas.openxmlformats.org/officeDocument/2006/relationships/image" Target="../media/image632.wmf"/><Relationship Id="rId39" Type="http://schemas.openxmlformats.org/officeDocument/2006/relationships/image" Target="../media/image634.emf"/><Relationship Id="rId3" Type="http://schemas.openxmlformats.org/officeDocument/2006/relationships/oleObject" Target="../embeddings/oleObject652.bin"/><Relationship Id="rId21" Type="http://schemas.openxmlformats.org/officeDocument/2006/relationships/oleObject" Target="../embeddings/oleObject661.bin"/><Relationship Id="rId34" Type="http://schemas.openxmlformats.org/officeDocument/2006/relationships/image" Target="../media/image536.wmf"/><Relationship Id="rId7" Type="http://schemas.openxmlformats.org/officeDocument/2006/relationships/oleObject" Target="../embeddings/oleObject654.bin"/><Relationship Id="rId12" Type="http://schemas.openxmlformats.org/officeDocument/2006/relationships/image" Target="../media/image627.wmf"/><Relationship Id="rId17" Type="http://schemas.openxmlformats.org/officeDocument/2006/relationships/oleObject" Target="../embeddings/oleObject659.bin"/><Relationship Id="rId25" Type="http://schemas.openxmlformats.org/officeDocument/2006/relationships/oleObject" Target="../embeddings/oleObject663.bin"/><Relationship Id="rId33" Type="http://schemas.openxmlformats.org/officeDocument/2006/relationships/oleObject" Target="../embeddings/oleObject667.bin"/><Relationship Id="rId38" Type="http://schemas.openxmlformats.org/officeDocument/2006/relationships/oleObject" Target="../embeddings/oleObject671.bin"/><Relationship Id="rId2" Type="http://schemas.openxmlformats.org/officeDocument/2006/relationships/slideLayout" Target="../slideLayouts/slideLayout2.xml"/><Relationship Id="rId16" Type="http://schemas.openxmlformats.org/officeDocument/2006/relationships/image" Target="../media/image275.wmf"/><Relationship Id="rId20" Type="http://schemas.openxmlformats.org/officeDocument/2006/relationships/image" Target="../media/image630.wmf"/><Relationship Id="rId29" Type="http://schemas.openxmlformats.org/officeDocument/2006/relationships/oleObject" Target="../embeddings/oleObject665.bin"/><Relationship Id="rId41" Type="http://schemas.openxmlformats.org/officeDocument/2006/relationships/image" Target="../media/image635.emf"/><Relationship Id="rId1" Type="http://schemas.openxmlformats.org/officeDocument/2006/relationships/vmlDrawing" Target="../drawings/vmlDrawing101.vml"/><Relationship Id="rId6" Type="http://schemas.openxmlformats.org/officeDocument/2006/relationships/image" Target="../media/image624.wmf"/><Relationship Id="rId11" Type="http://schemas.openxmlformats.org/officeDocument/2006/relationships/oleObject" Target="../embeddings/oleObject656.bin"/><Relationship Id="rId24" Type="http://schemas.openxmlformats.org/officeDocument/2006/relationships/image" Target="../media/image549.wmf"/><Relationship Id="rId32" Type="http://schemas.openxmlformats.org/officeDocument/2006/relationships/image" Target="../media/image535.wmf"/><Relationship Id="rId37" Type="http://schemas.openxmlformats.org/officeDocument/2006/relationships/oleObject" Target="../embeddings/oleObject670.bin"/><Relationship Id="rId40" Type="http://schemas.openxmlformats.org/officeDocument/2006/relationships/oleObject" Target="../embeddings/oleObject672.bin"/><Relationship Id="rId5" Type="http://schemas.openxmlformats.org/officeDocument/2006/relationships/oleObject" Target="../embeddings/oleObject653.bin"/><Relationship Id="rId15" Type="http://schemas.openxmlformats.org/officeDocument/2006/relationships/oleObject" Target="../embeddings/oleObject658.bin"/><Relationship Id="rId23" Type="http://schemas.openxmlformats.org/officeDocument/2006/relationships/oleObject" Target="../embeddings/oleObject662.bin"/><Relationship Id="rId28" Type="http://schemas.openxmlformats.org/officeDocument/2006/relationships/image" Target="../media/image633.wmf"/><Relationship Id="rId36" Type="http://schemas.openxmlformats.org/officeDocument/2006/relationships/oleObject" Target="../embeddings/oleObject669.bin"/><Relationship Id="rId10" Type="http://schemas.openxmlformats.org/officeDocument/2006/relationships/image" Target="../media/image626.wmf"/><Relationship Id="rId19" Type="http://schemas.openxmlformats.org/officeDocument/2006/relationships/oleObject" Target="../embeddings/oleObject660.bin"/><Relationship Id="rId31" Type="http://schemas.openxmlformats.org/officeDocument/2006/relationships/oleObject" Target="../embeddings/oleObject666.bin"/><Relationship Id="rId4" Type="http://schemas.openxmlformats.org/officeDocument/2006/relationships/image" Target="../media/image623.wmf"/><Relationship Id="rId9" Type="http://schemas.openxmlformats.org/officeDocument/2006/relationships/oleObject" Target="../embeddings/oleObject655.bin"/><Relationship Id="rId14" Type="http://schemas.openxmlformats.org/officeDocument/2006/relationships/image" Target="../media/image628.wmf"/><Relationship Id="rId22" Type="http://schemas.openxmlformats.org/officeDocument/2006/relationships/image" Target="../media/image631.wmf"/><Relationship Id="rId27" Type="http://schemas.openxmlformats.org/officeDocument/2006/relationships/oleObject" Target="../embeddings/oleObject664.bin"/><Relationship Id="rId30" Type="http://schemas.openxmlformats.org/officeDocument/2006/relationships/image" Target="../media/image547.wmf"/><Relationship Id="rId35" Type="http://schemas.openxmlformats.org/officeDocument/2006/relationships/oleObject" Target="../embeddings/oleObject668.bin"/></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673.bin"/><Relationship Id="rId2" Type="http://schemas.openxmlformats.org/officeDocument/2006/relationships/slideLayout" Target="../slideLayouts/slideLayout2.xml"/><Relationship Id="rId1" Type="http://schemas.openxmlformats.org/officeDocument/2006/relationships/vmlDrawing" Target="../drawings/vmlDrawing102.vml"/><Relationship Id="rId5" Type="http://schemas.openxmlformats.org/officeDocument/2006/relationships/image" Target="../media/image637.png"/><Relationship Id="rId4" Type="http://schemas.openxmlformats.org/officeDocument/2006/relationships/image" Target="../media/image636.w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674.bin"/><Relationship Id="rId2" Type="http://schemas.openxmlformats.org/officeDocument/2006/relationships/slideLayout" Target="../slideLayouts/slideLayout2.xml"/><Relationship Id="rId1" Type="http://schemas.openxmlformats.org/officeDocument/2006/relationships/vmlDrawing" Target="../drawings/vmlDrawing103.vml"/><Relationship Id="rId4" Type="http://schemas.openxmlformats.org/officeDocument/2006/relationships/image" Target="../media/image63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emf"/><Relationship Id="rId5" Type="http://schemas.openxmlformats.org/officeDocument/2006/relationships/oleObject" Target="../embeddings/oleObject46.bin"/><Relationship Id="rId4" Type="http://schemas.openxmlformats.org/officeDocument/2006/relationships/image" Target="../media/image46.emf"/></Relationships>
</file>

<file path=ppt/slides/_rels/slide140.xml.rels><?xml version="1.0" encoding="UTF-8" standalone="yes"?>
<Relationships xmlns="http://schemas.openxmlformats.org/package/2006/relationships"><Relationship Id="rId8" Type="http://schemas.openxmlformats.org/officeDocument/2006/relationships/image" Target="../media/image640.wmf"/><Relationship Id="rId13" Type="http://schemas.openxmlformats.org/officeDocument/2006/relationships/oleObject" Target="../embeddings/oleObject679.bin"/><Relationship Id="rId3" Type="http://schemas.openxmlformats.org/officeDocument/2006/relationships/oleObject" Target="../embeddings/oleObject674.bin"/><Relationship Id="rId7" Type="http://schemas.openxmlformats.org/officeDocument/2006/relationships/oleObject" Target="../embeddings/oleObject676.bin"/><Relationship Id="rId12" Type="http://schemas.openxmlformats.org/officeDocument/2006/relationships/image" Target="../media/image642.wmf"/><Relationship Id="rId2" Type="http://schemas.openxmlformats.org/officeDocument/2006/relationships/slideLayout" Target="../slideLayouts/slideLayout2.xml"/><Relationship Id="rId16" Type="http://schemas.openxmlformats.org/officeDocument/2006/relationships/image" Target="../media/image644.wmf"/><Relationship Id="rId1" Type="http://schemas.openxmlformats.org/officeDocument/2006/relationships/vmlDrawing" Target="../drawings/vmlDrawing104.vml"/><Relationship Id="rId6" Type="http://schemas.openxmlformats.org/officeDocument/2006/relationships/image" Target="../media/image639.wmf"/><Relationship Id="rId11" Type="http://schemas.openxmlformats.org/officeDocument/2006/relationships/oleObject" Target="../embeddings/oleObject678.bin"/><Relationship Id="rId5" Type="http://schemas.openxmlformats.org/officeDocument/2006/relationships/oleObject" Target="../embeddings/oleObject675.bin"/><Relationship Id="rId15" Type="http://schemas.openxmlformats.org/officeDocument/2006/relationships/oleObject" Target="../embeddings/oleObject680.bin"/><Relationship Id="rId10" Type="http://schemas.openxmlformats.org/officeDocument/2006/relationships/image" Target="../media/image641.wmf"/><Relationship Id="rId4" Type="http://schemas.openxmlformats.org/officeDocument/2006/relationships/image" Target="../media/image638.emf"/><Relationship Id="rId9" Type="http://schemas.openxmlformats.org/officeDocument/2006/relationships/oleObject" Target="../embeddings/oleObject677.bin"/><Relationship Id="rId14" Type="http://schemas.openxmlformats.org/officeDocument/2006/relationships/image" Target="../media/image643.wmf"/></Relationships>
</file>

<file path=ppt/slides/_rels/slide141.xml.rels><?xml version="1.0" encoding="UTF-8" standalone="yes"?>
<Relationships xmlns="http://schemas.openxmlformats.org/package/2006/relationships"><Relationship Id="rId2" Type="http://schemas.openxmlformats.org/officeDocument/2006/relationships/image" Target="../media/image64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4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647.png"/><Relationship Id="rId7" Type="http://schemas.openxmlformats.org/officeDocument/2006/relationships/image" Target="../media/image651.png"/><Relationship Id="rId2" Type="http://schemas.openxmlformats.org/officeDocument/2006/relationships/image" Target="../media/image646.png"/><Relationship Id="rId1" Type="http://schemas.openxmlformats.org/officeDocument/2006/relationships/slideLayout" Target="../slideLayouts/slideLayout2.xml"/><Relationship Id="rId6" Type="http://schemas.openxmlformats.org/officeDocument/2006/relationships/image" Target="../media/image650.png"/><Relationship Id="rId5" Type="http://schemas.openxmlformats.org/officeDocument/2006/relationships/image" Target="../media/image649.png"/><Relationship Id="rId4" Type="http://schemas.openxmlformats.org/officeDocument/2006/relationships/image" Target="../media/image648.png"/></Relationships>
</file>

<file path=ppt/slides/_rels/slide144.xml.rels><?xml version="1.0" encoding="UTF-8" standalone="yes"?>
<Relationships xmlns="http://schemas.openxmlformats.org/package/2006/relationships"><Relationship Id="rId8" Type="http://schemas.openxmlformats.org/officeDocument/2006/relationships/image" Target="../media/image654.emf"/><Relationship Id="rId3" Type="http://schemas.openxmlformats.org/officeDocument/2006/relationships/oleObject" Target="../embeddings/oleObject681.bin"/><Relationship Id="rId7" Type="http://schemas.openxmlformats.org/officeDocument/2006/relationships/oleObject" Target="../embeddings/oleObject683.bin"/><Relationship Id="rId2" Type="http://schemas.openxmlformats.org/officeDocument/2006/relationships/slideLayout" Target="../slideLayouts/slideLayout2.xml"/><Relationship Id="rId1" Type="http://schemas.openxmlformats.org/officeDocument/2006/relationships/vmlDrawing" Target="../drawings/vmlDrawing105.vml"/><Relationship Id="rId6" Type="http://schemas.openxmlformats.org/officeDocument/2006/relationships/image" Target="../media/image653.emf"/><Relationship Id="rId5" Type="http://schemas.openxmlformats.org/officeDocument/2006/relationships/oleObject" Target="../embeddings/oleObject682.bin"/><Relationship Id="rId4" Type="http://schemas.openxmlformats.org/officeDocument/2006/relationships/image" Target="../media/image652.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684.bin"/><Relationship Id="rId2" Type="http://schemas.openxmlformats.org/officeDocument/2006/relationships/slideLayout" Target="../slideLayouts/slideLayout2.xml"/><Relationship Id="rId1" Type="http://schemas.openxmlformats.org/officeDocument/2006/relationships/vmlDrawing" Target="../drawings/vmlDrawing106.vml"/><Relationship Id="rId6" Type="http://schemas.openxmlformats.org/officeDocument/2006/relationships/image" Target="../media/image656.emf"/><Relationship Id="rId5" Type="http://schemas.openxmlformats.org/officeDocument/2006/relationships/oleObject" Target="../embeddings/oleObject685.bin"/><Relationship Id="rId4" Type="http://schemas.openxmlformats.org/officeDocument/2006/relationships/image" Target="../media/image655.e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686.bin"/><Relationship Id="rId2" Type="http://schemas.openxmlformats.org/officeDocument/2006/relationships/slideLayout" Target="../slideLayouts/slideLayout2.xml"/><Relationship Id="rId1" Type="http://schemas.openxmlformats.org/officeDocument/2006/relationships/vmlDrawing" Target="../drawings/vmlDrawing107.vml"/><Relationship Id="rId4" Type="http://schemas.openxmlformats.org/officeDocument/2006/relationships/image" Target="../media/image657.emf"/></Relationships>
</file>

<file path=ppt/slides/_rels/slide147.xml.rels><?xml version="1.0" encoding="UTF-8" standalone="yes"?>
<Relationships xmlns="http://schemas.openxmlformats.org/package/2006/relationships"><Relationship Id="rId8" Type="http://schemas.openxmlformats.org/officeDocument/2006/relationships/image" Target="../media/image659.emf"/><Relationship Id="rId3" Type="http://schemas.openxmlformats.org/officeDocument/2006/relationships/image" Target="../media/image101.jpeg"/><Relationship Id="rId7" Type="http://schemas.openxmlformats.org/officeDocument/2006/relationships/oleObject" Target="../embeddings/oleObject688.bin"/><Relationship Id="rId12" Type="http://schemas.openxmlformats.org/officeDocument/2006/relationships/image" Target="../media/image660.emf"/><Relationship Id="rId2" Type="http://schemas.openxmlformats.org/officeDocument/2006/relationships/slideLayout" Target="../slideLayouts/slideLayout2.xml"/><Relationship Id="rId1" Type="http://schemas.openxmlformats.org/officeDocument/2006/relationships/vmlDrawing" Target="../drawings/vmlDrawing108.vml"/><Relationship Id="rId6" Type="http://schemas.openxmlformats.org/officeDocument/2006/relationships/image" Target="../media/image658.emf"/><Relationship Id="rId11" Type="http://schemas.openxmlformats.org/officeDocument/2006/relationships/oleObject" Target="../embeddings/oleObject689.bin"/><Relationship Id="rId5" Type="http://schemas.openxmlformats.org/officeDocument/2006/relationships/oleObject" Target="../embeddings/oleObject687.bin"/><Relationship Id="rId10" Type="http://schemas.openxmlformats.org/officeDocument/2006/relationships/hyperlink" Target="../&#21160;&#30011;&#28436;&#31034;/&#23616;&#37096;&#36924;&#36817;.ppt#-1,1,&#27809;&#26377;&#24187;&#28783;&#29255;&#26631;&#39064;" TargetMode="External"/><Relationship Id="rId4" Type="http://schemas.openxmlformats.org/officeDocument/2006/relationships/image" Target="../media/image661.png"/><Relationship Id="rId9" Type="http://schemas.openxmlformats.org/officeDocument/2006/relationships/slide" Target="slide148.xml"/></Relationships>
</file>

<file path=ppt/slides/_rels/slide148.xml.rels><?xml version="1.0" encoding="UTF-8" standalone="yes"?>
<Relationships xmlns="http://schemas.openxmlformats.org/package/2006/relationships"><Relationship Id="rId8" Type="http://schemas.openxmlformats.org/officeDocument/2006/relationships/image" Target="../media/image663.emf"/><Relationship Id="rId13" Type="http://schemas.openxmlformats.org/officeDocument/2006/relationships/hyperlink" Target="../&#21160;&#30011;&#28436;&#31034;/&#23616;&#37096;&#36924;&#36817;.ppt#-1,1,&#27809;&#26377;&#24187;&#28783;&#29255;&#26631;&#39064;" TargetMode="External"/><Relationship Id="rId3" Type="http://schemas.openxmlformats.org/officeDocument/2006/relationships/image" Target="../media/image101.jpeg"/><Relationship Id="rId7" Type="http://schemas.openxmlformats.org/officeDocument/2006/relationships/oleObject" Target="../embeddings/oleObject691.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09.vml"/><Relationship Id="rId6" Type="http://schemas.openxmlformats.org/officeDocument/2006/relationships/image" Target="../media/image662.emf"/><Relationship Id="rId11" Type="http://schemas.openxmlformats.org/officeDocument/2006/relationships/oleObject" Target="../embeddings/oleObject693.bin"/><Relationship Id="rId5" Type="http://schemas.openxmlformats.org/officeDocument/2006/relationships/oleObject" Target="../embeddings/oleObject690.bin"/><Relationship Id="rId15" Type="http://schemas.openxmlformats.org/officeDocument/2006/relationships/image" Target="../media/image665.emf"/><Relationship Id="rId10" Type="http://schemas.openxmlformats.org/officeDocument/2006/relationships/image" Target="../media/image664.emf"/><Relationship Id="rId4" Type="http://schemas.openxmlformats.org/officeDocument/2006/relationships/image" Target="../media/image666.png"/><Relationship Id="rId9" Type="http://schemas.openxmlformats.org/officeDocument/2006/relationships/oleObject" Target="../embeddings/oleObject692.bin"/><Relationship Id="rId14" Type="http://schemas.openxmlformats.org/officeDocument/2006/relationships/oleObject" Target="../embeddings/oleObject694.bin"/></Relationships>
</file>

<file path=ppt/slides/_rels/slide149.xml.rels><?xml version="1.0" encoding="UTF-8" standalone="yes"?>
<Relationships xmlns="http://schemas.openxmlformats.org/package/2006/relationships"><Relationship Id="rId8" Type="http://schemas.openxmlformats.org/officeDocument/2006/relationships/image" Target="../media/image668.emf"/><Relationship Id="rId13" Type="http://schemas.openxmlformats.org/officeDocument/2006/relationships/oleObject" Target="../embeddings/oleObject699.bin"/><Relationship Id="rId3" Type="http://schemas.openxmlformats.org/officeDocument/2006/relationships/image" Target="../media/image101.jpeg"/><Relationship Id="rId7" Type="http://schemas.openxmlformats.org/officeDocument/2006/relationships/oleObject" Target="../embeddings/oleObject696.bin"/><Relationship Id="rId12" Type="http://schemas.openxmlformats.org/officeDocument/2006/relationships/image" Target="../media/image55.wmf"/><Relationship Id="rId17" Type="http://schemas.openxmlformats.org/officeDocument/2006/relationships/image" Target="../media/image671.emf"/><Relationship Id="rId2" Type="http://schemas.openxmlformats.org/officeDocument/2006/relationships/slideLayout" Target="../slideLayouts/slideLayout2.xml"/><Relationship Id="rId16" Type="http://schemas.openxmlformats.org/officeDocument/2006/relationships/oleObject" Target="../embeddings/oleObject700.bin"/><Relationship Id="rId1" Type="http://schemas.openxmlformats.org/officeDocument/2006/relationships/vmlDrawing" Target="../drawings/vmlDrawing110.vml"/><Relationship Id="rId6" Type="http://schemas.openxmlformats.org/officeDocument/2006/relationships/image" Target="../media/image667.emf"/><Relationship Id="rId11" Type="http://schemas.openxmlformats.org/officeDocument/2006/relationships/oleObject" Target="../embeddings/oleObject698.bin"/><Relationship Id="rId5" Type="http://schemas.openxmlformats.org/officeDocument/2006/relationships/oleObject" Target="../embeddings/oleObject695.bin"/><Relationship Id="rId15" Type="http://schemas.openxmlformats.org/officeDocument/2006/relationships/hyperlink" Target="../&#21160;&#30011;&#28436;&#31034;/&#23616;&#37096;&#36924;&#36817;.ppt#-1,1,&#27809;&#26377;&#24187;&#28783;&#29255;&#26631;&#39064;" TargetMode="External"/><Relationship Id="rId10" Type="http://schemas.openxmlformats.org/officeDocument/2006/relationships/image" Target="../media/image669.emf"/><Relationship Id="rId4" Type="http://schemas.openxmlformats.org/officeDocument/2006/relationships/image" Target="../media/image672.png"/><Relationship Id="rId9" Type="http://schemas.openxmlformats.org/officeDocument/2006/relationships/oleObject" Target="../embeddings/oleObject697.bin"/><Relationship Id="rId14" Type="http://schemas.openxmlformats.org/officeDocument/2006/relationships/image" Target="../media/image670.emf"/></Relationships>
</file>

<file path=ppt/slides/_rels/slide1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9.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0.bin"/></Relationships>
</file>

<file path=ppt/slides/_rels/slide150.xml.rels><?xml version="1.0" encoding="UTF-8" standalone="yes"?>
<Relationships xmlns="http://schemas.openxmlformats.org/package/2006/relationships"><Relationship Id="rId8" Type="http://schemas.openxmlformats.org/officeDocument/2006/relationships/image" Target="../media/image674.emf"/><Relationship Id="rId13" Type="http://schemas.openxmlformats.org/officeDocument/2006/relationships/oleObject" Target="../embeddings/oleObject705.bin"/><Relationship Id="rId18" Type="http://schemas.openxmlformats.org/officeDocument/2006/relationships/oleObject" Target="../embeddings/oleObject707.bin"/><Relationship Id="rId3" Type="http://schemas.openxmlformats.org/officeDocument/2006/relationships/image" Target="../media/image101.jpeg"/><Relationship Id="rId7" Type="http://schemas.openxmlformats.org/officeDocument/2006/relationships/oleObject" Target="../embeddings/oleObject702.bin"/><Relationship Id="rId12" Type="http://schemas.openxmlformats.org/officeDocument/2006/relationships/image" Target="../media/image676.emf"/><Relationship Id="rId17" Type="http://schemas.openxmlformats.org/officeDocument/2006/relationships/hyperlink" Target="../&#21160;&#30011;&#28436;&#31034;/&#23616;&#37096;&#36924;&#36817;.ppt#-1,1,&#27809;&#26377;&#24187;&#28783;&#29255;&#26631;&#39064;" TargetMode="External"/><Relationship Id="rId2" Type="http://schemas.openxmlformats.org/officeDocument/2006/relationships/slideLayout" Target="../slideLayouts/slideLayout2.xml"/><Relationship Id="rId16" Type="http://schemas.openxmlformats.org/officeDocument/2006/relationships/image" Target="../media/image55.wmf"/><Relationship Id="rId1" Type="http://schemas.openxmlformats.org/officeDocument/2006/relationships/vmlDrawing" Target="../drawings/vmlDrawing111.vml"/><Relationship Id="rId6" Type="http://schemas.openxmlformats.org/officeDocument/2006/relationships/image" Target="../media/image673.emf"/><Relationship Id="rId11" Type="http://schemas.openxmlformats.org/officeDocument/2006/relationships/oleObject" Target="../embeddings/oleObject704.bin"/><Relationship Id="rId5" Type="http://schemas.openxmlformats.org/officeDocument/2006/relationships/oleObject" Target="../embeddings/oleObject701.bin"/><Relationship Id="rId15" Type="http://schemas.openxmlformats.org/officeDocument/2006/relationships/oleObject" Target="../embeddings/oleObject706.bin"/><Relationship Id="rId10" Type="http://schemas.openxmlformats.org/officeDocument/2006/relationships/image" Target="../media/image675.emf"/><Relationship Id="rId19" Type="http://schemas.openxmlformats.org/officeDocument/2006/relationships/image" Target="../media/image678.emf"/><Relationship Id="rId4" Type="http://schemas.openxmlformats.org/officeDocument/2006/relationships/image" Target="../media/image679.png"/><Relationship Id="rId9" Type="http://schemas.openxmlformats.org/officeDocument/2006/relationships/oleObject" Target="../embeddings/oleObject703.bin"/><Relationship Id="rId14" Type="http://schemas.openxmlformats.org/officeDocument/2006/relationships/image" Target="../media/image677.emf"/></Relationships>
</file>

<file path=ppt/slides/_rels/slide151.xml.rels><?xml version="1.0" encoding="UTF-8" standalone="yes"?>
<Relationships xmlns="http://schemas.openxmlformats.org/package/2006/relationships"><Relationship Id="rId8" Type="http://schemas.openxmlformats.org/officeDocument/2006/relationships/image" Target="../media/image681.emf"/><Relationship Id="rId13" Type="http://schemas.openxmlformats.org/officeDocument/2006/relationships/image" Target="../media/image682.emf"/><Relationship Id="rId3" Type="http://schemas.openxmlformats.org/officeDocument/2006/relationships/image" Target="../media/image101.jpeg"/><Relationship Id="rId7" Type="http://schemas.openxmlformats.org/officeDocument/2006/relationships/oleObject" Target="../embeddings/oleObject709.bin"/><Relationship Id="rId12" Type="http://schemas.openxmlformats.org/officeDocument/2006/relationships/oleObject" Target="../embeddings/oleObject711.bin"/><Relationship Id="rId2" Type="http://schemas.openxmlformats.org/officeDocument/2006/relationships/slideLayout" Target="../slideLayouts/slideLayout2.xml"/><Relationship Id="rId1" Type="http://schemas.openxmlformats.org/officeDocument/2006/relationships/vmlDrawing" Target="../drawings/vmlDrawing112.vml"/><Relationship Id="rId6" Type="http://schemas.openxmlformats.org/officeDocument/2006/relationships/image" Target="../media/image680.emf"/><Relationship Id="rId11" Type="http://schemas.openxmlformats.org/officeDocument/2006/relationships/hyperlink" Target="../&#21160;&#30011;&#28436;&#31034;/&#23616;&#37096;&#36924;&#36817;.ppt#-1,1,&#27809;&#26377;&#24187;&#28783;&#29255;&#26631;&#39064;" TargetMode="External"/><Relationship Id="rId5" Type="http://schemas.openxmlformats.org/officeDocument/2006/relationships/oleObject" Target="../embeddings/oleObject708.bin"/><Relationship Id="rId10" Type="http://schemas.openxmlformats.org/officeDocument/2006/relationships/image" Target="../media/image55.wmf"/><Relationship Id="rId4" Type="http://schemas.openxmlformats.org/officeDocument/2006/relationships/image" Target="../media/image683.png"/><Relationship Id="rId9" Type="http://schemas.openxmlformats.org/officeDocument/2006/relationships/oleObject" Target="../embeddings/oleObject710.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8" Type="http://schemas.openxmlformats.org/officeDocument/2006/relationships/image" Target="../media/image686.wmf"/><Relationship Id="rId13" Type="http://schemas.openxmlformats.org/officeDocument/2006/relationships/oleObject" Target="../embeddings/oleObject717.bin"/><Relationship Id="rId3" Type="http://schemas.openxmlformats.org/officeDocument/2006/relationships/oleObject" Target="../embeddings/oleObject712.bin"/><Relationship Id="rId7" Type="http://schemas.openxmlformats.org/officeDocument/2006/relationships/oleObject" Target="../embeddings/oleObject714.bin"/><Relationship Id="rId12" Type="http://schemas.openxmlformats.org/officeDocument/2006/relationships/image" Target="../media/image688.wmf"/><Relationship Id="rId2" Type="http://schemas.openxmlformats.org/officeDocument/2006/relationships/slideLayout" Target="../slideLayouts/slideLayout2.xml"/><Relationship Id="rId16" Type="http://schemas.openxmlformats.org/officeDocument/2006/relationships/image" Target="../media/image690.emf"/><Relationship Id="rId1" Type="http://schemas.openxmlformats.org/officeDocument/2006/relationships/vmlDrawing" Target="../drawings/vmlDrawing113.vml"/><Relationship Id="rId6" Type="http://schemas.openxmlformats.org/officeDocument/2006/relationships/image" Target="../media/image685.wmf"/><Relationship Id="rId11" Type="http://schemas.openxmlformats.org/officeDocument/2006/relationships/oleObject" Target="../embeddings/oleObject716.bin"/><Relationship Id="rId5" Type="http://schemas.openxmlformats.org/officeDocument/2006/relationships/oleObject" Target="../embeddings/oleObject713.bin"/><Relationship Id="rId15" Type="http://schemas.openxmlformats.org/officeDocument/2006/relationships/oleObject" Target="../embeddings/oleObject718.bin"/><Relationship Id="rId10" Type="http://schemas.openxmlformats.org/officeDocument/2006/relationships/image" Target="../media/image687.wmf"/><Relationship Id="rId4" Type="http://schemas.openxmlformats.org/officeDocument/2006/relationships/image" Target="../media/image684.png"/><Relationship Id="rId9" Type="http://schemas.openxmlformats.org/officeDocument/2006/relationships/oleObject" Target="../embeddings/oleObject715.bin"/><Relationship Id="rId14" Type="http://schemas.openxmlformats.org/officeDocument/2006/relationships/image" Target="../media/image689.w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719.bin"/><Relationship Id="rId2" Type="http://schemas.openxmlformats.org/officeDocument/2006/relationships/slideLayout" Target="../slideLayouts/slideLayout2.xml"/><Relationship Id="rId1" Type="http://schemas.openxmlformats.org/officeDocument/2006/relationships/vmlDrawing" Target="../drawings/vmlDrawing114.vml"/><Relationship Id="rId5" Type="http://schemas.openxmlformats.org/officeDocument/2006/relationships/oleObject" Target="../embeddings/oleObject720.bin"/><Relationship Id="rId4" Type="http://schemas.openxmlformats.org/officeDocument/2006/relationships/image" Target="../media/image684.png"/></Relationships>
</file>

<file path=ppt/slides/_rels/slide155.xml.rels><?xml version="1.0" encoding="UTF-8" standalone="yes"?>
<Relationships xmlns="http://schemas.openxmlformats.org/package/2006/relationships"><Relationship Id="rId8" Type="http://schemas.openxmlformats.org/officeDocument/2006/relationships/image" Target="../media/image693.wmf"/><Relationship Id="rId13" Type="http://schemas.openxmlformats.org/officeDocument/2006/relationships/oleObject" Target="../embeddings/oleObject726.bin"/><Relationship Id="rId18" Type="http://schemas.openxmlformats.org/officeDocument/2006/relationships/image" Target="../media/image696.wmf"/><Relationship Id="rId26" Type="http://schemas.openxmlformats.org/officeDocument/2006/relationships/image" Target="../media/image700.wmf"/><Relationship Id="rId3" Type="http://schemas.openxmlformats.org/officeDocument/2006/relationships/oleObject" Target="../embeddings/oleObject721.bin"/><Relationship Id="rId21" Type="http://schemas.openxmlformats.org/officeDocument/2006/relationships/oleObject" Target="../embeddings/oleObject730.bin"/><Relationship Id="rId7" Type="http://schemas.openxmlformats.org/officeDocument/2006/relationships/oleObject" Target="../embeddings/oleObject723.bin"/><Relationship Id="rId12" Type="http://schemas.openxmlformats.org/officeDocument/2006/relationships/image" Target="../media/image694.wmf"/><Relationship Id="rId17" Type="http://schemas.openxmlformats.org/officeDocument/2006/relationships/oleObject" Target="../embeddings/oleObject728.bin"/><Relationship Id="rId25" Type="http://schemas.openxmlformats.org/officeDocument/2006/relationships/oleObject" Target="../embeddings/oleObject732.bin"/><Relationship Id="rId2" Type="http://schemas.openxmlformats.org/officeDocument/2006/relationships/slideLayout" Target="../slideLayouts/slideLayout2.xml"/><Relationship Id="rId16" Type="http://schemas.openxmlformats.org/officeDocument/2006/relationships/image" Target="../media/image695.emf"/><Relationship Id="rId20" Type="http://schemas.openxmlformats.org/officeDocument/2006/relationships/image" Target="../media/image697.wmf"/><Relationship Id="rId29" Type="http://schemas.openxmlformats.org/officeDocument/2006/relationships/oleObject" Target="../embeddings/oleObject734.bin"/><Relationship Id="rId1" Type="http://schemas.openxmlformats.org/officeDocument/2006/relationships/vmlDrawing" Target="../drawings/vmlDrawing115.vml"/><Relationship Id="rId6" Type="http://schemas.openxmlformats.org/officeDocument/2006/relationships/image" Target="../media/image692.wmf"/><Relationship Id="rId11" Type="http://schemas.openxmlformats.org/officeDocument/2006/relationships/oleObject" Target="../embeddings/oleObject725.bin"/><Relationship Id="rId24" Type="http://schemas.openxmlformats.org/officeDocument/2006/relationships/image" Target="../media/image699.wmf"/><Relationship Id="rId32" Type="http://schemas.openxmlformats.org/officeDocument/2006/relationships/image" Target="../media/image703.wmf"/><Relationship Id="rId5" Type="http://schemas.openxmlformats.org/officeDocument/2006/relationships/oleObject" Target="../embeddings/oleObject722.bin"/><Relationship Id="rId15" Type="http://schemas.openxmlformats.org/officeDocument/2006/relationships/oleObject" Target="../embeddings/oleObject727.bin"/><Relationship Id="rId23" Type="http://schemas.openxmlformats.org/officeDocument/2006/relationships/oleObject" Target="../embeddings/oleObject731.bin"/><Relationship Id="rId28" Type="http://schemas.openxmlformats.org/officeDocument/2006/relationships/image" Target="../media/image701.wmf"/><Relationship Id="rId10" Type="http://schemas.openxmlformats.org/officeDocument/2006/relationships/image" Target="../media/image18.wmf"/><Relationship Id="rId19" Type="http://schemas.openxmlformats.org/officeDocument/2006/relationships/oleObject" Target="../embeddings/oleObject729.bin"/><Relationship Id="rId31" Type="http://schemas.openxmlformats.org/officeDocument/2006/relationships/oleObject" Target="../embeddings/oleObject735.bin"/><Relationship Id="rId4" Type="http://schemas.openxmlformats.org/officeDocument/2006/relationships/image" Target="../media/image691.png"/><Relationship Id="rId9" Type="http://schemas.openxmlformats.org/officeDocument/2006/relationships/oleObject" Target="../embeddings/oleObject724.bin"/><Relationship Id="rId14" Type="http://schemas.openxmlformats.org/officeDocument/2006/relationships/image" Target="../media/image55.wmf"/><Relationship Id="rId22" Type="http://schemas.openxmlformats.org/officeDocument/2006/relationships/image" Target="../media/image698.wmf"/><Relationship Id="rId27" Type="http://schemas.openxmlformats.org/officeDocument/2006/relationships/oleObject" Target="../embeddings/oleObject733.bin"/><Relationship Id="rId30" Type="http://schemas.openxmlformats.org/officeDocument/2006/relationships/image" Target="../media/image702.wmf"/></Relationships>
</file>

<file path=ppt/slides/_rels/slide156.xml.rels><?xml version="1.0" encoding="UTF-8" standalone="yes"?>
<Relationships xmlns="http://schemas.openxmlformats.org/package/2006/relationships"><Relationship Id="rId8" Type="http://schemas.openxmlformats.org/officeDocument/2006/relationships/image" Target="../media/image706.wmf"/><Relationship Id="rId3" Type="http://schemas.openxmlformats.org/officeDocument/2006/relationships/oleObject" Target="../embeddings/oleObject736.bin"/><Relationship Id="rId7" Type="http://schemas.openxmlformats.org/officeDocument/2006/relationships/oleObject" Target="../embeddings/oleObject738.bin"/><Relationship Id="rId2" Type="http://schemas.openxmlformats.org/officeDocument/2006/relationships/slideLayout" Target="../slideLayouts/slideLayout2.xml"/><Relationship Id="rId1" Type="http://schemas.openxmlformats.org/officeDocument/2006/relationships/vmlDrawing" Target="../drawings/vmlDrawing116.vml"/><Relationship Id="rId6" Type="http://schemas.openxmlformats.org/officeDocument/2006/relationships/image" Target="../media/image705.wmf"/><Relationship Id="rId5" Type="http://schemas.openxmlformats.org/officeDocument/2006/relationships/oleObject" Target="../embeddings/oleObject737.bin"/><Relationship Id="rId4" Type="http://schemas.openxmlformats.org/officeDocument/2006/relationships/image" Target="../media/image704.wmf"/></Relationships>
</file>

<file path=ppt/slides/_rels/slide157.xml.rels><?xml version="1.0" encoding="UTF-8" standalone="yes"?>
<Relationships xmlns="http://schemas.openxmlformats.org/package/2006/relationships"><Relationship Id="rId8" Type="http://schemas.openxmlformats.org/officeDocument/2006/relationships/image" Target="../media/image709.wmf"/><Relationship Id="rId13" Type="http://schemas.openxmlformats.org/officeDocument/2006/relationships/oleObject" Target="../embeddings/oleObject744.bin"/><Relationship Id="rId18" Type="http://schemas.openxmlformats.org/officeDocument/2006/relationships/image" Target="../media/image714.wmf"/><Relationship Id="rId26" Type="http://schemas.openxmlformats.org/officeDocument/2006/relationships/image" Target="../media/image718.emf"/><Relationship Id="rId3" Type="http://schemas.openxmlformats.org/officeDocument/2006/relationships/oleObject" Target="../embeddings/oleObject739.bin"/><Relationship Id="rId21" Type="http://schemas.openxmlformats.org/officeDocument/2006/relationships/oleObject" Target="../embeddings/oleObject748.bin"/><Relationship Id="rId7" Type="http://schemas.openxmlformats.org/officeDocument/2006/relationships/oleObject" Target="../embeddings/oleObject741.bin"/><Relationship Id="rId12" Type="http://schemas.openxmlformats.org/officeDocument/2006/relationships/image" Target="../media/image711.wmf"/><Relationship Id="rId17" Type="http://schemas.openxmlformats.org/officeDocument/2006/relationships/oleObject" Target="../embeddings/oleObject746.bin"/><Relationship Id="rId25" Type="http://schemas.openxmlformats.org/officeDocument/2006/relationships/oleObject" Target="../embeddings/oleObject750.bin"/><Relationship Id="rId2" Type="http://schemas.openxmlformats.org/officeDocument/2006/relationships/slideLayout" Target="../slideLayouts/slideLayout2.xml"/><Relationship Id="rId16" Type="http://schemas.openxmlformats.org/officeDocument/2006/relationships/image" Target="../media/image713.wmf"/><Relationship Id="rId20" Type="http://schemas.openxmlformats.org/officeDocument/2006/relationships/image" Target="../media/image715.wmf"/><Relationship Id="rId1" Type="http://schemas.openxmlformats.org/officeDocument/2006/relationships/vmlDrawing" Target="../drawings/vmlDrawing117.vml"/><Relationship Id="rId6" Type="http://schemas.openxmlformats.org/officeDocument/2006/relationships/image" Target="../media/image708.wmf"/><Relationship Id="rId11" Type="http://schemas.openxmlformats.org/officeDocument/2006/relationships/oleObject" Target="../embeddings/oleObject743.bin"/><Relationship Id="rId24" Type="http://schemas.openxmlformats.org/officeDocument/2006/relationships/image" Target="../media/image717.wmf"/><Relationship Id="rId5" Type="http://schemas.openxmlformats.org/officeDocument/2006/relationships/oleObject" Target="../embeddings/oleObject740.bin"/><Relationship Id="rId15" Type="http://schemas.openxmlformats.org/officeDocument/2006/relationships/oleObject" Target="../embeddings/oleObject745.bin"/><Relationship Id="rId23" Type="http://schemas.openxmlformats.org/officeDocument/2006/relationships/oleObject" Target="../embeddings/oleObject749.bin"/><Relationship Id="rId28" Type="http://schemas.openxmlformats.org/officeDocument/2006/relationships/image" Target="../media/image719.emf"/><Relationship Id="rId10" Type="http://schemas.openxmlformats.org/officeDocument/2006/relationships/image" Target="../media/image710.wmf"/><Relationship Id="rId19" Type="http://schemas.openxmlformats.org/officeDocument/2006/relationships/oleObject" Target="../embeddings/oleObject747.bin"/><Relationship Id="rId4" Type="http://schemas.openxmlformats.org/officeDocument/2006/relationships/image" Target="../media/image707.wmf"/><Relationship Id="rId9" Type="http://schemas.openxmlformats.org/officeDocument/2006/relationships/oleObject" Target="../embeddings/oleObject742.bin"/><Relationship Id="rId14" Type="http://schemas.openxmlformats.org/officeDocument/2006/relationships/image" Target="../media/image712.emf"/><Relationship Id="rId22" Type="http://schemas.openxmlformats.org/officeDocument/2006/relationships/image" Target="../media/image716.wmf"/><Relationship Id="rId27" Type="http://schemas.openxmlformats.org/officeDocument/2006/relationships/oleObject" Target="../embeddings/oleObject751.bin"/></Relationships>
</file>

<file path=ppt/slides/_rels/slide158.xml.rels><?xml version="1.0" encoding="UTF-8" standalone="yes"?>
<Relationships xmlns="http://schemas.openxmlformats.org/package/2006/relationships"><Relationship Id="rId8" Type="http://schemas.openxmlformats.org/officeDocument/2006/relationships/image" Target="../media/image722.wmf"/><Relationship Id="rId13" Type="http://schemas.openxmlformats.org/officeDocument/2006/relationships/oleObject" Target="../embeddings/oleObject757.bin"/><Relationship Id="rId18" Type="http://schemas.openxmlformats.org/officeDocument/2006/relationships/image" Target="../media/image727.wmf"/><Relationship Id="rId3" Type="http://schemas.openxmlformats.org/officeDocument/2006/relationships/oleObject" Target="../embeddings/oleObject752.bin"/><Relationship Id="rId21" Type="http://schemas.openxmlformats.org/officeDocument/2006/relationships/oleObject" Target="../embeddings/oleObject761.bin"/><Relationship Id="rId7" Type="http://schemas.openxmlformats.org/officeDocument/2006/relationships/oleObject" Target="../embeddings/oleObject754.bin"/><Relationship Id="rId12" Type="http://schemas.openxmlformats.org/officeDocument/2006/relationships/image" Target="../media/image724.wmf"/><Relationship Id="rId17" Type="http://schemas.openxmlformats.org/officeDocument/2006/relationships/oleObject" Target="../embeddings/oleObject759.bin"/><Relationship Id="rId2" Type="http://schemas.openxmlformats.org/officeDocument/2006/relationships/slideLayout" Target="../slideLayouts/slideLayout2.xml"/><Relationship Id="rId16" Type="http://schemas.openxmlformats.org/officeDocument/2006/relationships/image" Target="../media/image726.wmf"/><Relationship Id="rId20" Type="http://schemas.openxmlformats.org/officeDocument/2006/relationships/image" Target="../media/image728.wmf"/><Relationship Id="rId1" Type="http://schemas.openxmlformats.org/officeDocument/2006/relationships/vmlDrawing" Target="../drawings/vmlDrawing118.vml"/><Relationship Id="rId6" Type="http://schemas.openxmlformats.org/officeDocument/2006/relationships/image" Target="../media/image721.emf"/><Relationship Id="rId11" Type="http://schemas.openxmlformats.org/officeDocument/2006/relationships/oleObject" Target="../embeddings/oleObject756.bin"/><Relationship Id="rId5" Type="http://schemas.openxmlformats.org/officeDocument/2006/relationships/oleObject" Target="../embeddings/oleObject753.bin"/><Relationship Id="rId15" Type="http://schemas.openxmlformats.org/officeDocument/2006/relationships/oleObject" Target="../embeddings/oleObject758.bin"/><Relationship Id="rId10" Type="http://schemas.openxmlformats.org/officeDocument/2006/relationships/image" Target="../media/image723.wmf"/><Relationship Id="rId19" Type="http://schemas.openxmlformats.org/officeDocument/2006/relationships/oleObject" Target="../embeddings/oleObject760.bin"/><Relationship Id="rId4" Type="http://schemas.openxmlformats.org/officeDocument/2006/relationships/image" Target="../media/image720.wmf"/><Relationship Id="rId9" Type="http://schemas.openxmlformats.org/officeDocument/2006/relationships/oleObject" Target="../embeddings/oleObject755.bin"/><Relationship Id="rId14" Type="http://schemas.openxmlformats.org/officeDocument/2006/relationships/image" Target="../media/image725.wmf"/><Relationship Id="rId22" Type="http://schemas.openxmlformats.org/officeDocument/2006/relationships/image" Target="../media/image729.wmf"/></Relationships>
</file>

<file path=ppt/slides/_rels/slide159.xml.rels><?xml version="1.0" encoding="UTF-8" standalone="yes"?>
<Relationships xmlns="http://schemas.openxmlformats.org/package/2006/relationships"><Relationship Id="rId8" Type="http://schemas.openxmlformats.org/officeDocument/2006/relationships/image" Target="../media/image732.wmf"/><Relationship Id="rId13" Type="http://schemas.openxmlformats.org/officeDocument/2006/relationships/oleObject" Target="../embeddings/oleObject767.bin"/><Relationship Id="rId18" Type="http://schemas.openxmlformats.org/officeDocument/2006/relationships/image" Target="../media/image737.wmf"/><Relationship Id="rId3" Type="http://schemas.openxmlformats.org/officeDocument/2006/relationships/oleObject" Target="../embeddings/oleObject762.bin"/><Relationship Id="rId7" Type="http://schemas.openxmlformats.org/officeDocument/2006/relationships/oleObject" Target="../embeddings/oleObject764.bin"/><Relationship Id="rId12" Type="http://schemas.openxmlformats.org/officeDocument/2006/relationships/image" Target="../media/image734.wmf"/><Relationship Id="rId17" Type="http://schemas.openxmlformats.org/officeDocument/2006/relationships/oleObject" Target="../embeddings/oleObject769.bin"/><Relationship Id="rId2" Type="http://schemas.openxmlformats.org/officeDocument/2006/relationships/slideLayout" Target="../slideLayouts/slideLayout2.xml"/><Relationship Id="rId16" Type="http://schemas.openxmlformats.org/officeDocument/2006/relationships/image" Target="../media/image736.wmf"/><Relationship Id="rId1" Type="http://schemas.openxmlformats.org/officeDocument/2006/relationships/vmlDrawing" Target="../drawings/vmlDrawing119.vml"/><Relationship Id="rId6" Type="http://schemas.openxmlformats.org/officeDocument/2006/relationships/image" Target="../media/image731.wmf"/><Relationship Id="rId11" Type="http://schemas.openxmlformats.org/officeDocument/2006/relationships/oleObject" Target="../embeddings/oleObject766.bin"/><Relationship Id="rId5" Type="http://schemas.openxmlformats.org/officeDocument/2006/relationships/oleObject" Target="../embeddings/oleObject763.bin"/><Relationship Id="rId15" Type="http://schemas.openxmlformats.org/officeDocument/2006/relationships/oleObject" Target="../embeddings/oleObject768.bin"/><Relationship Id="rId10" Type="http://schemas.openxmlformats.org/officeDocument/2006/relationships/image" Target="../media/image733.wmf"/><Relationship Id="rId4" Type="http://schemas.openxmlformats.org/officeDocument/2006/relationships/image" Target="../media/image730.wmf"/><Relationship Id="rId9" Type="http://schemas.openxmlformats.org/officeDocument/2006/relationships/oleObject" Target="../embeddings/oleObject765.bin"/><Relationship Id="rId14" Type="http://schemas.openxmlformats.org/officeDocument/2006/relationships/image" Target="../media/image73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3.emf"/></Relationships>
</file>

<file path=ppt/slides/_rels/slide160.xml.rels><?xml version="1.0" encoding="UTF-8" standalone="yes"?>
<Relationships xmlns="http://schemas.openxmlformats.org/package/2006/relationships"><Relationship Id="rId8" Type="http://schemas.openxmlformats.org/officeDocument/2006/relationships/image" Target="../media/image740.wmf"/><Relationship Id="rId13" Type="http://schemas.openxmlformats.org/officeDocument/2006/relationships/oleObject" Target="../embeddings/oleObject775.bin"/><Relationship Id="rId3" Type="http://schemas.openxmlformats.org/officeDocument/2006/relationships/oleObject" Target="../embeddings/oleObject770.bin"/><Relationship Id="rId7" Type="http://schemas.openxmlformats.org/officeDocument/2006/relationships/oleObject" Target="../embeddings/oleObject772.bin"/><Relationship Id="rId12" Type="http://schemas.openxmlformats.org/officeDocument/2006/relationships/image" Target="../media/image742.wmf"/><Relationship Id="rId2" Type="http://schemas.openxmlformats.org/officeDocument/2006/relationships/slideLayout" Target="../slideLayouts/slideLayout2.xml"/><Relationship Id="rId1" Type="http://schemas.openxmlformats.org/officeDocument/2006/relationships/vmlDrawing" Target="../drawings/vmlDrawing120.vml"/><Relationship Id="rId6" Type="http://schemas.openxmlformats.org/officeDocument/2006/relationships/image" Target="../media/image739.wmf"/><Relationship Id="rId11" Type="http://schemas.openxmlformats.org/officeDocument/2006/relationships/oleObject" Target="../embeddings/oleObject774.bin"/><Relationship Id="rId5" Type="http://schemas.openxmlformats.org/officeDocument/2006/relationships/oleObject" Target="../embeddings/oleObject771.bin"/><Relationship Id="rId10" Type="http://schemas.openxmlformats.org/officeDocument/2006/relationships/image" Target="../media/image741.wmf"/><Relationship Id="rId4" Type="http://schemas.openxmlformats.org/officeDocument/2006/relationships/image" Target="../media/image738.wmf"/><Relationship Id="rId9" Type="http://schemas.openxmlformats.org/officeDocument/2006/relationships/oleObject" Target="../embeddings/oleObject773.bin"/><Relationship Id="rId14" Type="http://schemas.openxmlformats.org/officeDocument/2006/relationships/image" Target="../media/image743.wmf"/></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776.bin"/><Relationship Id="rId2" Type="http://schemas.openxmlformats.org/officeDocument/2006/relationships/slideLayout" Target="../slideLayouts/slideLayout2.xml"/><Relationship Id="rId1" Type="http://schemas.openxmlformats.org/officeDocument/2006/relationships/vmlDrawing" Target="../drawings/vmlDrawing121.vml"/><Relationship Id="rId6" Type="http://schemas.openxmlformats.org/officeDocument/2006/relationships/image" Target="../media/image745.emf"/><Relationship Id="rId5" Type="http://schemas.openxmlformats.org/officeDocument/2006/relationships/oleObject" Target="../embeddings/oleObject777.bin"/><Relationship Id="rId4" Type="http://schemas.openxmlformats.org/officeDocument/2006/relationships/image" Target="../media/image744.emf"/></Relationships>
</file>

<file path=ppt/slides/_rels/slide162.xml.rels><?xml version="1.0" encoding="UTF-8" standalone="yes"?>
<Relationships xmlns="http://schemas.openxmlformats.org/package/2006/relationships"><Relationship Id="rId8" Type="http://schemas.openxmlformats.org/officeDocument/2006/relationships/image" Target="../media/image748.wmf"/><Relationship Id="rId13" Type="http://schemas.openxmlformats.org/officeDocument/2006/relationships/oleObject" Target="../embeddings/oleObject783.bin"/><Relationship Id="rId18" Type="http://schemas.openxmlformats.org/officeDocument/2006/relationships/image" Target="../media/image753.wmf"/><Relationship Id="rId26" Type="http://schemas.openxmlformats.org/officeDocument/2006/relationships/image" Target="../media/image757.emf"/><Relationship Id="rId3" Type="http://schemas.openxmlformats.org/officeDocument/2006/relationships/oleObject" Target="../embeddings/oleObject778.bin"/><Relationship Id="rId21" Type="http://schemas.openxmlformats.org/officeDocument/2006/relationships/oleObject" Target="../embeddings/oleObject787.bin"/><Relationship Id="rId7" Type="http://schemas.openxmlformats.org/officeDocument/2006/relationships/oleObject" Target="../embeddings/oleObject780.bin"/><Relationship Id="rId12" Type="http://schemas.openxmlformats.org/officeDocument/2006/relationships/image" Target="../media/image750.wmf"/><Relationship Id="rId17" Type="http://schemas.openxmlformats.org/officeDocument/2006/relationships/oleObject" Target="../embeddings/oleObject785.bin"/><Relationship Id="rId25" Type="http://schemas.openxmlformats.org/officeDocument/2006/relationships/oleObject" Target="../embeddings/oleObject789.bin"/><Relationship Id="rId2" Type="http://schemas.openxmlformats.org/officeDocument/2006/relationships/slideLayout" Target="../slideLayouts/slideLayout2.xml"/><Relationship Id="rId16" Type="http://schemas.openxmlformats.org/officeDocument/2006/relationships/image" Target="../media/image752.wmf"/><Relationship Id="rId20" Type="http://schemas.openxmlformats.org/officeDocument/2006/relationships/image" Target="../media/image754.wmf"/><Relationship Id="rId1" Type="http://schemas.openxmlformats.org/officeDocument/2006/relationships/vmlDrawing" Target="../drawings/vmlDrawing122.vml"/><Relationship Id="rId6" Type="http://schemas.openxmlformats.org/officeDocument/2006/relationships/image" Target="../media/image747.wmf"/><Relationship Id="rId11" Type="http://schemas.openxmlformats.org/officeDocument/2006/relationships/oleObject" Target="../embeddings/oleObject782.bin"/><Relationship Id="rId24" Type="http://schemas.openxmlformats.org/officeDocument/2006/relationships/image" Target="../media/image756.emf"/><Relationship Id="rId5" Type="http://schemas.openxmlformats.org/officeDocument/2006/relationships/oleObject" Target="../embeddings/oleObject779.bin"/><Relationship Id="rId15" Type="http://schemas.openxmlformats.org/officeDocument/2006/relationships/oleObject" Target="../embeddings/oleObject784.bin"/><Relationship Id="rId23" Type="http://schemas.openxmlformats.org/officeDocument/2006/relationships/oleObject" Target="../embeddings/oleObject788.bin"/><Relationship Id="rId28" Type="http://schemas.openxmlformats.org/officeDocument/2006/relationships/image" Target="../media/image758.emf"/><Relationship Id="rId10" Type="http://schemas.openxmlformats.org/officeDocument/2006/relationships/image" Target="../media/image749.wmf"/><Relationship Id="rId19" Type="http://schemas.openxmlformats.org/officeDocument/2006/relationships/oleObject" Target="../embeddings/oleObject786.bin"/><Relationship Id="rId4" Type="http://schemas.openxmlformats.org/officeDocument/2006/relationships/image" Target="../media/image746.png"/><Relationship Id="rId9" Type="http://schemas.openxmlformats.org/officeDocument/2006/relationships/oleObject" Target="../embeddings/oleObject781.bin"/><Relationship Id="rId14" Type="http://schemas.openxmlformats.org/officeDocument/2006/relationships/image" Target="../media/image751.wmf"/><Relationship Id="rId22" Type="http://schemas.openxmlformats.org/officeDocument/2006/relationships/image" Target="../media/image755.wmf"/><Relationship Id="rId27" Type="http://schemas.openxmlformats.org/officeDocument/2006/relationships/oleObject" Target="../embeddings/oleObject790.bin"/></Relationships>
</file>

<file path=ppt/slides/_rels/slide163.xml.rels><?xml version="1.0" encoding="UTF-8" standalone="yes"?>
<Relationships xmlns="http://schemas.openxmlformats.org/package/2006/relationships"><Relationship Id="rId8" Type="http://schemas.openxmlformats.org/officeDocument/2006/relationships/image" Target="../media/image535.wmf"/><Relationship Id="rId3" Type="http://schemas.openxmlformats.org/officeDocument/2006/relationships/oleObject" Target="../embeddings/oleObject791.bin"/><Relationship Id="rId7" Type="http://schemas.openxmlformats.org/officeDocument/2006/relationships/oleObject" Target="../embeddings/oleObject793.bin"/><Relationship Id="rId12" Type="http://schemas.openxmlformats.org/officeDocument/2006/relationships/oleObject" Target="../embeddings/oleObject796.bin"/><Relationship Id="rId2" Type="http://schemas.openxmlformats.org/officeDocument/2006/relationships/slideLayout" Target="../slideLayouts/slideLayout2.xml"/><Relationship Id="rId1" Type="http://schemas.openxmlformats.org/officeDocument/2006/relationships/vmlDrawing" Target="../drawings/vmlDrawing123.vml"/><Relationship Id="rId6" Type="http://schemas.openxmlformats.org/officeDocument/2006/relationships/image" Target="../media/image760.png"/><Relationship Id="rId11" Type="http://schemas.openxmlformats.org/officeDocument/2006/relationships/image" Target="../media/image536.wmf"/><Relationship Id="rId5" Type="http://schemas.openxmlformats.org/officeDocument/2006/relationships/oleObject" Target="../embeddings/oleObject792.bin"/><Relationship Id="rId10" Type="http://schemas.openxmlformats.org/officeDocument/2006/relationships/oleObject" Target="../embeddings/oleObject795.bin"/><Relationship Id="rId4" Type="http://schemas.openxmlformats.org/officeDocument/2006/relationships/image" Target="../media/image759.wmf"/><Relationship Id="rId9" Type="http://schemas.openxmlformats.org/officeDocument/2006/relationships/oleObject" Target="../embeddings/oleObject794.bin"/></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image" Target="../media/image763.wmf"/><Relationship Id="rId3" Type="http://schemas.openxmlformats.org/officeDocument/2006/relationships/oleObject" Target="../embeddings/oleObject797.bin"/><Relationship Id="rId7" Type="http://schemas.openxmlformats.org/officeDocument/2006/relationships/oleObject" Target="../embeddings/oleObject799.bin"/><Relationship Id="rId12" Type="http://schemas.openxmlformats.org/officeDocument/2006/relationships/image" Target="../media/image765.wmf"/><Relationship Id="rId2" Type="http://schemas.openxmlformats.org/officeDocument/2006/relationships/slideLayout" Target="../slideLayouts/slideLayout2.xml"/><Relationship Id="rId1" Type="http://schemas.openxmlformats.org/officeDocument/2006/relationships/vmlDrawing" Target="../drawings/vmlDrawing124.vml"/><Relationship Id="rId6" Type="http://schemas.openxmlformats.org/officeDocument/2006/relationships/image" Target="../media/image762.emf"/><Relationship Id="rId11" Type="http://schemas.openxmlformats.org/officeDocument/2006/relationships/oleObject" Target="../embeddings/oleObject801.bin"/><Relationship Id="rId5" Type="http://schemas.openxmlformats.org/officeDocument/2006/relationships/oleObject" Target="../embeddings/oleObject798.bin"/><Relationship Id="rId10" Type="http://schemas.openxmlformats.org/officeDocument/2006/relationships/image" Target="../media/image764.wmf"/><Relationship Id="rId4" Type="http://schemas.openxmlformats.org/officeDocument/2006/relationships/image" Target="../media/image761.emf"/><Relationship Id="rId9" Type="http://schemas.openxmlformats.org/officeDocument/2006/relationships/oleObject" Target="../embeddings/oleObject800.bin"/></Relationships>
</file>

<file path=ppt/slides/_rels/slide166.xml.rels><?xml version="1.0" encoding="UTF-8" standalone="yes"?>
<Relationships xmlns="http://schemas.openxmlformats.org/package/2006/relationships"><Relationship Id="rId8" Type="http://schemas.openxmlformats.org/officeDocument/2006/relationships/image" Target="../media/image768.wmf"/><Relationship Id="rId13" Type="http://schemas.openxmlformats.org/officeDocument/2006/relationships/oleObject" Target="../embeddings/oleObject807.bin"/><Relationship Id="rId18" Type="http://schemas.openxmlformats.org/officeDocument/2006/relationships/image" Target="../media/image773.wmf"/><Relationship Id="rId3" Type="http://schemas.openxmlformats.org/officeDocument/2006/relationships/oleObject" Target="../embeddings/oleObject802.bin"/><Relationship Id="rId7" Type="http://schemas.openxmlformats.org/officeDocument/2006/relationships/oleObject" Target="../embeddings/oleObject804.bin"/><Relationship Id="rId12" Type="http://schemas.openxmlformats.org/officeDocument/2006/relationships/image" Target="../media/image770.wmf"/><Relationship Id="rId17" Type="http://schemas.openxmlformats.org/officeDocument/2006/relationships/oleObject" Target="../embeddings/oleObject809.bin"/><Relationship Id="rId2" Type="http://schemas.openxmlformats.org/officeDocument/2006/relationships/slideLayout" Target="../slideLayouts/slideLayout2.xml"/><Relationship Id="rId16" Type="http://schemas.openxmlformats.org/officeDocument/2006/relationships/image" Target="../media/image772.wmf"/><Relationship Id="rId1" Type="http://schemas.openxmlformats.org/officeDocument/2006/relationships/vmlDrawing" Target="../drawings/vmlDrawing125.vml"/><Relationship Id="rId6" Type="http://schemas.openxmlformats.org/officeDocument/2006/relationships/image" Target="../media/image767.wmf"/><Relationship Id="rId11" Type="http://schemas.openxmlformats.org/officeDocument/2006/relationships/oleObject" Target="../embeddings/oleObject806.bin"/><Relationship Id="rId5" Type="http://schemas.openxmlformats.org/officeDocument/2006/relationships/oleObject" Target="../embeddings/oleObject803.bin"/><Relationship Id="rId15" Type="http://schemas.openxmlformats.org/officeDocument/2006/relationships/oleObject" Target="../embeddings/oleObject808.bin"/><Relationship Id="rId10" Type="http://schemas.openxmlformats.org/officeDocument/2006/relationships/image" Target="../media/image769.wmf"/><Relationship Id="rId4" Type="http://schemas.openxmlformats.org/officeDocument/2006/relationships/image" Target="../media/image766.wmf"/><Relationship Id="rId9" Type="http://schemas.openxmlformats.org/officeDocument/2006/relationships/oleObject" Target="../embeddings/oleObject805.bin"/><Relationship Id="rId14" Type="http://schemas.openxmlformats.org/officeDocument/2006/relationships/image" Target="../media/image771.wmf"/></Relationships>
</file>

<file path=ppt/slides/_rels/slide167.xml.rels><?xml version="1.0" encoding="UTF-8" standalone="yes"?>
<Relationships xmlns="http://schemas.openxmlformats.org/package/2006/relationships"><Relationship Id="rId8" Type="http://schemas.openxmlformats.org/officeDocument/2006/relationships/image" Target="../media/image776.wmf"/><Relationship Id="rId3" Type="http://schemas.openxmlformats.org/officeDocument/2006/relationships/oleObject" Target="../embeddings/oleObject810.bin"/><Relationship Id="rId7" Type="http://schemas.openxmlformats.org/officeDocument/2006/relationships/oleObject" Target="../embeddings/oleObject812.bin"/><Relationship Id="rId2" Type="http://schemas.openxmlformats.org/officeDocument/2006/relationships/slideLayout" Target="../slideLayouts/slideLayout2.xml"/><Relationship Id="rId1" Type="http://schemas.openxmlformats.org/officeDocument/2006/relationships/vmlDrawing" Target="../drawings/vmlDrawing126.vml"/><Relationship Id="rId6" Type="http://schemas.openxmlformats.org/officeDocument/2006/relationships/image" Target="../media/image775.emf"/><Relationship Id="rId5" Type="http://schemas.openxmlformats.org/officeDocument/2006/relationships/oleObject" Target="../embeddings/oleObject811.bin"/><Relationship Id="rId10" Type="http://schemas.openxmlformats.org/officeDocument/2006/relationships/image" Target="../media/image777.emf"/><Relationship Id="rId4" Type="http://schemas.openxmlformats.org/officeDocument/2006/relationships/image" Target="../media/image774.emf"/><Relationship Id="rId9" Type="http://schemas.openxmlformats.org/officeDocument/2006/relationships/oleObject" Target="../embeddings/oleObject813.bin"/></Relationships>
</file>

<file path=ppt/slides/_rels/slide168.xml.rels><?xml version="1.0" encoding="UTF-8" standalone="yes"?>
<Relationships xmlns="http://schemas.openxmlformats.org/package/2006/relationships"><Relationship Id="rId8" Type="http://schemas.openxmlformats.org/officeDocument/2006/relationships/image" Target="../media/image780.wmf"/><Relationship Id="rId13" Type="http://schemas.openxmlformats.org/officeDocument/2006/relationships/oleObject" Target="../embeddings/oleObject819.bin"/><Relationship Id="rId18" Type="http://schemas.openxmlformats.org/officeDocument/2006/relationships/image" Target="../media/image18.wmf"/><Relationship Id="rId26" Type="http://schemas.openxmlformats.org/officeDocument/2006/relationships/image" Target="../media/image786.wmf"/><Relationship Id="rId3" Type="http://schemas.openxmlformats.org/officeDocument/2006/relationships/oleObject" Target="../embeddings/oleObject814.bin"/><Relationship Id="rId21" Type="http://schemas.openxmlformats.org/officeDocument/2006/relationships/oleObject" Target="../embeddings/oleObject823.bin"/><Relationship Id="rId7" Type="http://schemas.openxmlformats.org/officeDocument/2006/relationships/oleObject" Target="../embeddings/oleObject816.bin"/><Relationship Id="rId12" Type="http://schemas.openxmlformats.org/officeDocument/2006/relationships/image" Target="../media/image782.wmf"/><Relationship Id="rId17" Type="http://schemas.openxmlformats.org/officeDocument/2006/relationships/oleObject" Target="../embeddings/oleObject821.bin"/><Relationship Id="rId25" Type="http://schemas.openxmlformats.org/officeDocument/2006/relationships/oleObject" Target="../embeddings/oleObject825.bin"/><Relationship Id="rId2" Type="http://schemas.openxmlformats.org/officeDocument/2006/relationships/slideLayout" Target="../slideLayouts/slideLayout2.xml"/><Relationship Id="rId16" Type="http://schemas.openxmlformats.org/officeDocument/2006/relationships/image" Target="../media/image784.png"/><Relationship Id="rId20" Type="http://schemas.openxmlformats.org/officeDocument/2006/relationships/image" Target="../media/image694.wmf"/><Relationship Id="rId29" Type="http://schemas.openxmlformats.org/officeDocument/2006/relationships/oleObject" Target="../embeddings/oleObject827.bin"/><Relationship Id="rId1" Type="http://schemas.openxmlformats.org/officeDocument/2006/relationships/vmlDrawing" Target="../drawings/vmlDrawing127.vml"/><Relationship Id="rId6" Type="http://schemas.openxmlformats.org/officeDocument/2006/relationships/image" Target="../media/image779.wmf"/><Relationship Id="rId11" Type="http://schemas.openxmlformats.org/officeDocument/2006/relationships/oleObject" Target="../embeddings/oleObject818.bin"/><Relationship Id="rId24" Type="http://schemas.openxmlformats.org/officeDocument/2006/relationships/image" Target="../media/image785.wmf"/><Relationship Id="rId5" Type="http://schemas.openxmlformats.org/officeDocument/2006/relationships/oleObject" Target="../embeddings/oleObject815.bin"/><Relationship Id="rId15" Type="http://schemas.openxmlformats.org/officeDocument/2006/relationships/oleObject" Target="../embeddings/oleObject820.bin"/><Relationship Id="rId23" Type="http://schemas.openxmlformats.org/officeDocument/2006/relationships/oleObject" Target="../embeddings/oleObject824.bin"/><Relationship Id="rId28" Type="http://schemas.openxmlformats.org/officeDocument/2006/relationships/image" Target="../media/image787.wmf"/><Relationship Id="rId10" Type="http://schemas.openxmlformats.org/officeDocument/2006/relationships/image" Target="../media/image781.wmf"/><Relationship Id="rId19" Type="http://schemas.openxmlformats.org/officeDocument/2006/relationships/oleObject" Target="../embeddings/oleObject822.bin"/><Relationship Id="rId4" Type="http://schemas.openxmlformats.org/officeDocument/2006/relationships/image" Target="../media/image778.wmf"/><Relationship Id="rId9" Type="http://schemas.openxmlformats.org/officeDocument/2006/relationships/oleObject" Target="../embeddings/oleObject817.bin"/><Relationship Id="rId14" Type="http://schemas.openxmlformats.org/officeDocument/2006/relationships/image" Target="../media/image783.wmf"/><Relationship Id="rId22" Type="http://schemas.openxmlformats.org/officeDocument/2006/relationships/image" Target="../media/image55.wmf"/><Relationship Id="rId27" Type="http://schemas.openxmlformats.org/officeDocument/2006/relationships/oleObject" Target="../embeddings/oleObject826.bin"/><Relationship Id="rId30" Type="http://schemas.openxmlformats.org/officeDocument/2006/relationships/image" Target="../media/image788.wmf"/></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828.bin"/><Relationship Id="rId2" Type="http://schemas.openxmlformats.org/officeDocument/2006/relationships/slideLayout" Target="../slideLayouts/slideLayout2.xml"/><Relationship Id="rId1" Type="http://schemas.openxmlformats.org/officeDocument/2006/relationships/vmlDrawing" Target="../drawings/vmlDrawing128.vml"/><Relationship Id="rId4" Type="http://schemas.openxmlformats.org/officeDocument/2006/relationships/image" Target="../media/image789.wmf"/></Relationships>
</file>

<file path=ppt/slides/_rels/slide17.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8.bin"/><Relationship Id="rId18" Type="http://schemas.openxmlformats.org/officeDocument/2006/relationships/oleObject" Target="../embeddings/oleObject61.bin"/><Relationship Id="rId26" Type="http://schemas.openxmlformats.org/officeDocument/2006/relationships/oleObject" Target="../embeddings/oleObject65.bin"/><Relationship Id="rId3" Type="http://schemas.openxmlformats.org/officeDocument/2006/relationships/oleObject" Target="../embeddings/oleObject53.bin"/><Relationship Id="rId21" Type="http://schemas.openxmlformats.org/officeDocument/2006/relationships/image" Target="../media/image62.emf"/><Relationship Id="rId7" Type="http://schemas.openxmlformats.org/officeDocument/2006/relationships/oleObject" Target="../embeddings/oleObject55.bin"/><Relationship Id="rId12" Type="http://schemas.openxmlformats.org/officeDocument/2006/relationships/image" Target="../media/image58.wmf"/><Relationship Id="rId17" Type="http://schemas.openxmlformats.org/officeDocument/2006/relationships/image" Target="../media/image60.emf"/><Relationship Id="rId25"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57.bin"/><Relationship Id="rId24" Type="http://schemas.openxmlformats.org/officeDocument/2006/relationships/oleObject" Target="../embeddings/oleObject64.bin"/><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image" Target="../media/image63.emf"/><Relationship Id="rId10" Type="http://schemas.openxmlformats.org/officeDocument/2006/relationships/image" Target="../media/image57.wmf"/><Relationship Id="rId19" Type="http://schemas.openxmlformats.org/officeDocument/2006/relationships/image" Target="../media/image61.emf"/><Relationship Id="rId4" Type="http://schemas.openxmlformats.org/officeDocument/2006/relationships/image" Target="../media/image54.wmf"/><Relationship Id="rId9" Type="http://schemas.openxmlformats.org/officeDocument/2006/relationships/oleObject" Target="../embeddings/oleObject56.bin"/><Relationship Id="rId14" Type="http://schemas.openxmlformats.org/officeDocument/2006/relationships/image" Target="../media/image59.wmf"/><Relationship Id="rId22" Type="http://schemas.openxmlformats.org/officeDocument/2006/relationships/oleObject" Target="../embeddings/oleObject63.bin"/><Relationship Id="rId27" Type="http://schemas.openxmlformats.org/officeDocument/2006/relationships/image" Target="../media/image65.wmf"/></Relationships>
</file>

<file path=ppt/slides/_rels/slide170.xml.rels><?xml version="1.0" encoding="UTF-8" standalone="yes"?>
<Relationships xmlns="http://schemas.openxmlformats.org/package/2006/relationships"><Relationship Id="rId2" Type="http://schemas.openxmlformats.org/officeDocument/2006/relationships/image" Target="../media/image514.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5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70.wmf"/><Relationship Id="rId3" Type="http://schemas.openxmlformats.org/officeDocument/2006/relationships/oleObject" Target="../embeddings/oleObject66.bin"/><Relationship Id="rId7" Type="http://schemas.openxmlformats.org/officeDocument/2006/relationships/image" Target="../media/image67.emf"/><Relationship Id="rId12" Type="http://schemas.openxmlformats.org/officeDocument/2006/relationships/oleObject" Target="../embeddings/oleObject70.bin"/><Relationship Id="rId17" Type="http://schemas.openxmlformats.org/officeDocument/2006/relationships/image" Target="../media/image72.emf"/><Relationship Id="rId2" Type="http://schemas.openxmlformats.org/officeDocument/2006/relationships/slideLayout" Target="../slideLayouts/slideLayout2.xml"/><Relationship Id="rId16" Type="http://schemas.openxmlformats.org/officeDocument/2006/relationships/oleObject" Target="../embeddings/oleObject72.bin"/><Relationship Id="rId1" Type="http://schemas.openxmlformats.org/officeDocument/2006/relationships/vmlDrawing" Target="../drawings/vmlDrawing11.vml"/><Relationship Id="rId6" Type="http://schemas.openxmlformats.org/officeDocument/2006/relationships/oleObject" Target="../embeddings/oleObject67.bin"/><Relationship Id="rId11" Type="http://schemas.openxmlformats.org/officeDocument/2006/relationships/image" Target="../media/image69.wmf"/><Relationship Id="rId5" Type="http://schemas.openxmlformats.org/officeDocument/2006/relationships/image" Target="../media/image73.png"/><Relationship Id="rId15" Type="http://schemas.openxmlformats.org/officeDocument/2006/relationships/image" Target="../media/image71.emf"/><Relationship Id="rId10" Type="http://schemas.openxmlformats.org/officeDocument/2006/relationships/oleObject" Target="../embeddings/oleObject69.bin"/><Relationship Id="rId4" Type="http://schemas.openxmlformats.org/officeDocument/2006/relationships/image" Target="../media/image66.wmf"/><Relationship Id="rId9" Type="http://schemas.openxmlformats.org/officeDocument/2006/relationships/image" Target="../media/image68.emf"/><Relationship Id="rId14" Type="http://schemas.openxmlformats.org/officeDocument/2006/relationships/oleObject" Target="../embeddings/oleObject7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69.wmf"/><Relationship Id="rId3" Type="http://schemas.openxmlformats.org/officeDocument/2006/relationships/oleObject" Target="../embeddings/oleObject73.bin"/><Relationship Id="rId7" Type="http://schemas.openxmlformats.org/officeDocument/2006/relationships/image" Target="../media/image80.png"/><Relationship Id="rId12" Type="http://schemas.openxmlformats.org/officeDocument/2006/relationships/oleObject" Target="../embeddings/oleObject77.bin"/><Relationship Id="rId17" Type="http://schemas.openxmlformats.org/officeDocument/2006/relationships/image" Target="../media/image79.emf"/><Relationship Id="rId2" Type="http://schemas.openxmlformats.org/officeDocument/2006/relationships/slideLayout" Target="../slideLayouts/slideLayout2.xml"/><Relationship Id="rId16" Type="http://schemas.openxmlformats.org/officeDocument/2006/relationships/oleObject" Target="../embeddings/oleObject79.bin"/><Relationship Id="rId1" Type="http://schemas.openxmlformats.org/officeDocument/2006/relationships/vmlDrawing" Target="../drawings/vmlDrawing12.vml"/><Relationship Id="rId6" Type="http://schemas.openxmlformats.org/officeDocument/2006/relationships/image" Target="../media/image75.emf"/><Relationship Id="rId11" Type="http://schemas.openxmlformats.org/officeDocument/2006/relationships/image" Target="../media/image77.emf"/><Relationship Id="rId5" Type="http://schemas.openxmlformats.org/officeDocument/2006/relationships/oleObject" Target="../embeddings/oleObject74.bin"/><Relationship Id="rId15" Type="http://schemas.openxmlformats.org/officeDocument/2006/relationships/image" Target="../media/image78.wmf"/><Relationship Id="rId10" Type="http://schemas.openxmlformats.org/officeDocument/2006/relationships/oleObject" Target="../embeddings/oleObject76.bin"/><Relationship Id="rId4" Type="http://schemas.openxmlformats.org/officeDocument/2006/relationships/image" Target="../media/image74.wmf"/><Relationship Id="rId9" Type="http://schemas.openxmlformats.org/officeDocument/2006/relationships/image" Target="../media/image76.emf"/><Relationship Id="rId14" Type="http://schemas.openxmlformats.org/officeDocument/2006/relationships/oleObject" Target="../embeddings/oleObject7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image" Target="../media/image84.png"/><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81.bin"/><Relationship Id="rId5" Type="http://schemas.openxmlformats.org/officeDocument/2006/relationships/image" Target="../media/image81.emf"/><Relationship Id="rId4" Type="http://schemas.openxmlformats.org/officeDocument/2006/relationships/oleObject" Target="../embeddings/oleObject80.bin"/><Relationship Id="rId9" Type="http://schemas.openxmlformats.org/officeDocument/2006/relationships/image" Target="../media/image83.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image" Target="../media/image87.png"/><Relationship Id="rId7" Type="http://schemas.openxmlformats.org/officeDocument/2006/relationships/image" Target="../media/image8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84.bin"/><Relationship Id="rId5" Type="http://schemas.openxmlformats.org/officeDocument/2006/relationships/image" Target="../media/image85.emf"/><Relationship Id="rId4" Type="http://schemas.openxmlformats.org/officeDocument/2006/relationships/oleObject" Target="../embeddings/oleObject83.bin"/><Relationship Id="rId9" Type="http://schemas.openxmlformats.org/officeDocument/2006/relationships/image" Target="../media/image83.wmf"/></Relationships>
</file>

<file path=ppt/slides/_rels/slide2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hyperlink" Target="Movie1.sw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9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95.wmf"/><Relationship Id="rId5" Type="http://schemas.openxmlformats.org/officeDocument/2006/relationships/oleObject" Target="../embeddings/oleObject88.bin"/><Relationship Id="rId4" Type="http://schemas.openxmlformats.org/officeDocument/2006/relationships/image" Target="../media/image9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8.wmf"/><Relationship Id="rId5" Type="http://schemas.openxmlformats.org/officeDocument/2006/relationships/oleObject" Target="../embeddings/oleObject91.bin"/><Relationship Id="rId4" Type="http://schemas.openxmlformats.org/officeDocument/2006/relationships/image" Target="../media/image97.wmf"/></Relationships>
</file>

<file path=ppt/slides/_rels/slide28.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101.jpeg"/><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9.wmf"/><Relationship Id="rId5" Type="http://schemas.openxmlformats.org/officeDocument/2006/relationships/oleObject" Target="../embeddings/oleObject92.bin"/><Relationship Id="rId4" Type="http://schemas.openxmlformats.org/officeDocument/2006/relationships/image" Target="../media/image102.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04.wmf"/><Relationship Id="rId5" Type="http://schemas.openxmlformats.org/officeDocument/2006/relationships/oleObject" Target="../embeddings/oleObject95.bin"/><Relationship Id="rId4" Type="http://schemas.openxmlformats.org/officeDocument/2006/relationships/image" Target="../media/image10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2.bin"/><Relationship Id="rId18" Type="http://schemas.openxmlformats.org/officeDocument/2006/relationships/oleObject" Target="../embeddings/oleObject105.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oleObject" Target="../embeddings/oleObject101.bin"/><Relationship Id="rId17" Type="http://schemas.openxmlformats.org/officeDocument/2006/relationships/image" Target="../media/image110.wmf"/><Relationship Id="rId2" Type="http://schemas.openxmlformats.org/officeDocument/2006/relationships/slideLayout" Target="../slideLayouts/slideLayout2.xml"/><Relationship Id="rId16" Type="http://schemas.openxmlformats.org/officeDocument/2006/relationships/oleObject" Target="../embeddings/oleObject104.bin"/><Relationship Id="rId1" Type="http://schemas.openxmlformats.org/officeDocument/2006/relationships/vmlDrawing" Target="../drawings/vmlDrawing20.vml"/><Relationship Id="rId6" Type="http://schemas.openxmlformats.org/officeDocument/2006/relationships/image" Target="../media/image106.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image" Target="../media/image109.wmf"/><Relationship Id="rId10" Type="http://schemas.openxmlformats.org/officeDocument/2006/relationships/image" Target="../media/image108.wmf"/><Relationship Id="rId19" Type="http://schemas.openxmlformats.org/officeDocument/2006/relationships/oleObject" Target="../embeddings/oleObject106.bin"/><Relationship Id="rId4" Type="http://schemas.openxmlformats.org/officeDocument/2006/relationships/image" Target="../media/image105.wmf"/><Relationship Id="rId9" Type="http://schemas.openxmlformats.org/officeDocument/2006/relationships/oleObject" Target="../embeddings/oleObject99.bin"/><Relationship Id="rId14" Type="http://schemas.openxmlformats.org/officeDocument/2006/relationships/oleObject" Target="../embeddings/oleObject103.bin"/></Relationships>
</file>

<file path=ppt/slides/_rels/slide31.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12.bin"/><Relationship Id="rId18" Type="http://schemas.openxmlformats.org/officeDocument/2006/relationships/image" Target="../media/image117.emf"/><Relationship Id="rId26" Type="http://schemas.openxmlformats.org/officeDocument/2006/relationships/image" Target="../media/image121.wmf"/><Relationship Id="rId3" Type="http://schemas.openxmlformats.org/officeDocument/2006/relationships/oleObject" Target="../embeddings/oleObject107.bin"/><Relationship Id="rId21" Type="http://schemas.openxmlformats.org/officeDocument/2006/relationships/oleObject" Target="../embeddings/oleObject116.bin"/><Relationship Id="rId7" Type="http://schemas.openxmlformats.org/officeDocument/2006/relationships/oleObject" Target="../embeddings/oleObject109.bin"/><Relationship Id="rId12" Type="http://schemas.openxmlformats.org/officeDocument/2006/relationships/image" Target="../media/image114.wmf"/><Relationship Id="rId17" Type="http://schemas.openxmlformats.org/officeDocument/2006/relationships/oleObject" Target="../embeddings/oleObject114.bin"/><Relationship Id="rId25" Type="http://schemas.openxmlformats.org/officeDocument/2006/relationships/oleObject" Target="../embeddings/oleObject118.bin"/><Relationship Id="rId2" Type="http://schemas.openxmlformats.org/officeDocument/2006/relationships/slideLayout" Target="../slideLayouts/slideLayout2.xml"/><Relationship Id="rId16" Type="http://schemas.openxmlformats.org/officeDocument/2006/relationships/image" Target="../media/image116.emf"/><Relationship Id="rId20" Type="http://schemas.openxmlformats.org/officeDocument/2006/relationships/image" Target="../media/image118.emf"/><Relationship Id="rId1" Type="http://schemas.openxmlformats.org/officeDocument/2006/relationships/vmlDrawing" Target="../drawings/vmlDrawing21.vml"/><Relationship Id="rId6" Type="http://schemas.openxmlformats.org/officeDocument/2006/relationships/image" Target="../media/image111.wmf"/><Relationship Id="rId11" Type="http://schemas.openxmlformats.org/officeDocument/2006/relationships/oleObject" Target="../embeddings/oleObject111.bin"/><Relationship Id="rId24" Type="http://schemas.openxmlformats.org/officeDocument/2006/relationships/image" Target="../media/image120.wmf"/><Relationship Id="rId5" Type="http://schemas.openxmlformats.org/officeDocument/2006/relationships/oleObject" Target="../embeddings/oleObject108.bin"/><Relationship Id="rId15" Type="http://schemas.openxmlformats.org/officeDocument/2006/relationships/oleObject" Target="../embeddings/oleObject113.bin"/><Relationship Id="rId23" Type="http://schemas.openxmlformats.org/officeDocument/2006/relationships/oleObject" Target="../embeddings/oleObject117.bin"/><Relationship Id="rId10" Type="http://schemas.openxmlformats.org/officeDocument/2006/relationships/image" Target="../media/image113.wmf"/><Relationship Id="rId19" Type="http://schemas.openxmlformats.org/officeDocument/2006/relationships/oleObject" Target="../embeddings/oleObject115.bin"/><Relationship Id="rId4" Type="http://schemas.openxmlformats.org/officeDocument/2006/relationships/image" Target="../media/image56.wmf"/><Relationship Id="rId9" Type="http://schemas.openxmlformats.org/officeDocument/2006/relationships/oleObject" Target="../embeddings/oleObject110.bin"/><Relationship Id="rId14" Type="http://schemas.openxmlformats.org/officeDocument/2006/relationships/image" Target="../media/image115.wmf"/><Relationship Id="rId22" Type="http://schemas.openxmlformats.org/officeDocument/2006/relationships/image" Target="../media/image119.wmf"/></Relationships>
</file>

<file path=ppt/slides/_rels/slide32.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47.xml"/><Relationship Id="rId1" Type="http://schemas.openxmlformats.org/officeDocument/2006/relationships/slideLayout" Target="../slideLayouts/slideLayout2.xml"/><Relationship Id="rId4" Type="http://schemas.openxmlformats.org/officeDocument/2006/relationships/slide" Target="slide62.xml"/></Relationships>
</file>

<file path=ppt/slides/_rels/slide33.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23.png"/><Relationship Id="rId5" Type="http://schemas.openxmlformats.org/officeDocument/2006/relationships/image" Target="../media/image122.wmf"/><Relationship Id="rId4" Type="http://schemas.openxmlformats.org/officeDocument/2006/relationships/oleObject" Target="../embeddings/oleObject119.bin"/></Relationships>
</file>

<file path=ppt/slides/_rels/slide34.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25.bin"/><Relationship Id="rId18" Type="http://schemas.openxmlformats.org/officeDocument/2006/relationships/oleObject" Target="../embeddings/oleObject127.bin"/><Relationship Id="rId3" Type="http://schemas.openxmlformats.org/officeDocument/2006/relationships/oleObject" Target="../embeddings/oleObject120.bin"/><Relationship Id="rId21" Type="http://schemas.openxmlformats.org/officeDocument/2006/relationships/image" Target="../media/image132.wmf"/><Relationship Id="rId7" Type="http://schemas.openxmlformats.org/officeDocument/2006/relationships/oleObject" Target="../embeddings/oleObject122.bin"/><Relationship Id="rId12" Type="http://schemas.openxmlformats.org/officeDocument/2006/relationships/image" Target="../media/image128.wmf"/><Relationship Id="rId17" Type="http://schemas.openxmlformats.org/officeDocument/2006/relationships/image" Target="../media/image130.wmf"/><Relationship Id="rId2" Type="http://schemas.openxmlformats.org/officeDocument/2006/relationships/slideLayout" Target="../slideLayouts/slideLayout2.xml"/><Relationship Id="rId16" Type="http://schemas.openxmlformats.org/officeDocument/2006/relationships/oleObject" Target="../embeddings/oleObject126.bin"/><Relationship Id="rId20" Type="http://schemas.openxmlformats.org/officeDocument/2006/relationships/oleObject" Target="../embeddings/oleObject128.bin"/><Relationship Id="rId1" Type="http://schemas.openxmlformats.org/officeDocument/2006/relationships/vmlDrawing" Target="../drawings/vmlDrawing23.vml"/><Relationship Id="rId6" Type="http://schemas.openxmlformats.org/officeDocument/2006/relationships/image" Target="../media/image125.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image" Target="../media/image133.wmf"/><Relationship Id="rId10" Type="http://schemas.openxmlformats.org/officeDocument/2006/relationships/image" Target="../media/image127.wmf"/><Relationship Id="rId19" Type="http://schemas.openxmlformats.org/officeDocument/2006/relationships/image" Target="../media/image131.wmf"/><Relationship Id="rId4" Type="http://schemas.openxmlformats.org/officeDocument/2006/relationships/image" Target="../media/image124.wmf"/><Relationship Id="rId9" Type="http://schemas.openxmlformats.org/officeDocument/2006/relationships/oleObject" Target="../embeddings/oleObject123.bin"/><Relationship Id="rId14" Type="http://schemas.openxmlformats.org/officeDocument/2006/relationships/image" Target="../media/image129.wmf"/></Relationships>
</file>

<file path=ppt/slides/_rels/slide35.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34.bin"/><Relationship Id="rId18" Type="http://schemas.openxmlformats.org/officeDocument/2006/relationships/image" Target="../media/image141.wmf"/><Relationship Id="rId26" Type="http://schemas.openxmlformats.org/officeDocument/2006/relationships/image" Target="../media/image145.wmf"/><Relationship Id="rId3" Type="http://schemas.openxmlformats.org/officeDocument/2006/relationships/oleObject" Target="../embeddings/oleObject129.bin"/><Relationship Id="rId21" Type="http://schemas.openxmlformats.org/officeDocument/2006/relationships/oleObject" Target="../embeddings/oleObject138.bin"/><Relationship Id="rId7" Type="http://schemas.openxmlformats.org/officeDocument/2006/relationships/oleObject" Target="../embeddings/oleObject131.bin"/><Relationship Id="rId12" Type="http://schemas.openxmlformats.org/officeDocument/2006/relationships/image" Target="../media/image138.wmf"/><Relationship Id="rId17" Type="http://schemas.openxmlformats.org/officeDocument/2006/relationships/oleObject" Target="../embeddings/oleObject136.bin"/><Relationship Id="rId25" Type="http://schemas.openxmlformats.org/officeDocument/2006/relationships/oleObject" Target="../embeddings/oleObject140.bin"/><Relationship Id="rId2" Type="http://schemas.openxmlformats.org/officeDocument/2006/relationships/slideLayout" Target="../slideLayouts/slideLayout2.xml"/><Relationship Id="rId16" Type="http://schemas.openxmlformats.org/officeDocument/2006/relationships/image" Target="../media/image140.wmf"/><Relationship Id="rId20" Type="http://schemas.openxmlformats.org/officeDocument/2006/relationships/image" Target="../media/image142.wmf"/><Relationship Id="rId29" Type="http://schemas.openxmlformats.org/officeDocument/2006/relationships/oleObject" Target="../embeddings/oleObject142.bin"/><Relationship Id="rId1" Type="http://schemas.openxmlformats.org/officeDocument/2006/relationships/vmlDrawing" Target="../drawings/vmlDrawing24.vml"/><Relationship Id="rId6" Type="http://schemas.openxmlformats.org/officeDocument/2006/relationships/image" Target="../media/image135.wmf"/><Relationship Id="rId11" Type="http://schemas.openxmlformats.org/officeDocument/2006/relationships/oleObject" Target="../embeddings/oleObject133.bin"/><Relationship Id="rId24" Type="http://schemas.openxmlformats.org/officeDocument/2006/relationships/image" Target="../media/image144.wmf"/><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39.bin"/><Relationship Id="rId28" Type="http://schemas.openxmlformats.org/officeDocument/2006/relationships/image" Target="../media/image146.wmf"/><Relationship Id="rId10" Type="http://schemas.openxmlformats.org/officeDocument/2006/relationships/image" Target="../media/image137.wmf"/><Relationship Id="rId19" Type="http://schemas.openxmlformats.org/officeDocument/2006/relationships/oleObject" Target="../embeddings/oleObject137.bin"/><Relationship Id="rId4" Type="http://schemas.openxmlformats.org/officeDocument/2006/relationships/image" Target="../media/image134.wmf"/><Relationship Id="rId9" Type="http://schemas.openxmlformats.org/officeDocument/2006/relationships/oleObject" Target="../embeddings/oleObject132.bin"/><Relationship Id="rId14" Type="http://schemas.openxmlformats.org/officeDocument/2006/relationships/image" Target="../media/image139.wmf"/><Relationship Id="rId22" Type="http://schemas.openxmlformats.org/officeDocument/2006/relationships/image" Target="../media/image143.wmf"/><Relationship Id="rId27" Type="http://schemas.openxmlformats.org/officeDocument/2006/relationships/oleObject" Target="../embeddings/oleObject141.bin"/><Relationship Id="rId30" Type="http://schemas.openxmlformats.org/officeDocument/2006/relationships/image" Target="../media/image147.wmf"/></Relationships>
</file>

<file path=ppt/slides/_rels/slide36.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48.bin"/><Relationship Id="rId18" Type="http://schemas.openxmlformats.org/officeDocument/2006/relationships/image" Target="../media/image155.wmf"/><Relationship Id="rId26" Type="http://schemas.openxmlformats.org/officeDocument/2006/relationships/image" Target="../media/image159.wmf"/><Relationship Id="rId3" Type="http://schemas.openxmlformats.org/officeDocument/2006/relationships/oleObject" Target="../embeddings/oleObject143.bin"/><Relationship Id="rId21" Type="http://schemas.openxmlformats.org/officeDocument/2006/relationships/oleObject" Target="../embeddings/oleObject152.bin"/><Relationship Id="rId34" Type="http://schemas.openxmlformats.org/officeDocument/2006/relationships/image" Target="../media/image163.wmf"/><Relationship Id="rId7" Type="http://schemas.openxmlformats.org/officeDocument/2006/relationships/oleObject" Target="../embeddings/oleObject145.bin"/><Relationship Id="rId12" Type="http://schemas.openxmlformats.org/officeDocument/2006/relationships/image" Target="../media/image152.wmf"/><Relationship Id="rId17" Type="http://schemas.openxmlformats.org/officeDocument/2006/relationships/oleObject" Target="../embeddings/oleObject150.bin"/><Relationship Id="rId25" Type="http://schemas.openxmlformats.org/officeDocument/2006/relationships/oleObject" Target="../embeddings/oleObject154.bin"/><Relationship Id="rId33" Type="http://schemas.openxmlformats.org/officeDocument/2006/relationships/oleObject" Target="../embeddings/oleObject158.bin"/><Relationship Id="rId2" Type="http://schemas.openxmlformats.org/officeDocument/2006/relationships/slideLayout" Target="../slideLayouts/slideLayout2.xml"/><Relationship Id="rId16" Type="http://schemas.openxmlformats.org/officeDocument/2006/relationships/image" Target="../media/image154.wmf"/><Relationship Id="rId20" Type="http://schemas.openxmlformats.org/officeDocument/2006/relationships/image" Target="../media/image156.wmf"/><Relationship Id="rId29" Type="http://schemas.openxmlformats.org/officeDocument/2006/relationships/oleObject" Target="../embeddings/oleObject156.bin"/><Relationship Id="rId1" Type="http://schemas.openxmlformats.org/officeDocument/2006/relationships/vmlDrawing" Target="../drawings/vmlDrawing25.vml"/><Relationship Id="rId6" Type="http://schemas.openxmlformats.org/officeDocument/2006/relationships/image" Target="../media/image149.wmf"/><Relationship Id="rId11" Type="http://schemas.openxmlformats.org/officeDocument/2006/relationships/oleObject" Target="../embeddings/oleObject147.bin"/><Relationship Id="rId24" Type="http://schemas.openxmlformats.org/officeDocument/2006/relationships/image" Target="../media/image158.wmf"/><Relationship Id="rId32" Type="http://schemas.openxmlformats.org/officeDocument/2006/relationships/image" Target="../media/image162.wmf"/><Relationship Id="rId5" Type="http://schemas.openxmlformats.org/officeDocument/2006/relationships/oleObject" Target="../embeddings/oleObject144.bin"/><Relationship Id="rId15" Type="http://schemas.openxmlformats.org/officeDocument/2006/relationships/oleObject" Target="../embeddings/oleObject149.bin"/><Relationship Id="rId23" Type="http://schemas.openxmlformats.org/officeDocument/2006/relationships/oleObject" Target="../embeddings/oleObject153.bin"/><Relationship Id="rId28" Type="http://schemas.openxmlformats.org/officeDocument/2006/relationships/image" Target="../media/image160.wmf"/><Relationship Id="rId10" Type="http://schemas.openxmlformats.org/officeDocument/2006/relationships/image" Target="../media/image151.wmf"/><Relationship Id="rId19" Type="http://schemas.openxmlformats.org/officeDocument/2006/relationships/oleObject" Target="../embeddings/oleObject151.bin"/><Relationship Id="rId31" Type="http://schemas.openxmlformats.org/officeDocument/2006/relationships/oleObject" Target="../embeddings/oleObject157.bin"/><Relationship Id="rId4" Type="http://schemas.openxmlformats.org/officeDocument/2006/relationships/image" Target="../media/image148.wmf"/><Relationship Id="rId9" Type="http://schemas.openxmlformats.org/officeDocument/2006/relationships/oleObject" Target="../embeddings/oleObject146.bin"/><Relationship Id="rId14" Type="http://schemas.openxmlformats.org/officeDocument/2006/relationships/image" Target="../media/image153.wmf"/><Relationship Id="rId22" Type="http://schemas.openxmlformats.org/officeDocument/2006/relationships/image" Target="../media/image157.wmf"/><Relationship Id="rId27" Type="http://schemas.openxmlformats.org/officeDocument/2006/relationships/oleObject" Target="../embeddings/oleObject155.bin"/><Relationship Id="rId30" Type="http://schemas.openxmlformats.org/officeDocument/2006/relationships/image" Target="../media/image161.wmf"/></Relationships>
</file>

<file path=ppt/slides/_rels/slide37.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6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65.wmf"/><Relationship Id="rId11" Type="http://schemas.openxmlformats.org/officeDocument/2006/relationships/oleObject" Target="../embeddings/oleObject163.bin"/><Relationship Id="rId5" Type="http://schemas.openxmlformats.org/officeDocument/2006/relationships/oleObject" Target="../embeddings/oleObject160.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62.bin"/></Relationships>
</file>

<file path=ppt/slides/_rels/slide38.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70.wmf"/><Relationship Id="rId5" Type="http://schemas.openxmlformats.org/officeDocument/2006/relationships/oleObject" Target="../embeddings/oleObject165.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67.bin"/></Relationships>
</file>

<file path=ppt/slides/_rels/slide39.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73.bin"/><Relationship Id="rId18" Type="http://schemas.openxmlformats.org/officeDocument/2006/relationships/image" Target="../media/image180.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77.wmf"/><Relationship Id="rId17" Type="http://schemas.openxmlformats.org/officeDocument/2006/relationships/oleObject" Target="../embeddings/oleObject175.bin"/><Relationship Id="rId2" Type="http://schemas.openxmlformats.org/officeDocument/2006/relationships/slideLayout" Target="../slideLayouts/slideLayout2.xml"/><Relationship Id="rId16" Type="http://schemas.openxmlformats.org/officeDocument/2006/relationships/image" Target="../media/image179.wmf"/><Relationship Id="rId1" Type="http://schemas.openxmlformats.org/officeDocument/2006/relationships/vmlDrawing" Target="../drawings/vmlDrawing28.vml"/><Relationship Id="rId6" Type="http://schemas.openxmlformats.org/officeDocument/2006/relationships/image" Target="../media/image174.w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oleObject" Target="../embeddings/oleObject174.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71.bin"/><Relationship Id="rId14" Type="http://schemas.openxmlformats.org/officeDocument/2006/relationships/image" Target="../media/image178.wmf"/></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40.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181.bin"/><Relationship Id="rId18" Type="http://schemas.openxmlformats.org/officeDocument/2006/relationships/image" Target="../media/image188.w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85.wmf"/><Relationship Id="rId17" Type="http://schemas.openxmlformats.org/officeDocument/2006/relationships/oleObject" Target="../embeddings/oleObject183.bin"/><Relationship Id="rId2" Type="http://schemas.openxmlformats.org/officeDocument/2006/relationships/slideLayout" Target="../slideLayouts/slideLayout2.xml"/><Relationship Id="rId16" Type="http://schemas.openxmlformats.org/officeDocument/2006/relationships/image" Target="../media/image187.wmf"/><Relationship Id="rId20" Type="http://schemas.openxmlformats.org/officeDocument/2006/relationships/image" Target="../media/image189.wmf"/><Relationship Id="rId1" Type="http://schemas.openxmlformats.org/officeDocument/2006/relationships/vmlDrawing" Target="../drawings/vmlDrawing29.vml"/><Relationship Id="rId6" Type="http://schemas.openxmlformats.org/officeDocument/2006/relationships/image" Target="../media/image182.w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oleObject" Target="../embeddings/oleObject182.bin"/><Relationship Id="rId10" Type="http://schemas.openxmlformats.org/officeDocument/2006/relationships/image" Target="../media/image184.wmf"/><Relationship Id="rId19" Type="http://schemas.openxmlformats.org/officeDocument/2006/relationships/oleObject" Target="../embeddings/oleObject184.bin"/><Relationship Id="rId4" Type="http://schemas.openxmlformats.org/officeDocument/2006/relationships/image" Target="../media/image181.wmf"/><Relationship Id="rId9" Type="http://schemas.openxmlformats.org/officeDocument/2006/relationships/oleObject" Target="../embeddings/oleObject179.bin"/><Relationship Id="rId14" Type="http://schemas.openxmlformats.org/officeDocument/2006/relationships/image" Target="../media/image186.wmf"/><Relationship Id="rId22" Type="http://schemas.openxmlformats.org/officeDocument/2006/relationships/image" Target="../media/image19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92.wmf"/><Relationship Id="rId5" Type="http://schemas.openxmlformats.org/officeDocument/2006/relationships/oleObject" Target="../embeddings/oleObject187.bin"/><Relationship Id="rId4" Type="http://schemas.openxmlformats.org/officeDocument/2006/relationships/image" Target="../media/image191.wmf"/></Relationships>
</file>

<file path=ppt/slides/_rels/slide42.x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94.wmf"/><Relationship Id="rId5" Type="http://schemas.openxmlformats.org/officeDocument/2006/relationships/oleObject" Target="../embeddings/oleObject189.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191.bin"/></Relationships>
</file>

<file path=ppt/slides/_rels/slide43.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2.xml"/><Relationship Id="rId4" Type="http://schemas.openxmlformats.org/officeDocument/2006/relationships/image" Target="../media/image19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197.bin"/><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203.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200.wmf"/><Relationship Id="rId11" Type="http://schemas.openxmlformats.org/officeDocument/2006/relationships/oleObject" Target="../embeddings/oleObject196.bin"/><Relationship Id="rId5" Type="http://schemas.openxmlformats.org/officeDocument/2006/relationships/oleObject" Target="../embeddings/oleObject193.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195.bin"/><Relationship Id="rId14" Type="http://schemas.openxmlformats.org/officeDocument/2006/relationships/image" Target="../media/image204.wmf"/></Relationships>
</file>

<file path=ppt/slides/_rels/slide46.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209.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206.wmf"/><Relationship Id="rId11" Type="http://schemas.openxmlformats.org/officeDocument/2006/relationships/oleObject" Target="../embeddings/oleObject202.bin"/><Relationship Id="rId5" Type="http://schemas.openxmlformats.org/officeDocument/2006/relationships/oleObject" Target="../embeddings/oleObject199.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01.bin"/><Relationship Id="rId14" Type="http://schemas.openxmlformats.org/officeDocument/2006/relationships/image" Target="../media/image210.wmf"/></Relationships>
</file>

<file path=ppt/slides/_rels/slide47.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209.bin"/><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208.wmf"/><Relationship Id="rId2" Type="http://schemas.openxmlformats.org/officeDocument/2006/relationships/slideLayout" Target="../slideLayouts/slideLayout2.xml"/><Relationship Id="rId16" Type="http://schemas.openxmlformats.org/officeDocument/2006/relationships/image" Target="../media/image215.wmf"/><Relationship Id="rId1" Type="http://schemas.openxmlformats.org/officeDocument/2006/relationships/vmlDrawing" Target="../drawings/vmlDrawing34.vml"/><Relationship Id="rId6" Type="http://schemas.openxmlformats.org/officeDocument/2006/relationships/image" Target="../media/image212.wmf"/><Relationship Id="rId11" Type="http://schemas.openxmlformats.org/officeDocument/2006/relationships/oleObject" Target="../embeddings/oleObject208.bin"/><Relationship Id="rId5" Type="http://schemas.openxmlformats.org/officeDocument/2006/relationships/oleObject" Target="../embeddings/oleObject205.bin"/><Relationship Id="rId15" Type="http://schemas.openxmlformats.org/officeDocument/2006/relationships/oleObject" Target="../embeddings/oleObject210.bin"/><Relationship Id="rId10" Type="http://schemas.openxmlformats.org/officeDocument/2006/relationships/image" Target="../media/image214.wmf"/><Relationship Id="rId4" Type="http://schemas.openxmlformats.org/officeDocument/2006/relationships/image" Target="../media/image211.wmf"/><Relationship Id="rId9" Type="http://schemas.openxmlformats.org/officeDocument/2006/relationships/oleObject" Target="../embeddings/oleObject207.bin"/><Relationship Id="rId14" Type="http://schemas.openxmlformats.org/officeDocument/2006/relationships/image" Target="../media/image20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213.bin"/><Relationship Id="rId5" Type="http://schemas.openxmlformats.org/officeDocument/2006/relationships/oleObject" Target="../embeddings/oleObject212.bin"/><Relationship Id="rId4" Type="http://schemas.openxmlformats.org/officeDocument/2006/relationships/image" Target="../media/image21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emf"/></Relationships>
</file>

<file path=ppt/slides/_rels/slide50.x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oleObject" Target="../embeddings/oleObject214.bin"/><Relationship Id="rId7"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18.wmf"/><Relationship Id="rId5" Type="http://schemas.openxmlformats.org/officeDocument/2006/relationships/oleObject" Target="../embeddings/oleObject215.bin"/><Relationship Id="rId4" Type="http://schemas.openxmlformats.org/officeDocument/2006/relationships/image" Target="../media/image217.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19.bin"/><Relationship Id="rId13" Type="http://schemas.openxmlformats.org/officeDocument/2006/relationships/image" Target="../media/image224.wmf"/><Relationship Id="rId18" Type="http://schemas.openxmlformats.org/officeDocument/2006/relationships/oleObject" Target="../embeddings/oleObject224.bin"/><Relationship Id="rId26" Type="http://schemas.openxmlformats.org/officeDocument/2006/relationships/oleObject" Target="../embeddings/oleObject229.bin"/><Relationship Id="rId3" Type="http://schemas.openxmlformats.org/officeDocument/2006/relationships/oleObject" Target="../embeddings/oleObject217.bin"/><Relationship Id="rId21" Type="http://schemas.openxmlformats.org/officeDocument/2006/relationships/oleObject" Target="../embeddings/oleObject226.bin"/><Relationship Id="rId7" Type="http://schemas.openxmlformats.org/officeDocument/2006/relationships/image" Target="../media/image221.wmf"/><Relationship Id="rId12" Type="http://schemas.openxmlformats.org/officeDocument/2006/relationships/oleObject" Target="../embeddings/oleObject221.bin"/><Relationship Id="rId17" Type="http://schemas.openxmlformats.org/officeDocument/2006/relationships/image" Target="../media/image226.wmf"/><Relationship Id="rId25" Type="http://schemas.openxmlformats.org/officeDocument/2006/relationships/oleObject" Target="../embeddings/oleObject228.bin"/><Relationship Id="rId2" Type="http://schemas.openxmlformats.org/officeDocument/2006/relationships/slideLayout" Target="../slideLayouts/slideLayout2.xml"/><Relationship Id="rId16" Type="http://schemas.openxmlformats.org/officeDocument/2006/relationships/oleObject" Target="../embeddings/oleObject223.bin"/><Relationship Id="rId20" Type="http://schemas.openxmlformats.org/officeDocument/2006/relationships/image" Target="../media/image227.wmf"/><Relationship Id="rId1" Type="http://schemas.openxmlformats.org/officeDocument/2006/relationships/vmlDrawing" Target="../drawings/vmlDrawing37.vml"/><Relationship Id="rId6" Type="http://schemas.openxmlformats.org/officeDocument/2006/relationships/oleObject" Target="../embeddings/oleObject218.bin"/><Relationship Id="rId11" Type="http://schemas.openxmlformats.org/officeDocument/2006/relationships/image" Target="../media/image223.wmf"/><Relationship Id="rId24" Type="http://schemas.openxmlformats.org/officeDocument/2006/relationships/image" Target="../media/image229.wmf"/><Relationship Id="rId5" Type="http://schemas.openxmlformats.org/officeDocument/2006/relationships/hyperlink" Target="../others/&#25968;&#20998;&#21160;&#30011;.pps#-1,2,&#20999;&#32447;&#26012;&#29575;" TargetMode="External"/><Relationship Id="rId15" Type="http://schemas.openxmlformats.org/officeDocument/2006/relationships/image" Target="../media/image225.wmf"/><Relationship Id="rId23" Type="http://schemas.openxmlformats.org/officeDocument/2006/relationships/oleObject" Target="../embeddings/oleObject227.bin"/><Relationship Id="rId10" Type="http://schemas.openxmlformats.org/officeDocument/2006/relationships/oleObject" Target="../embeddings/oleObject220.bin"/><Relationship Id="rId19" Type="http://schemas.openxmlformats.org/officeDocument/2006/relationships/oleObject" Target="../embeddings/oleObject225.bin"/><Relationship Id="rId4" Type="http://schemas.openxmlformats.org/officeDocument/2006/relationships/image" Target="../media/image220.wmf"/><Relationship Id="rId9" Type="http://schemas.openxmlformats.org/officeDocument/2006/relationships/image" Target="../media/image222.wmf"/><Relationship Id="rId14" Type="http://schemas.openxmlformats.org/officeDocument/2006/relationships/oleObject" Target="../embeddings/oleObject222.bin"/><Relationship Id="rId22" Type="http://schemas.openxmlformats.org/officeDocument/2006/relationships/image" Target="../media/image228.wmf"/><Relationship Id="rId27" Type="http://schemas.openxmlformats.org/officeDocument/2006/relationships/image" Target="../media/image23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232.wmf"/><Relationship Id="rId5" Type="http://schemas.openxmlformats.org/officeDocument/2006/relationships/oleObject" Target="../embeddings/oleObject231.bin"/><Relationship Id="rId4" Type="http://schemas.openxmlformats.org/officeDocument/2006/relationships/image" Target="../media/image23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oleObject" Target="../embeddings/oleObject232.bin"/><Relationship Id="rId7" Type="http://schemas.openxmlformats.org/officeDocument/2006/relationships/oleObject" Target="../embeddings/oleObject234.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34.wmf"/><Relationship Id="rId5" Type="http://schemas.openxmlformats.org/officeDocument/2006/relationships/oleObject" Target="../embeddings/oleObject233.bin"/><Relationship Id="rId4" Type="http://schemas.openxmlformats.org/officeDocument/2006/relationships/image" Target="../media/image23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23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8.bin"/><Relationship Id="rId18" Type="http://schemas.openxmlformats.org/officeDocument/2006/relationships/image" Target="../media/image21.emf"/><Relationship Id="rId26" Type="http://schemas.openxmlformats.org/officeDocument/2006/relationships/image" Target="../media/image25.wmf"/><Relationship Id="rId3" Type="http://schemas.openxmlformats.org/officeDocument/2006/relationships/oleObject" Target="../embeddings/oleObject13.bin"/><Relationship Id="rId21" Type="http://schemas.openxmlformats.org/officeDocument/2006/relationships/oleObject" Target="../embeddings/oleObject22.bin"/><Relationship Id="rId7" Type="http://schemas.openxmlformats.org/officeDocument/2006/relationships/oleObject" Target="../embeddings/oleObject15.bin"/><Relationship Id="rId12" Type="http://schemas.openxmlformats.org/officeDocument/2006/relationships/image" Target="../media/image18.wmf"/><Relationship Id="rId17" Type="http://schemas.openxmlformats.org/officeDocument/2006/relationships/oleObject" Target="../embeddings/oleObject20.bin"/><Relationship Id="rId25"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20.emf"/><Relationship Id="rId20" Type="http://schemas.openxmlformats.org/officeDocument/2006/relationships/image" Target="../media/image22.emf"/><Relationship Id="rId29" Type="http://schemas.openxmlformats.org/officeDocument/2006/relationships/oleObject" Target="../embeddings/oleObject26.bin"/><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7.bin"/><Relationship Id="rId24" Type="http://schemas.openxmlformats.org/officeDocument/2006/relationships/image" Target="../media/image24.wmf"/><Relationship Id="rId5" Type="http://schemas.openxmlformats.org/officeDocument/2006/relationships/oleObject" Target="../embeddings/oleObject14.bin"/><Relationship Id="rId15" Type="http://schemas.openxmlformats.org/officeDocument/2006/relationships/oleObject" Target="../embeddings/oleObject19.bin"/><Relationship Id="rId23" Type="http://schemas.openxmlformats.org/officeDocument/2006/relationships/oleObject" Target="../embeddings/oleObject23.bin"/><Relationship Id="rId28" Type="http://schemas.openxmlformats.org/officeDocument/2006/relationships/image" Target="../media/image26.wmf"/><Relationship Id="rId10" Type="http://schemas.openxmlformats.org/officeDocument/2006/relationships/image" Target="../media/image17.wmf"/><Relationship Id="rId19" Type="http://schemas.openxmlformats.org/officeDocument/2006/relationships/oleObject" Target="../embeddings/oleObject21.bin"/><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9.emf"/><Relationship Id="rId22" Type="http://schemas.openxmlformats.org/officeDocument/2006/relationships/image" Target="../media/image23.emf"/><Relationship Id="rId27" Type="http://schemas.openxmlformats.org/officeDocument/2006/relationships/oleObject" Target="../embeddings/oleObject25.bin"/><Relationship Id="rId30" Type="http://schemas.openxmlformats.org/officeDocument/2006/relationships/image" Target="../media/image27.wmf"/></Relationships>
</file>

<file path=ppt/slides/_rels/slide60.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8.png"/><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oleObject" Target="../embeddings/oleObject236.bin"/><Relationship Id="rId7" Type="http://schemas.openxmlformats.org/officeDocument/2006/relationships/oleObject" Target="../embeddings/oleObject238.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242.wmf"/><Relationship Id="rId5" Type="http://schemas.openxmlformats.org/officeDocument/2006/relationships/oleObject" Target="../embeddings/oleObject237.bin"/><Relationship Id="rId4" Type="http://schemas.openxmlformats.org/officeDocument/2006/relationships/image" Target="../media/image241.wmf"/></Relationships>
</file>

<file path=ppt/slides/_rels/slide67.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oleObject" Target="../embeddings/oleObject239.bin"/><Relationship Id="rId7" Type="http://schemas.openxmlformats.org/officeDocument/2006/relationships/oleObject" Target="../embeddings/oleObject241.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245.wmf"/><Relationship Id="rId5" Type="http://schemas.openxmlformats.org/officeDocument/2006/relationships/oleObject" Target="../embeddings/oleObject240.bin"/><Relationship Id="rId4" Type="http://schemas.openxmlformats.org/officeDocument/2006/relationships/image" Target="../media/image244.wmf"/></Relationships>
</file>

<file path=ppt/slides/_rels/slide68.x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oleObject" Target="../embeddings/oleObject242.bin"/><Relationship Id="rId7" Type="http://schemas.openxmlformats.org/officeDocument/2006/relationships/oleObject" Target="../embeddings/oleObject244.bin"/><Relationship Id="rId12" Type="http://schemas.openxmlformats.org/officeDocument/2006/relationships/image" Target="../media/image251.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48.wmf"/><Relationship Id="rId11" Type="http://schemas.openxmlformats.org/officeDocument/2006/relationships/oleObject" Target="../embeddings/oleObject246.bin"/><Relationship Id="rId5" Type="http://schemas.openxmlformats.org/officeDocument/2006/relationships/oleObject" Target="../embeddings/oleObject243.bin"/><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245.bin"/></Relationships>
</file>

<file path=ppt/slides/_rels/slide69.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56.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53.w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255.wmf"/><Relationship Id="rId4" Type="http://schemas.openxmlformats.org/officeDocument/2006/relationships/image" Target="../media/image252.wmf"/><Relationship Id="rId9" Type="http://schemas.openxmlformats.org/officeDocument/2006/relationships/oleObject" Target="../embeddings/oleObject25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5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257.wmf"/></Relationships>
</file>

<file path=ppt/slides/_rels/slide71.x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oleObject" Target="../embeddings/oleObject258.bin"/><Relationship Id="rId18" Type="http://schemas.openxmlformats.org/officeDocument/2006/relationships/image" Target="../media/image265.wmf"/><Relationship Id="rId26" Type="http://schemas.openxmlformats.org/officeDocument/2006/relationships/image" Target="../media/image269.wmf"/><Relationship Id="rId3" Type="http://schemas.openxmlformats.org/officeDocument/2006/relationships/oleObject" Target="../embeddings/oleObject253.bin"/><Relationship Id="rId21" Type="http://schemas.openxmlformats.org/officeDocument/2006/relationships/oleObject" Target="../embeddings/oleObject262.bin"/><Relationship Id="rId34" Type="http://schemas.openxmlformats.org/officeDocument/2006/relationships/image" Target="../media/image273.wmf"/><Relationship Id="rId7" Type="http://schemas.openxmlformats.org/officeDocument/2006/relationships/oleObject" Target="../embeddings/oleObject255.bin"/><Relationship Id="rId12" Type="http://schemas.openxmlformats.org/officeDocument/2006/relationships/image" Target="../media/image262.wmf"/><Relationship Id="rId17" Type="http://schemas.openxmlformats.org/officeDocument/2006/relationships/oleObject" Target="../embeddings/oleObject260.bin"/><Relationship Id="rId25" Type="http://schemas.openxmlformats.org/officeDocument/2006/relationships/oleObject" Target="../embeddings/oleObject264.bin"/><Relationship Id="rId33" Type="http://schemas.openxmlformats.org/officeDocument/2006/relationships/oleObject" Target="../embeddings/oleObject268.bin"/><Relationship Id="rId2" Type="http://schemas.openxmlformats.org/officeDocument/2006/relationships/slideLayout" Target="../slideLayouts/slideLayout2.xml"/><Relationship Id="rId16" Type="http://schemas.openxmlformats.org/officeDocument/2006/relationships/image" Target="../media/image264.wmf"/><Relationship Id="rId20" Type="http://schemas.openxmlformats.org/officeDocument/2006/relationships/image" Target="../media/image266.wmf"/><Relationship Id="rId29" Type="http://schemas.openxmlformats.org/officeDocument/2006/relationships/oleObject" Target="../embeddings/oleObject266.bin"/><Relationship Id="rId1" Type="http://schemas.openxmlformats.org/officeDocument/2006/relationships/vmlDrawing" Target="../drawings/vmlDrawing46.vml"/><Relationship Id="rId6" Type="http://schemas.openxmlformats.org/officeDocument/2006/relationships/image" Target="../media/image259.wmf"/><Relationship Id="rId11" Type="http://schemas.openxmlformats.org/officeDocument/2006/relationships/oleObject" Target="../embeddings/oleObject257.bin"/><Relationship Id="rId24" Type="http://schemas.openxmlformats.org/officeDocument/2006/relationships/image" Target="../media/image268.wmf"/><Relationship Id="rId32" Type="http://schemas.openxmlformats.org/officeDocument/2006/relationships/image" Target="../media/image272.wmf"/><Relationship Id="rId5" Type="http://schemas.openxmlformats.org/officeDocument/2006/relationships/oleObject" Target="../embeddings/oleObject254.bin"/><Relationship Id="rId15" Type="http://schemas.openxmlformats.org/officeDocument/2006/relationships/oleObject" Target="../embeddings/oleObject259.bin"/><Relationship Id="rId23" Type="http://schemas.openxmlformats.org/officeDocument/2006/relationships/oleObject" Target="../embeddings/oleObject263.bin"/><Relationship Id="rId28" Type="http://schemas.openxmlformats.org/officeDocument/2006/relationships/image" Target="../media/image270.wmf"/><Relationship Id="rId10" Type="http://schemas.openxmlformats.org/officeDocument/2006/relationships/image" Target="../media/image261.wmf"/><Relationship Id="rId19" Type="http://schemas.openxmlformats.org/officeDocument/2006/relationships/oleObject" Target="../embeddings/oleObject261.bin"/><Relationship Id="rId31" Type="http://schemas.openxmlformats.org/officeDocument/2006/relationships/oleObject" Target="../embeddings/oleObject267.bin"/><Relationship Id="rId4" Type="http://schemas.openxmlformats.org/officeDocument/2006/relationships/image" Target="../media/image258.wmf"/><Relationship Id="rId9" Type="http://schemas.openxmlformats.org/officeDocument/2006/relationships/oleObject" Target="../embeddings/oleObject256.bin"/><Relationship Id="rId14" Type="http://schemas.openxmlformats.org/officeDocument/2006/relationships/image" Target="../media/image263.wmf"/><Relationship Id="rId22" Type="http://schemas.openxmlformats.org/officeDocument/2006/relationships/image" Target="../media/image267.wmf"/><Relationship Id="rId27" Type="http://schemas.openxmlformats.org/officeDocument/2006/relationships/oleObject" Target="../embeddings/oleObject265.bin"/><Relationship Id="rId30" Type="http://schemas.openxmlformats.org/officeDocument/2006/relationships/image" Target="../media/image271.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274.wmf"/></Relationships>
</file>

<file path=ppt/slides/_rels/slide73.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275.bin"/><Relationship Id="rId18" Type="http://schemas.openxmlformats.org/officeDocument/2006/relationships/image" Target="../media/image282.emf"/><Relationship Id="rId3" Type="http://schemas.openxmlformats.org/officeDocument/2006/relationships/oleObject" Target="../embeddings/oleObject270.bin"/><Relationship Id="rId21" Type="http://schemas.openxmlformats.org/officeDocument/2006/relationships/oleObject" Target="../embeddings/oleObject280.bin"/><Relationship Id="rId7" Type="http://schemas.openxmlformats.org/officeDocument/2006/relationships/oleObject" Target="../embeddings/oleObject272.bin"/><Relationship Id="rId12" Type="http://schemas.openxmlformats.org/officeDocument/2006/relationships/image" Target="../media/image279.wmf"/><Relationship Id="rId17" Type="http://schemas.openxmlformats.org/officeDocument/2006/relationships/oleObject" Target="../embeddings/oleObject277.bin"/><Relationship Id="rId2" Type="http://schemas.openxmlformats.org/officeDocument/2006/relationships/slideLayout" Target="../slideLayouts/slideLayout2.xml"/><Relationship Id="rId16" Type="http://schemas.openxmlformats.org/officeDocument/2006/relationships/image" Target="../media/image281.emf"/><Relationship Id="rId20" Type="http://schemas.openxmlformats.org/officeDocument/2006/relationships/oleObject" Target="../embeddings/oleObject279.bin"/><Relationship Id="rId1" Type="http://schemas.openxmlformats.org/officeDocument/2006/relationships/vmlDrawing" Target="../drawings/vmlDrawing48.vml"/><Relationship Id="rId6" Type="http://schemas.openxmlformats.org/officeDocument/2006/relationships/image" Target="../media/image276.wmf"/><Relationship Id="rId11" Type="http://schemas.openxmlformats.org/officeDocument/2006/relationships/oleObject" Target="../embeddings/oleObject274.bin"/><Relationship Id="rId5" Type="http://schemas.openxmlformats.org/officeDocument/2006/relationships/oleObject" Target="../embeddings/oleObject271.bin"/><Relationship Id="rId15" Type="http://schemas.openxmlformats.org/officeDocument/2006/relationships/oleObject" Target="../embeddings/oleObject276.bin"/><Relationship Id="rId10" Type="http://schemas.openxmlformats.org/officeDocument/2006/relationships/image" Target="../media/image278.wmf"/><Relationship Id="rId19" Type="http://schemas.openxmlformats.org/officeDocument/2006/relationships/oleObject" Target="../embeddings/oleObject278.bin"/><Relationship Id="rId4" Type="http://schemas.openxmlformats.org/officeDocument/2006/relationships/image" Target="../media/image275.wmf"/><Relationship Id="rId9" Type="http://schemas.openxmlformats.org/officeDocument/2006/relationships/oleObject" Target="../embeddings/oleObject273.bin"/><Relationship Id="rId14" Type="http://schemas.openxmlformats.org/officeDocument/2006/relationships/image" Target="../media/image280.wmf"/><Relationship Id="rId22" Type="http://schemas.openxmlformats.org/officeDocument/2006/relationships/image" Target="../media/image283.wmf"/></Relationships>
</file>

<file path=ppt/slides/_rels/slide74.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75.xml"/><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75.xml.rels><?xml version="1.0" encoding="UTF-8" standalone="yes"?>
<Relationships xmlns="http://schemas.openxmlformats.org/package/2006/relationships"><Relationship Id="rId8" Type="http://schemas.openxmlformats.org/officeDocument/2006/relationships/image" Target="../media/image286.wmf"/><Relationship Id="rId13" Type="http://schemas.openxmlformats.org/officeDocument/2006/relationships/oleObject" Target="../embeddings/oleObject286.bin"/><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288.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285.wmf"/><Relationship Id="rId11" Type="http://schemas.openxmlformats.org/officeDocument/2006/relationships/oleObject" Target="../embeddings/oleObject285.bin"/><Relationship Id="rId5" Type="http://schemas.openxmlformats.org/officeDocument/2006/relationships/oleObject" Target="../embeddings/oleObject282.bin"/><Relationship Id="rId10" Type="http://schemas.openxmlformats.org/officeDocument/2006/relationships/image" Target="../media/image287.wmf"/><Relationship Id="rId4" Type="http://schemas.openxmlformats.org/officeDocument/2006/relationships/image" Target="../media/image284.wmf"/><Relationship Id="rId9" Type="http://schemas.openxmlformats.org/officeDocument/2006/relationships/oleObject" Target="../embeddings/oleObject284.bin"/></Relationships>
</file>

<file path=ppt/slides/_rels/slide76.xml.rels><?xml version="1.0" encoding="UTF-8" standalone="yes"?>
<Relationships xmlns="http://schemas.openxmlformats.org/package/2006/relationships"><Relationship Id="rId8" Type="http://schemas.openxmlformats.org/officeDocument/2006/relationships/image" Target="../media/image291.wmf"/><Relationship Id="rId3" Type="http://schemas.openxmlformats.org/officeDocument/2006/relationships/oleObject" Target="../embeddings/oleObject287.bin"/><Relationship Id="rId7" Type="http://schemas.openxmlformats.org/officeDocument/2006/relationships/oleObject" Target="../embeddings/oleObject289.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90.wmf"/><Relationship Id="rId5" Type="http://schemas.openxmlformats.org/officeDocument/2006/relationships/oleObject" Target="../embeddings/oleObject288.bin"/><Relationship Id="rId4" Type="http://schemas.openxmlformats.org/officeDocument/2006/relationships/image" Target="../media/image289.wmf"/></Relationships>
</file>

<file path=ppt/slides/_rels/slide77.xml.rels><?xml version="1.0" encoding="UTF-8" standalone="yes"?>
<Relationships xmlns="http://schemas.openxmlformats.org/package/2006/relationships"><Relationship Id="rId8" Type="http://schemas.openxmlformats.org/officeDocument/2006/relationships/image" Target="../media/image294.wmf"/><Relationship Id="rId3" Type="http://schemas.openxmlformats.org/officeDocument/2006/relationships/oleObject" Target="../embeddings/oleObject290.bin"/><Relationship Id="rId7" Type="http://schemas.openxmlformats.org/officeDocument/2006/relationships/oleObject" Target="../embeddings/oleObject292.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93.wmf"/><Relationship Id="rId5" Type="http://schemas.openxmlformats.org/officeDocument/2006/relationships/oleObject" Target="../embeddings/oleObject291.bin"/><Relationship Id="rId10" Type="http://schemas.openxmlformats.org/officeDocument/2006/relationships/image" Target="../media/image295.wmf"/><Relationship Id="rId4" Type="http://schemas.openxmlformats.org/officeDocument/2006/relationships/image" Target="../media/image292.wmf"/><Relationship Id="rId9" Type="http://schemas.openxmlformats.org/officeDocument/2006/relationships/oleObject" Target="../embeddings/oleObject293.bin"/></Relationships>
</file>

<file path=ppt/slides/_rels/slide78.xml.rels><?xml version="1.0" encoding="UTF-8" standalone="yes"?>
<Relationships xmlns="http://schemas.openxmlformats.org/package/2006/relationships"><Relationship Id="rId8" Type="http://schemas.openxmlformats.org/officeDocument/2006/relationships/image" Target="../media/image288.wmf"/><Relationship Id="rId3" Type="http://schemas.openxmlformats.org/officeDocument/2006/relationships/oleObject" Target="../embeddings/oleObject294.bin"/><Relationship Id="rId7" Type="http://schemas.openxmlformats.org/officeDocument/2006/relationships/oleObject" Target="../embeddings/oleObject296.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97.wmf"/><Relationship Id="rId5" Type="http://schemas.openxmlformats.org/officeDocument/2006/relationships/oleObject" Target="../embeddings/oleObject295.bin"/><Relationship Id="rId10" Type="http://schemas.openxmlformats.org/officeDocument/2006/relationships/image" Target="../media/image298.wmf"/><Relationship Id="rId4" Type="http://schemas.openxmlformats.org/officeDocument/2006/relationships/image" Target="../media/image296.wmf"/><Relationship Id="rId9" Type="http://schemas.openxmlformats.org/officeDocument/2006/relationships/oleObject" Target="../embeddings/oleObject297.bin"/></Relationships>
</file>

<file path=ppt/slides/_rels/slide79.x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oleObject" Target="../embeddings/oleObject298.bin"/><Relationship Id="rId7" Type="http://schemas.openxmlformats.org/officeDocument/2006/relationships/oleObject" Target="../embeddings/oleObject300.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300.wmf"/><Relationship Id="rId5" Type="http://schemas.openxmlformats.org/officeDocument/2006/relationships/oleObject" Target="../embeddings/oleObject299.bin"/><Relationship Id="rId4" Type="http://schemas.openxmlformats.org/officeDocument/2006/relationships/image" Target="../media/image299.wmf"/></Relationships>
</file>

<file path=ppt/slides/_rels/slide8.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image" Target="../media/image34.wmf"/><Relationship Id="rId1" Type="http://schemas.openxmlformats.org/officeDocument/2006/relationships/vmlDrawing" Target="../drawings/vmlDrawing4.vml"/><Relationship Id="rId6" Type="http://schemas.openxmlformats.org/officeDocument/2006/relationships/image" Target="../media/image29.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0.bin"/><Relationship Id="rId14" Type="http://schemas.openxmlformats.org/officeDocument/2006/relationships/image" Target="../media/image33.wmf"/></Relationships>
</file>

<file path=ppt/slides/_rels/slide80.xml.rels><?xml version="1.0" encoding="UTF-8" standalone="yes"?>
<Relationships xmlns="http://schemas.openxmlformats.org/package/2006/relationships"><Relationship Id="rId8" Type="http://schemas.openxmlformats.org/officeDocument/2006/relationships/image" Target="../media/image304.wmf"/><Relationship Id="rId13" Type="http://schemas.openxmlformats.org/officeDocument/2006/relationships/oleObject" Target="../embeddings/oleObject306.bin"/><Relationship Id="rId18" Type="http://schemas.openxmlformats.org/officeDocument/2006/relationships/image" Target="../media/image309.wmf"/><Relationship Id="rId3" Type="http://schemas.openxmlformats.org/officeDocument/2006/relationships/oleObject" Target="../embeddings/oleObject301.bin"/><Relationship Id="rId21" Type="http://schemas.openxmlformats.org/officeDocument/2006/relationships/oleObject" Target="../embeddings/oleObject310.bin"/><Relationship Id="rId7" Type="http://schemas.openxmlformats.org/officeDocument/2006/relationships/oleObject" Target="../embeddings/oleObject303.bin"/><Relationship Id="rId12" Type="http://schemas.openxmlformats.org/officeDocument/2006/relationships/image" Target="../media/image306.wmf"/><Relationship Id="rId17" Type="http://schemas.openxmlformats.org/officeDocument/2006/relationships/oleObject" Target="../embeddings/oleObject308.bin"/><Relationship Id="rId2" Type="http://schemas.openxmlformats.org/officeDocument/2006/relationships/slideLayout" Target="../slideLayouts/slideLayout2.xml"/><Relationship Id="rId16" Type="http://schemas.openxmlformats.org/officeDocument/2006/relationships/image" Target="../media/image308.wmf"/><Relationship Id="rId20" Type="http://schemas.openxmlformats.org/officeDocument/2006/relationships/image" Target="../media/image310.wmf"/><Relationship Id="rId1" Type="http://schemas.openxmlformats.org/officeDocument/2006/relationships/vmlDrawing" Target="../drawings/vmlDrawing54.vml"/><Relationship Id="rId6" Type="http://schemas.openxmlformats.org/officeDocument/2006/relationships/image" Target="../media/image303.wmf"/><Relationship Id="rId11" Type="http://schemas.openxmlformats.org/officeDocument/2006/relationships/oleObject" Target="../embeddings/oleObject305.bin"/><Relationship Id="rId5" Type="http://schemas.openxmlformats.org/officeDocument/2006/relationships/oleObject" Target="../embeddings/oleObject302.bin"/><Relationship Id="rId15" Type="http://schemas.openxmlformats.org/officeDocument/2006/relationships/oleObject" Target="../embeddings/oleObject307.bin"/><Relationship Id="rId10" Type="http://schemas.openxmlformats.org/officeDocument/2006/relationships/image" Target="../media/image305.wmf"/><Relationship Id="rId19" Type="http://schemas.openxmlformats.org/officeDocument/2006/relationships/oleObject" Target="../embeddings/oleObject309.bin"/><Relationship Id="rId4" Type="http://schemas.openxmlformats.org/officeDocument/2006/relationships/image" Target="../media/image302.wmf"/><Relationship Id="rId9" Type="http://schemas.openxmlformats.org/officeDocument/2006/relationships/oleObject" Target="../embeddings/oleObject304.bin"/><Relationship Id="rId14" Type="http://schemas.openxmlformats.org/officeDocument/2006/relationships/image" Target="../media/image307.wmf"/><Relationship Id="rId22" Type="http://schemas.openxmlformats.org/officeDocument/2006/relationships/image" Target="../media/image311.wmf"/></Relationships>
</file>

<file path=ppt/slides/_rels/slide81.xml.rels><?xml version="1.0" encoding="UTF-8" standalone="yes"?>
<Relationships xmlns="http://schemas.openxmlformats.org/package/2006/relationships"><Relationship Id="rId8" Type="http://schemas.openxmlformats.org/officeDocument/2006/relationships/image" Target="../media/image314.wmf"/><Relationship Id="rId13" Type="http://schemas.openxmlformats.org/officeDocument/2006/relationships/oleObject" Target="../embeddings/oleObject316.bin"/><Relationship Id="rId18" Type="http://schemas.openxmlformats.org/officeDocument/2006/relationships/image" Target="../media/image319.wmf"/><Relationship Id="rId3" Type="http://schemas.openxmlformats.org/officeDocument/2006/relationships/oleObject" Target="../embeddings/oleObject311.bin"/><Relationship Id="rId7" Type="http://schemas.openxmlformats.org/officeDocument/2006/relationships/oleObject" Target="../embeddings/oleObject313.bin"/><Relationship Id="rId12" Type="http://schemas.openxmlformats.org/officeDocument/2006/relationships/image" Target="../media/image316.wmf"/><Relationship Id="rId17" Type="http://schemas.openxmlformats.org/officeDocument/2006/relationships/oleObject" Target="../embeddings/oleObject318.bin"/><Relationship Id="rId2" Type="http://schemas.openxmlformats.org/officeDocument/2006/relationships/slideLayout" Target="../slideLayouts/slideLayout2.xml"/><Relationship Id="rId16" Type="http://schemas.openxmlformats.org/officeDocument/2006/relationships/image" Target="../media/image318.wmf"/><Relationship Id="rId1" Type="http://schemas.openxmlformats.org/officeDocument/2006/relationships/vmlDrawing" Target="../drawings/vmlDrawing55.vml"/><Relationship Id="rId6" Type="http://schemas.openxmlformats.org/officeDocument/2006/relationships/image" Target="../media/image313.wmf"/><Relationship Id="rId11" Type="http://schemas.openxmlformats.org/officeDocument/2006/relationships/oleObject" Target="../embeddings/oleObject315.bin"/><Relationship Id="rId5" Type="http://schemas.openxmlformats.org/officeDocument/2006/relationships/oleObject" Target="../embeddings/oleObject312.bin"/><Relationship Id="rId15" Type="http://schemas.openxmlformats.org/officeDocument/2006/relationships/oleObject" Target="../embeddings/oleObject317.bin"/><Relationship Id="rId10" Type="http://schemas.openxmlformats.org/officeDocument/2006/relationships/image" Target="../media/image315.wmf"/><Relationship Id="rId4" Type="http://schemas.openxmlformats.org/officeDocument/2006/relationships/image" Target="../media/image312.wmf"/><Relationship Id="rId9" Type="http://schemas.openxmlformats.org/officeDocument/2006/relationships/oleObject" Target="../embeddings/oleObject314.bin"/><Relationship Id="rId14" Type="http://schemas.openxmlformats.org/officeDocument/2006/relationships/image" Target="../media/image317.wmf"/></Relationships>
</file>

<file path=ppt/slides/_rels/slide82.xml.rels><?xml version="1.0" encoding="UTF-8" standalone="yes"?>
<Relationships xmlns="http://schemas.openxmlformats.org/package/2006/relationships"><Relationship Id="rId8" Type="http://schemas.openxmlformats.org/officeDocument/2006/relationships/image" Target="../media/image322.wmf"/><Relationship Id="rId3" Type="http://schemas.openxmlformats.org/officeDocument/2006/relationships/oleObject" Target="../embeddings/oleObject319.bin"/><Relationship Id="rId7" Type="http://schemas.openxmlformats.org/officeDocument/2006/relationships/oleObject" Target="../embeddings/oleObject321.bin"/><Relationship Id="rId12" Type="http://schemas.openxmlformats.org/officeDocument/2006/relationships/image" Target="../media/image324.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321.wmf"/><Relationship Id="rId11" Type="http://schemas.openxmlformats.org/officeDocument/2006/relationships/oleObject" Target="../embeddings/oleObject323.bin"/><Relationship Id="rId5" Type="http://schemas.openxmlformats.org/officeDocument/2006/relationships/oleObject" Target="../embeddings/oleObject320.bin"/><Relationship Id="rId10" Type="http://schemas.openxmlformats.org/officeDocument/2006/relationships/image" Target="../media/image323.wmf"/><Relationship Id="rId4" Type="http://schemas.openxmlformats.org/officeDocument/2006/relationships/image" Target="../media/image320.wmf"/><Relationship Id="rId9" Type="http://schemas.openxmlformats.org/officeDocument/2006/relationships/oleObject" Target="../embeddings/oleObject322.bin"/></Relationships>
</file>

<file path=ppt/slides/_rels/slide83.xml.rels><?xml version="1.0" encoding="UTF-8" standalone="yes"?>
<Relationships xmlns="http://schemas.openxmlformats.org/package/2006/relationships"><Relationship Id="rId8" Type="http://schemas.openxmlformats.org/officeDocument/2006/relationships/image" Target="../media/image327.wmf"/><Relationship Id="rId3" Type="http://schemas.openxmlformats.org/officeDocument/2006/relationships/oleObject" Target="../embeddings/oleObject324.bin"/><Relationship Id="rId7" Type="http://schemas.openxmlformats.org/officeDocument/2006/relationships/oleObject" Target="../embeddings/oleObject326.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326.wmf"/><Relationship Id="rId5" Type="http://schemas.openxmlformats.org/officeDocument/2006/relationships/oleObject" Target="../embeddings/oleObject325.bin"/><Relationship Id="rId10" Type="http://schemas.openxmlformats.org/officeDocument/2006/relationships/image" Target="../media/image328.wmf"/><Relationship Id="rId4" Type="http://schemas.openxmlformats.org/officeDocument/2006/relationships/image" Target="../media/image325.wmf"/><Relationship Id="rId9" Type="http://schemas.openxmlformats.org/officeDocument/2006/relationships/oleObject" Target="../embeddings/oleObject327.bin"/></Relationships>
</file>

<file path=ppt/slides/_rels/slide84.xml.rels><?xml version="1.0" encoding="UTF-8" standalone="yes"?>
<Relationships xmlns="http://schemas.openxmlformats.org/package/2006/relationships"><Relationship Id="rId8" Type="http://schemas.openxmlformats.org/officeDocument/2006/relationships/image" Target="../media/image331.wmf"/><Relationship Id="rId3" Type="http://schemas.openxmlformats.org/officeDocument/2006/relationships/oleObject" Target="../embeddings/oleObject328.bin"/><Relationship Id="rId7" Type="http://schemas.openxmlformats.org/officeDocument/2006/relationships/oleObject" Target="../embeddings/oleObject330.bin"/><Relationship Id="rId12" Type="http://schemas.openxmlformats.org/officeDocument/2006/relationships/image" Target="../media/image333.wmf"/><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330.wmf"/><Relationship Id="rId11" Type="http://schemas.openxmlformats.org/officeDocument/2006/relationships/oleObject" Target="../embeddings/oleObject332.bin"/><Relationship Id="rId5" Type="http://schemas.openxmlformats.org/officeDocument/2006/relationships/oleObject" Target="../embeddings/oleObject329.bin"/><Relationship Id="rId10" Type="http://schemas.openxmlformats.org/officeDocument/2006/relationships/image" Target="../media/image332.wmf"/><Relationship Id="rId4" Type="http://schemas.openxmlformats.org/officeDocument/2006/relationships/image" Target="../media/image329.wmf"/><Relationship Id="rId9" Type="http://schemas.openxmlformats.org/officeDocument/2006/relationships/oleObject" Target="../embeddings/oleObject331.bin"/></Relationships>
</file>

<file path=ppt/slides/_rels/slide85.xml.rels><?xml version="1.0" encoding="UTF-8" standalone="yes"?>
<Relationships xmlns="http://schemas.openxmlformats.org/package/2006/relationships"><Relationship Id="rId8" Type="http://schemas.openxmlformats.org/officeDocument/2006/relationships/image" Target="../media/image336.wmf"/><Relationship Id="rId13" Type="http://schemas.openxmlformats.org/officeDocument/2006/relationships/oleObject" Target="../embeddings/oleObject338.bin"/><Relationship Id="rId3" Type="http://schemas.openxmlformats.org/officeDocument/2006/relationships/oleObject" Target="../embeddings/oleObject333.bin"/><Relationship Id="rId7" Type="http://schemas.openxmlformats.org/officeDocument/2006/relationships/oleObject" Target="../embeddings/oleObject335.bin"/><Relationship Id="rId12" Type="http://schemas.openxmlformats.org/officeDocument/2006/relationships/image" Target="../media/image338.wmf"/><Relationship Id="rId2" Type="http://schemas.openxmlformats.org/officeDocument/2006/relationships/slideLayout" Target="../slideLayouts/slideLayout2.xml"/><Relationship Id="rId16" Type="http://schemas.openxmlformats.org/officeDocument/2006/relationships/image" Target="../media/image340.wmf"/><Relationship Id="rId1" Type="http://schemas.openxmlformats.org/officeDocument/2006/relationships/vmlDrawing" Target="../drawings/vmlDrawing59.vml"/><Relationship Id="rId6" Type="http://schemas.openxmlformats.org/officeDocument/2006/relationships/image" Target="../media/image335.wmf"/><Relationship Id="rId11" Type="http://schemas.openxmlformats.org/officeDocument/2006/relationships/oleObject" Target="../embeddings/oleObject337.bin"/><Relationship Id="rId5" Type="http://schemas.openxmlformats.org/officeDocument/2006/relationships/oleObject" Target="../embeddings/oleObject334.bin"/><Relationship Id="rId15" Type="http://schemas.openxmlformats.org/officeDocument/2006/relationships/oleObject" Target="../embeddings/oleObject339.bin"/><Relationship Id="rId10" Type="http://schemas.openxmlformats.org/officeDocument/2006/relationships/image" Target="../media/image337.wmf"/><Relationship Id="rId4" Type="http://schemas.openxmlformats.org/officeDocument/2006/relationships/image" Target="../media/image334.wmf"/><Relationship Id="rId9" Type="http://schemas.openxmlformats.org/officeDocument/2006/relationships/oleObject" Target="../embeddings/oleObject336.bin"/><Relationship Id="rId14" Type="http://schemas.openxmlformats.org/officeDocument/2006/relationships/image" Target="../media/image339.wmf"/></Relationships>
</file>

<file path=ppt/slides/_rels/slide86.xml.rels><?xml version="1.0" encoding="UTF-8" standalone="yes"?>
<Relationships xmlns="http://schemas.openxmlformats.org/package/2006/relationships"><Relationship Id="rId8" Type="http://schemas.openxmlformats.org/officeDocument/2006/relationships/image" Target="../media/image343.wmf"/><Relationship Id="rId3" Type="http://schemas.openxmlformats.org/officeDocument/2006/relationships/oleObject" Target="../embeddings/oleObject340.bin"/><Relationship Id="rId7" Type="http://schemas.openxmlformats.org/officeDocument/2006/relationships/oleObject" Target="../embeddings/oleObject342.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342.wmf"/><Relationship Id="rId5" Type="http://schemas.openxmlformats.org/officeDocument/2006/relationships/oleObject" Target="../embeddings/oleObject341.bin"/><Relationship Id="rId10" Type="http://schemas.openxmlformats.org/officeDocument/2006/relationships/image" Target="../media/image344.wmf"/><Relationship Id="rId4" Type="http://schemas.openxmlformats.org/officeDocument/2006/relationships/image" Target="../media/image341.wmf"/><Relationship Id="rId9" Type="http://schemas.openxmlformats.org/officeDocument/2006/relationships/oleObject" Target="../embeddings/oleObject343.bin"/></Relationships>
</file>

<file path=ppt/slides/_rels/slide87.xml.rels><?xml version="1.0" encoding="UTF-8" standalone="yes"?>
<Relationships xmlns="http://schemas.openxmlformats.org/package/2006/relationships"><Relationship Id="rId8" Type="http://schemas.openxmlformats.org/officeDocument/2006/relationships/image" Target="../media/image347.wmf"/><Relationship Id="rId13" Type="http://schemas.openxmlformats.org/officeDocument/2006/relationships/image" Target="../media/image350.png"/><Relationship Id="rId3" Type="http://schemas.openxmlformats.org/officeDocument/2006/relationships/oleObject" Target="../embeddings/oleObject344.bin"/><Relationship Id="rId7" Type="http://schemas.openxmlformats.org/officeDocument/2006/relationships/oleObject" Target="../embeddings/oleObject346.bin"/><Relationship Id="rId12" Type="http://schemas.openxmlformats.org/officeDocument/2006/relationships/image" Target="../media/image349.wmf"/><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346.wmf"/><Relationship Id="rId11" Type="http://schemas.openxmlformats.org/officeDocument/2006/relationships/oleObject" Target="../embeddings/oleObject348.bin"/><Relationship Id="rId5" Type="http://schemas.openxmlformats.org/officeDocument/2006/relationships/oleObject" Target="../embeddings/oleObject345.bin"/><Relationship Id="rId10" Type="http://schemas.openxmlformats.org/officeDocument/2006/relationships/image" Target="../media/image348.wmf"/><Relationship Id="rId4" Type="http://schemas.openxmlformats.org/officeDocument/2006/relationships/image" Target="../media/image345.wmf"/><Relationship Id="rId9" Type="http://schemas.openxmlformats.org/officeDocument/2006/relationships/oleObject" Target="../embeddings/oleObject347.bin"/></Relationships>
</file>

<file path=ppt/slides/_rels/slide88.xml.rels><?xml version="1.0" encoding="UTF-8" standalone="yes"?>
<Relationships xmlns="http://schemas.openxmlformats.org/package/2006/relationships"><Relationship Id="rId8" Type="http://schemas.openxmlformats.org/officeDocument/2006/relationships/image" Target="../media/image353.wmf"/><Relationship Id="rId3" Type="http://schemas.openxmlformats.org/officeDocument/2006/relationships/oleObject" Target="../embeddings/oleObject349.bin"/><Relationship Id="rId7" Type="http://schemas.openxmlformats.org/officeDocument/2006/relationships/oleObject" Target="../embeddings/oleObject351.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352.wmf"/><Relationship Id="rId5" Type="http://schemas.openxmlformats.org/officeDocument/2006/relationships/oleObject" Target="../embeddings/oleObject350.bin"/><Relationship Id="rId10" Type="http://schemas.openxmlformats.org/officeDocument/2006/relationships/image" Target="../media/image354.wmf"/><Relationship Id="rId4" Type="http://schemas.openxmlformats.org/officeDocument/2006/relationships/image" Target="../media/image351.wmf"/><Relationship Id="rId9" Type="http://schemas.openxmlformats.org/officeDocument/2006/relationships/oleObject" Target="../embeddings/oleObject352.bin"/></Relationships>
</file>

<file path=ppt/slides/_rels/slide89.xml.rels><?xml version="1.0" encoding="UTF-8" standalone="yes"?>
<Relationships xmlns="http://schemas.openxmlformats.org/package/2006/relationships"><Relationship Id="rId8" Type="http://schemas.openxmlformats.org/officeDocument/2006/relationships/image" Target="../media/image357.wmf"/><Relationship Id="rId13" Type="http://schemas.openxmlformats.org/officeDocument/2006/relationships/oleObject" Target="../embeddings/oleObject358.bin"/><Relationship Id="rId18" Type="http://schemas.openxmlformats.org/officeDocument/2006/relationships/oleObject" Target="../embeddings/oleObject361.bin"/><Relationship Id="rId3" Type="http://schemas.openxmlformats.org/officeDocument/2006/relationships/oleObject" Target="../embeddings/oleObject353.bin"/><Relationship Id="rId21" Type="http://schemas.openxmlformats.org/officeDocument/2006/relationships/oleObject" Target="../embeddings/oleObject363.bin"/><Relationship Id="rId7" Type="http://schemas.openxmlformats.org/officeDocument/2006/relationships/oleObject" Target="../embeddings/oleObject355.bin"/><Relationship Id="rId12" Type="http://schemas.openxmlformats.org/officeDocument/2006/relationships/image" Target="../media/image359.wmf"/><Relationship Id="rId17" Type="http://schemas.openxmlformats.org/officeDocument/2006/relationships/image" Target="../media/image361.wmf"/><Relationship Id="rId2" Type="http://schemas.openxmlformats.org/officeDocument/2006/relationships/slideLayout" Target="../slideLayouts/slideLayout2.xml"/><Relationship Id="rId16" Type="http://schemas.openxmlformats.org/officeDocument/2006/relationships/oleObject" Target="../embeddings/oleObject360.bin"/><Relationship Id="rId20" Type="http://schemas.openxmlformats.org/officeDocument/2006/relationships/image" Target="../media/image362.wmf"/><Relationship Id="rId1" Type="http://schemas.openxmlformats.org/officeDocument/2006/relationships/vmlDrawing" Target="../drawings/vmlDrawing63.vml"/><Relationship Id="rId6" Type="http://schemas.openxmlformats.org/officeDocument/2006/relationships/image" Target="../media/image356.wmf"/><Relationship Id="rId11" Type="http://schemas.openxmlformats.org/officeDocument/2006/relationships/oleObject" Target="../embeddings/oleObject357.bin"/><Relationship Id="rId24" Type="http://schemas.openxmlformats.org/officeDocument/2006/relationships/image" Target="../media/image364.wmf"/><Relationship Id="rId5" Type="http://schemas.openxmlformats.org/officeDocument/2006/relationships/oleObject" Target="../embeddings/oleObject354.bin"/><Relationship Id="rId15" Type="http://schemas.openxmlformats.org/officeDocument/2006/relationships/image" Target="../media/image360.wmf"/><Relationship Id="rId23" Type="http://schemas.openxmlformats.org/officeDocument/2006/relationships/oleObject" Target="../embeddings/oleObject364.bin"/><Relationship Id="rId10" Type="http://schemas.openxmlformats.org/officeDocument/2006/relationships/image" Target="../media/image358.wmf"/><Relationship Id="rId19" Type="http://schemas.openxmlformats.org/officeDocument/2006/relationships/oleObject" Target="../embeddings/oleObject362.bin"/><Relationship Id="rId4" Type="http://schemas.openxmlformats.org/officeDocument/2006/relationships/image" Target="../media/image355.wmf"/><Relationship Id="rId9" Type="http://schemas.openxmlformats.org/officeDocument/2006/relationships/oleObject" Target="../embeddings/oleObject356.bin"/><Relationship Id="rId14" Type="http://schemas.openxmlformats.org/officeDocument/2006/relationships/oleObject" Target="../embeddings/oleObject359.bin"/><Relationship Id="rId22" Type="http://schemas.openxmlformats.org/officeDocument/2006/relationships/image" Target="../media/image36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3" Type="http://schemas.openxmlformats.org/officeDocument/2006/relationships/oleObject" Target="../embeddings/oleObject370.bin"/><Relationship Id="rId18" Type="http://schemas.openxmlformats.org/officeDocument/2006/relationships/image" Target="../media/image372.wmf"/><Relationship Id="rId26" Type="http://schemas.openxmlformats.org/officeDocument/2006/relationships/image" Target="../media/image376.wmf"/><Relationship Id="rId39" Type="http://schemas.openxmlformats.org/officeDocument/2006/relationships/oleObject" Target="../embeddings/oleObject384.bin"/><Relationship Id="rId3" Type="http://schemas.openxmlformats.org/officeDocument/2006/relationships/oleObject" Target="../embeddings/oleObject365.bin"/><Relationship Id="rId21" Type="http://schemas.openxmlformats.org/officeDocument/2006/relationships/oleObject" Target="../embeddings/oleObject374.bin"/><Relationship Id="rId34" Type="http://schemas.openxmlformats.org/officeDocument/2006/relationships/oleObject" Target="../embeddings/oleObject382.bin"/><Relationship Id="rId42" Type="http://schemas.openxmlformats.org/officeDocument/2006/relationships/image" Target="../media/image382.wmf"/><Relationship Id="rId47" Type="http://schemas.openxmlformats.org/officeDocument/2006/relationships/oleObject" Target="../embeddings/oleObject388.bin"/><Relationship Id="rId50" Type="http://schemas.openxmlformats.org/officeDocument/2006/relationships/image" Target="../media/image386.wmf"/><Relationship Id="rId7" Type="http://schemas.openxmlformats.org/officeDocument/2006/relationships/oleObject" Target="../embeddings/oleObject367.bin"/><Relationship Id="rId12" Type="http://schemas.openxmlformats.org/officeDocument/2006/relationships/image" Target="../media/image369.wmf"/><Relationship Id="rId17" Type="http://schemas.openxmlformats.org/officeDocument/2006/relationships/oleObject" Target="../embeddings/oleObject372.bin"/><Relationship Id="rId25" Type="http://schemas.openxmlformats.org/officeDocument/2006/relationships/oleObject" Target="../embeddings/oleObject376.bin"/><Relationship Id="rId33" Type="http://schemas.openxmlformats.org/officeDocument/2006/relationships/image" Target="../media/image378.wmf"/><Relationship Id="rId38" Type="http://schemas.openxmlformats.org/officeDocument/2006/relationships/image" Target="../media/image380.wmf"/><Relationship Id="rId46" Type="http://schemas.openxmlformats.org/officeDocument/2006/relationships/image" Target="../media/image384.wmf"/><Relationship Id="rId2" Type="http://schemas.openxmlformats.org/officeDocument/2006/relationships/slideLayout" Target="../slideLayouts/slideLayout2.xml"/><Relationship Id="rId16" Type="http://schemas.openxmlformats.org/officeDocument/2006/relationships/image" Target="../media/image371.wmf"/><Relationship Id="rId20" Type="http://schemas.openxmlformats.org/officeDocument/2006/relationships/image" Target="../media/image373.wmf"/><Relationship Id="rId29" Type="http://schemas.openxmlformats.org/officeDocument/2006/relationships/oleObject" Target="../embeddings/oleObject378.bin"/><Relationship Id="rId41" Type="http://schemas.openxmlformats.org/officeDocument/2006/relationships/oleObject" Target="../embeddings/oleObject385.bin"/><Relationship Id="rId1" Type="http://schemas.openxmlformats.org/officeDocument/2006/relationships/vmlDrawing" Target="../drawings/vmlDrawing64.vml"/><Relationship Id="rId6" Type="http://schemas.openxmlformats.org/officeDocument/2006/relationships/image" Target="../media/image366.wmf"/><Relationship Id="rId11" Type="http://schemas.openxmlformats.org/officeDocument/2006/relationships/oleObject" Target="../embeddings/oleObject369.bin"/><Relationship Id="rId24" Type="http://schemas.openxmlformats.org/officeDocument/2006/relationships/image" Target="../media/image375.wmf"/><Relationship Id="rId32" Type="http://schemas.openxmlformats.org/officeDocument/2006/relationships/oleObject" Target="../embeddings/oleObject381.bin"/><Relationship Id="rId37" Type="http://schemas.openxmlformats.org/officeDocument/2006/relationships/oleObject" Target="../embeddings/oleObject383.bin"/><Relationship Id="rId40" Type="http://schemas.openxmlformats.org/officeDocument/2006/relationships/image" Target="../media/image381.wmf"/><Relationship Id="rId45" Type="http://schemas.openxmlformats.org/officeDocument/2006/relationships/oleObject" Target="../embeddings/oleObject387.bin"/><Relationship Id="rId5" Type="http://schemas.openxmlformats.org/officeDocument/2006/relationships/oleObject" Target="../embeddings/oleObject366.bin"/><Relationship Id="rId15" Type="http://schemas.openxmlformats.org/officeDocument/2006/relationships/oleObject" Target="../embeddings/oleObject371.bin"/><Relationship Id="rId23" Type="http://schemas.openxmlformats.org/officeDocument/2006/relationships/oleObject" Target="../embeddings/oleObject375.bin"/><Relationship Id="rId28" Type="http://schemas.openxmlformats.org/officeDocument/2006/relationships/image" Target="../media/image377.wmf"/><Relationship Id="rId36" Type="http://schemas.openxmlformats.org/officeDocument/2006/relationships/image" Target="../media/image387.wmf"/><Relationship Id="rId49" Type="http://schemas.openxmlformats.org/officeDocument/2006/relationships/oleObject" Target="../embeddings/oleObject389.bin"/><Relationship Id="rId10" Type="http://schemas.openxmlformats.org/officeDocument/2006/relationships/image" Target="../media/image368.wmf"/><Relationship Id="rId19" Type="http://schemas.openxmlformats.org/officeDocument/2006/relationships/oleObject" Target="../embeddings/oleObject373.bin"/><Relationship Id="rId31" Type="http://schemas.openxmlformats.org/officeDocument/2006/relationships/oleObject" Target="../embeddings/oleObject380.bin"/><Relationship Id="rId44" Type="http://schemas.openxmlformats.org/officeDocument/2006/relationships/image" Target="../media/image383.wmf"/><Relationship Id="rId4" Type="http://schemas.openxmlformats.org/officeDocument/2006/relationships/image" Target="../media/image365.wmf"/><Relationship Id="rId9" Type="http://schemas.openxmlformats.org/officeDocument/2006/relationships/oleObject" Target="../embeddings/oleObject368.bin"/><Relationship Id="rId14" Type="http://schemas.openxmlformats.org/officeDocument/2006/relationships/image" Target="../media/image370.wmf"/><Relationship Id="rId22" Type="http://schemas.openxmlformats.org/officeDocument/2006/relationships/image" Target="../media/image374.wmf"/><Relationship Id="rId27" Type="http://schemas.openxmlformats.org/officeDocument/2006/relationships/oleObject" Target="../embeddings/oleObject377.bin"/><Relationship Id="rId30" Type="http://schemas.openxmlformats.org/officeDocument/2006/relationships/oleObject" Target="../embeddings/oleObject379.bin"/><Relationship Id="rId35" Type="http://schemas.openxmlformats.org/officeDocument/2006/relationships/image" Target="../media/image379.wmf"/><Relationship Id="rId43" Type="http://schemas.openxmlformats.org/officeDocument/2006/relationships/oleObject" Target="../embeddings/oleObject386.bin"/><Relationship Id="rId48" Type="http://schemas.openxmlformats.org/officeDocument/2006/relationships/image" Target="../media/image385.wmf"/><Relationship Id="rId8" Type="http://schemas.openxmlformats.org/officeDocument/2006/relationships/image" Target="../media/image367.wmf"/></Relationships>
</file>

<file path=ppt/slides/_rels/slide91.xml.rels><?xml version="1.0" encoding="UTF-8" standalone="yes"?>
<Relationships xmlns="http://schemas.openxmlformats.org/package/2006/relationships"><Relationship Id="rId8" Type="http://schemas.openxmlformats.org/officeDocument/2006/relationships/image" Target="../media/image390.wmf"/><Relationship Id="rId13" Type="http://schemas.openxmlformats.org/officeDocument/2006/relationships/oleObject" Target="../embeddings/oleObject395.bin"/><Relationship Id="rId18" Type="http://schemas.openxmlformats.org/officeDocument/2006/relationships/image" Target="../media/image395.wmf"/><Relationship Id="rId26" Type="http://schemas.openxmlformats.org/officeDocument/2006/relationships/image" Target="../media/image397.wmf"/><Relationship Id="rId3" Type="http://schemas.openxmlformats.org/officeDocument/2006/relationships/oleObject" Target="../embeddings/oleObject390.bin"/><Relationship Id="rId21" Type="http://schemas.openxmlformats.org/officeDocument/2006/relationships/oleObject" Target="../embeddings/oleObject399.bin"/><Relationship Id="rId7" Type="http://schemas.openxmlformats.org/officeDocument/2006/relationships/oleObject" Target="../embeddings/oleObject392.bin"/><Relationship Id="rId12" Type="http://schemas.openxmlformats.org/officeDocument/2006/relationships/image" Target="../media/image392.wmf"/><Relationship Id="rId17" Type="http://schemas.openxmlformats.org/officeDocument/2006/relationships/oleObject" Target="../embeddings/oleObject397.bin"/><Relationship Id="rId25" Type="http://schemas.openxmlformats.org/officeDocument/2006/relationships/oleObject" Target="../embeddings/oleObject402.bin"/><Relationship Id="rId2" Type="http://schemas.openxmlformats.org/officeDocument/2006/relationships/slideLayout" Target="../slideLayouts/slideLayout2.xml"/><Relationship Id="rId16" Type="http://schemas.openxmlformats.org/officeDocument/2006/relationships/image" Target="../media/image394.wmf"/><Relationship Id="rId20" Type="http://schemas.openxmlformats.org/officeDocument/2006/relationships/image" Target="../media/image379.wmf"/><Relationship Id="rId29" Type="http://schemas.openxmlformats.org/officeDocument/2006/relationships/oleObject" Target="../embeddings/oleObject404.bin"/><Relationship Id="rId1" Type="http://schemas.openxmlformats.org/officeDocument/2006/relationships/vmlDrawing" Target="../drawings/vmlDrawing65.vml"/><Relationship Id="rId6" Type="http://schemas.openxmlformats.org/officeDocument/2006/relationships/image" Target="../media/image389.wmf"/><Relationship Id="rId11" Type="http://schemas.openxmlformats.org/officeDocument/2006/relationships/oleObject" Target="../embeddings/oleObject394.bin"/><Relationship Id="rId24" Type="http://schemas.openxmlformats.org/officeDocument/2006/relationships/oleObject" Target="../embeddings/oleObject401.bin"/><Relationship Id="rId5" Type="http://schemas.openxmlformats.org/officeDocument/2006/relationships/oleObject" Target="../embeddings/oleObject391.bin"/><Relationship Id="rId15" Type="http://schemas.openxmlformats.org/officeDocument/2006/relationships/oleObject" Target="../embeddings/oleObject396.bin"/><Relationship Id="rId23" Type="http://schemas.openxmlformats.org/officeDocument/2006/relationships/oleObject" Target="../embeddings/oleObject400.bin"/><Relationship Id="rId28" Type="http://schemas.openxmlformats.org/officeDocument/2006/relationships/image" Target="../media/image398.wmf"/><Relationship Id="rId10" Type="http://schemas.openxmlformats.org/officeDocument/2006/relationships/image" Target="../media/image391.wmf"/><Relationship Id="rId19" Type="http://schemas.openxmlformats.org/officeDocument/2006/relationships/oleObject" Target="../embeddings/oleObject398.bin"/><Relationship Id="rId4" Type="http://schemas.openxmlformats.org/officeDocument/2006/relationships/image" Target="../media/image388.wmf"/><Relationship Id="rId9" Type="http://schemas.openxmlformats.org/officeDocument/2006/relationships/oleObject" Target="../embeddings/oleObject393.bin"/><Relationship Id="rId14" Type="http://schemas.openxmlformats.org/officeDocument/2006/relationships/image" Target="../media/image393.wmf"/><Relationship Id="rId22" Type="http://schemas.openxmlformats.org/officeDocument/2006/relationships/image" Target="../media/image396.wmf"/><Relationship Id="rId27" Type="http://schemas.openxmlformats.org/officeDocument/2006/relationships/oleObject" Target="../embeddings/oleObject403.bin"/><Relationship Id="rId30" Type="http://schemas.openxmlformats.org/officeDocument/2006/relationships/image" Target="../media/image399.wmf"/></Relationships>
</file>

<file path=ppt/slides/_rels/slide92.xml.rels><?xml version="1.0" encoding="UTF-8" standalone="yes"?>
<Relationships xmlns="http://schemas.openxmlformats.org/package/2006/relationships"><Relationship Id="rId8" Type="http://schemas.openxmlformats.org/officeDocument/2006/relationships/image" Target="../media/image402.wmf"/><Relationship Id="rId13" Type="http://schemas.openxmlformats.org/officeDocument/2006/relationships/oleObject" Target="../embeddings/oleObject410.bin"/><Relationship Id="rId3" Type="http://schemas.openxmlformats.org/officeDocument/2006/relationships/oleObject" Target="../embeddings/oleObject405.bin"/><Relationship Id="rId7" Type="http://schemas.openxmlformats.org/officeDocument/2006/relationships/oleObject" Target="../embeddings/oleObject407.bin"/><Relationship Id="rId12" Type="http://schemas.openxmlformats.org/officeDocument/2006/relationships/image" Target="../media/image404.wmf"/><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401.wmf"/><Relationship Id="rId11" Type="http://schemas.openxmlformats.org/officeDocument/2006/relationships/oleObject" Target="../embeddings/oleObject409.bin"/><Relationship Id="rId5" Type="http://schemas.openxmlformats.org/officeDocument/2006/relationships/oleObject" Target="../embeddings/oleObject406.bin"/><Relationship Id="rId10" Type="http://schemas.openxmlformats.org/officeDocument/2006/relationships/image" Target="../media/image403.wmf"/><Relationship Id="rId4" Type="http://schemas.openxmlformats.org/officeDocument/2006/relationships/image" Target="../media/image400.wmf"/><Relationship Id="rId9" Type="http://schemas.openxmlformats.org/officeDocument/2006/relationships/oleObject" Target="../embeddings/oleObject408.bin"/><Relationship Id="rId14" Type="http://schemas.openxmlformats.org/officeDocument/2006/relationships/image" Target="../media/image405.wmf"/></Relationships>
</file>

<file path=ppt/slides/_rels/slide93.xml.rels><?xml version="1.0" encoding="UTF-8" standalone="yes"?>
<Relationships xmlns="http://schemas.openxmlformats.org/package/2006/relationships"><Relationship Id="rId8" Type="http://schemas.openxmlformats.org/officeDocument/2006/relationships/image" Target="../media/image408.wmf"/><Relationship Id="rId3" Type="http://schemas.openxmlformats.org/officeDocument/2006/relationships/oleObject" Target="../embeddings/oleObject411.bin"/><Relationship Id="rId7" Type="http://schemas.openxmlformats.org/officeDocument/2006/relationships/oleObject" Target="../embeddings/oleObject413.bin"/><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image" Target="../media/image407.wmf"/><Relationship Id="rId5" Type="http://schemas.openxmlformats.org/officeDocument/2006/relationships/oleObject" Target="../embeddings/oleObject412.bin"/><Relationship Id="rId4" Type="http://schemas.openxmlformats.org/officeDocument/2006/relationships/image" Target="../media/image406.wmf"/></Relationships>
</file>

<file path=ppt/slides/_rels/slide94.xml.rels><?xml version="1.0" encoding="UTF-8" standalone="yes"?>
<Relationships xmlns="http://schemas.openxmlformats.org/package/2006/relationships"><Relationship Id="rId8" Type="http://schemas.openxmlformats.org/officeDocument/2006/relationships/image" Target="../media/image411.wmf"/><Relationship Id="rId3" Type="http://schemas.openxmlformats.org/officeDocument/2006/relationships/oleObject" Target="../embeddings/oleObject414.bin"/><Relationship Id="rId7" Type="http://schemas.openxmlformats.org/officeDocument/2006/relationships/oleObject" Target="../embeddings/oleObject416.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image" Target="../media/image410.wmf"/><Relationship Id="rId5" Type="http://schemas.openxmlformats.org/officeDocument/2006/relationships/oleObject" Target="../embeddings/oleObject415.bin"/><Relationship Id="rId10" Type="http://schemas.openxmlformats.org/officeDocument/2006/relationships/image" Target="../media/image412.wmf"/><Relationship Id="rId4" Type="http://schemas.openxmlformats.org/officeDocument/2006/relationships/image" Target="../media/image409.wmf"/><Relationship Id="rId9" Type="http://schemas.openxmlformats.org/officeDocument/2006/relationships/oleObject" Target="../embeddings/oleObject417.bin"/></Relationships>
</file>

<file path=ppt/slides/_rels/slide95.xml.rels><?xml version="1.0" encoding="UTF-8" standalone="yes"?>
<Relationships xmlns="http://schemas.openxmlformats.org/package/2006/relationships"><Relationship Id="rId8" Type="http://schemas.openxmlformats.org/officeDocument/2006/relationships/image" Target="../media/image415.wmf"/><Relationship Id="rId3" Type="http://schemas.openxmlformats.org/officeDocument/2006/relationships/oleObject" Target="../embeddings/oleObject418.bin"/><Relationship Id="rId7" Type="http://schemas.openxmlformats.org/officeDocument/2006/relationships/oleObject" Target="../embeddings/oleObject420.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414.wmf"/><Relationship Id="rId5" Type="http://schemas.openxmlformats.org/officeDocument/2006/relationships/oleObject" Target="../embeddings/oleObject419.bin"/><Relationship Id="rId4" Type="http://schemas.openxmlformats.org/officeDocument/2006/relationships/image" Target="../media/image413.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21.bin"/><Relationship Id="rId2" Type="http://schemas.openxmlformats.org/officeDocument/2006/relationships/slideLayout" Target="../slideLayouts/slideLayout2.xml"/><Relationship Id="rId1" Type="http://schemas.openxmlformats.org/officeDocument/2006/relationships/vmlDrawing" Target="../drawings/vmlDrawing70.vml"/><Relationship Id="rId4" Type="http://schemas.openxmlformats.org/officeDocument/2006/relationships/image" Target="../media/image416.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22.bin"/><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image" Target="../media/image418.emf"/><Relationship Id="rId5" Type="http://schemas.openxmlformats.org/officeDocument/2006/relationships/oleObject" Target="../embeddings/oleObject423.bin"/><Relationship Id="rId4" Type="http://schemas.openxmlformats.org/officeDocument/2006/relationships/image" Target="../media/image417.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24.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image" Target="../media/image420.emf"/><Relationship Id="rId5" Type="http://schemas.openxmlformats.org/officeDocument/2006/relationships/oleObject" Target="../embeddings/oleObject425.bin"/><Relationship Id="rId4" Type="http://schemas.openxmlformats.org/officeDocument/2006/relationships/image" Target="../media/image419.emf"/></Relationships>
</file>

<file path=ppt/slides/_rels/slide99.xml.rels><?xml version="1.0" encoding="UTF-8" standalone="yes"?>
<Relationships xmlns="http://schemas.openxmlformats.org/package/2006/relationships"><Relationship Id="rId8" Type="http://schemas.openxmlformats.org/officeDocument/2006/relationships/image" Target="../media/image423.wmf"/><Relationship Id="rId3" Type="http://schemas.openxmlformats.org/officeDocument/2006/relationships/oleObject" Target="../embeddings/oleObject426.bin"/><Relationship Id="rId7" Type="http://schemas.openxmlformats.org/officeDocument/2006/relationships/oleObject" Target="../embeddings/oleObject428.bin"/><Relationship Id="rId12" Type="http://schemas.openxmlformats.org/officeDocument/2006/relationships/image" Target="../media/image425.wmf"/><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image" Target="../media/image422.wmf"/><Relationship Id="rId11" Type="http://schemas.openxmlformats.org/officeDocument/2006/relationships/oleObject" Target="../embeddings/oleObject430.bin"/><Relationship Id="rId5" Type="http://schemas.openxmlformats.org/officeDocument/2006/relationships/oleObject" Target="../embeddings/oleObject427.bin"/><Relationship Id="rId10" Type="http://schemas.openxmlformats.org/officeDocument/2006/relationships/image" Target="../media/image424.wmf"/><Relationship Id="rId4" Type="http://schemas.openxmlformats.org/officeDocument/2006/relationships/image" Target="../media/image421.wmf"/><Relationship Id="rId9" Type="http://schemas.openxmlformats.org/officeDocument/2006/relationships/oleObject" Target="../embeddings/oleObject4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DAB822-A63B-3445-9D7E-D07ED9067572}" type="slidenum">
              <a:rPr kumimoji="1" lang="zh-CN" altLang="en-US" sz="1600" b="0" i="0" u="none" strike="noStrike" kern="1200" cap="none" spc="0" normalizeH="0" baseline="0" noProof="0" smtClean="0">
                <a:ln>
                  <a:noFill/>
                </a:ln>
                <a:solidFill>
                  <a:prstClr val="white"/>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6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a:extLst>
              <a:ext uri="{FF2B5EF4-FFF2-40B4-BE49-F238E27FC236}">
                <a16:creationId xmlns:a16="http://schemas.microsoft.com/office/drawing/2014/main" id="{71CC4318-E853-4916-B918-2DA41B6D231E}"/>
              </a:ext>
            </a:extLst>
          </p:cNvPr>
          <p:cNvSpPr txBox="1"/>
          <p:nvPr/>
        </p:nvSpPr>
        <p:spPr>
          <a:xfrm>
            <a:off x="1833590" y="3031767"/>
            <a:ext cx="5199235" cy="830997"/>
          </a:xfrm>
          <a:prstGeom prst="rect">
            <a:avLst/>
          </a:prstGeom>
          <a:noFill/>
        </p:spPr>
        <p:txBody>
          <a:bodyPr wrap="square" rtlCol="0">
            <a:spAutoFit/>
          </a:bodyPr>
          <a:lstStyle/>
          <a:p>
            <a:pPr algn="ctr"/>
            <a:r>
              <a:rPr lang="zh-CN" altLang="en-US" sz="4800" dirty="0">
                <a:latin typeface="华文行楷" panose="02010800040101010101" pitchFamily="2" charset="-122"/>
                <a:ea typeface="华文行楷" panose="02010800040101010101" pitchFamily="2" charset="-122"/>
              </a:rPr>
              <a:t>微积分</a:t>
            </a:r>
            <a:endParaRPr lang="en-US" altLang="zh-CN" sz="48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54323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A9CA0-CDA9-4AD2-98C7-1FAC45EAC60B}"/>
              </a:ext>
            </a:extLst>
          </p:cNvPr>
          <p:cNvSpPr>
            <a:spLocks noGrp="1"/>
          </p:cNvSpPr>
          <p:nvPr>
            <p:ph type="title"/>
          </p:nvPr>
        </p:nvSpPr>
        <p:spPr/>
        <p:txBody>
          <a:bodyPr/>
          <a:lstStyle/>
          <a:p>
            <a:r>
              <a:rPr lang="zh-CN" altLang="en-US" dirty="0"/>
              <a:t>复合函数</a:t>
            </a:r>
            <a:endParaRPr lang="en-US" dirty="0"/>
          </a:p>
        </p:txBody>
      </p:sp>
      <p:sp>
        <p:nvSpPr>
          <p:cNvPr id="3" name="灯片编号占位符 2">
            <a:extLst>
              <a:ext uri="{FF2B5EF4-FFF2-40B4-BE49-F238E27FC236}">
                <a16:creationId xmlns:a16="http://schemas.microsoft.com/office/drawing/2014/main" id="{58A4FD09-ED9F-4EBA-92A7-45986DE1D4DB}"/>
              </a:ext>
            </a:extLst>
          </p:cNvPr>
          <p:cNvSpPr>
            <a:spLocks noGrp="1"/>
          </p:cNvSpPr>
          <p:nvPr>
            <p:ph type="sldNum" sz="quarter" idx="4"/>
          </p:nvPr>
        </p:nvSpPr>
        <p:spPr/>
        <p:txBody>
          <a:bodyPr/>
          <a:lstStyle/>
          <a:p>
            <a:fld id="{84DAB822-A63B-3445-9D7E-D07ED9067572}" type="slidenum">
              <a:rPr kumimoji="1" lang="zh-CN" altLang="en-US" smtClean="0">
                <a:solidFill>
                  <a:schemeClr val="tx1"/>
                </a:solidFill>
              </a:rPr>
              <a:pPr/>
              <a:t>10</a:t>
            </a:fld>
            <a:endParaRPr kumimoji="1" lang="zh-CN" altLang="en-US" dirty="0">
              <a:solidFill>
                <a:schemeClr val="tx1"/>
              </a:solidFill>
            </a:endParaRPr>
          </a:p>
        </p:txBody>
      </p:sp>
      <p:sp>
        <p:nvSpPr>
          <p:cNvPr id="5" name="Rectangle 3">
            <a:extLst>
              <a:ext uri="{FF2B5EF4-FFF2-40B4-BE49-F238E27FC236}">
                <a16:creationId xmlns:a16="http://schemas.microsoft.com/office/drawing/2014/main" id="{3C995085-AB22-4CA6-A8C6-35C76F3CD8CD}"/>
              </a:ext>
            </a:extLst>
          </p:cNvPr>
          <p:cNvSpPr>
            <a:spLocks noChangeArrowheads="1"/>
          </p:cNvSpPr>
          <p:nvPr/>
        </p:nvSpPr>
        <p:spPr bwMode="auto">
          <a:xfrm>
            <a:off x="609600" y="1258135"/>
            <a:ext cx="7391400" cy="461665"/>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ym typeface="Math1" pitchFamily="2" charset="2"/>
              </a:rPr>
              <a:t>设</a:t>
            </a:r>
            <a:r>
              <a:rPr lang="en-US" altLang="zh-CN" sz="2400" b="1" i="1" dirty="0">
                <a:sym typeface="Math1" pitchFamily="2" charset="2"/>
              </a:rPr>
              <a:t>y</a:t>
            </a:r>
            <a:r>
              <a:rPr lang="en-US" altLang="zh-CN" sz="2400" b="1" dirty="0">
                <a:sym typeface="Math1" pitchFamily="2" charset="2"/>
              </a:rPr>
              <a:t>=</a:t>
            </a:r>
            <a:r>
              <a:rPr lang="en-US" altLang="zh-CN" sz="2400" b="1" i="1" dirty="0">
                <a:sym typeface="Math1" pitchFamily="2" charset="2"/>
              </a:rPr>
              <a:t>f</a:t>
            </a:r>
            <a:r>
              <a:rPr lang="en-US" altLang="zh-CN" sz="2400" b="1" dirty="0">
                <a:sym typeface="Math1" pitchFamily="2" charset="2"/>
              </a:rPr>
              <a:t>(</a:t>
            </a:r>
            <a:r>
              <a:rPr lang="en-US" altLang="zh-CN" sz="2400" b="1" i="1" dirty="0">
                <a:sym typeface="Math1" pitchFamily="2" charset="2"/>
              </a:rPr>
              <a:t>u</a:t>
            </a:r>
            <a:r>
              <a:rPr lang="en-US" altLang="zh-CN" sz="2400" b="1" dirty="0">
                <a:sym typeface="Math1" pitchFamily="2" charset="2"/>
              </a:rPr>
              <a:t>)</a:t>
            </a:r>
            <a:r>
              <a:rPr lang="zh-CN" altLang="en-US" sz="2400" b="1" dirty="0">
                <a:sym typeface="Math1" pitchFamily="2" charset="2"/>
              </a:rPr>
              <a:t>的定义域、值域分别是</a:t>
            </a:r>
            <a:r>
              <a:rPr lang="en-US" altLang="zh-CN" sz="2400" b="1" dirty="0" err="1">
                <a:sym typeface="Math1" pitchFamily="2" charset="2"/>
              </a:rPr>
              <a:t>D</a:t>
            </a:r>
            <a:r>
              <a:rPr lang="en-US" altLang="zh-CN" sz="2400" b="1" i="1" baseline="-25000" dirty="0" err="1">
                <a:sym typeface="Math1" pitchFamily="2" charset="2"/>
              </a:rPr>
              <a:t>f</a:t>
            </a:r>
            <a:r>
              <a:rPr lang="en-US" altLang="zh-CN" sz="2400" b="1" i="1" baseline="-25000" dirty="0">
                <a:sym typeface="Math1" pitchFamily="2" charset="2"/>
              </a:rPr>
              <a:t> </a:t>
            </a:r>
            <a:r>
              <a:rPr lang="zh-CN" altLang="en-US" sz="2400" b="1" dirty="0">
                <a:sym typeface="Math1" pitchFamily="2" charset="2"/>
              </a:rPr>
              <a:t>、</a:t>
            </a:r>
            <a:r>
              <a:rPr lang="en-US" altLang="zh-CN" sz="2400" b="1" dirty="0" err="1">
                <a:sym typeface="Math1" pitchFamily="2" charset="2"/>
              </a:rPr>
              <a:t>W</a:t>
            </a:r>
            <a:r>
              <a:rPr lang="en-US" altLang="zh-CN" sz="2400" b="1" i="1" baseline="-25000" dirty="0" err="1">
                <a:sym typeface="Math1" pitchFamily="2" charset="2"/>
              </a:rPr>
              <a:t>f</a:t>
            </a:r>
            <a:endParaRPr lang="en-US" altLang="zh-CN" sz="2400" b="1" dirty="0">
              <a:sym typeface="Math1" pitchFamily="2" charset="2"/>
            </a:endParaRPr>
          </a:p>
        </p:txBody>
      </p:sp>
      <p:sp>
        <p:nvSpPr>
          <p:cNvPr id="6" name="Rectangle 4">
            <a:extLst>
              <a:ext uri="{FF2B5EF4-FFF2-40B4-BE49-F238E27FC236}">
                <a16:creationId xmlns:a16="http://schemas.microsoft.com/office/drawing/2014/main" id="{583CFF18-E397-4953-AE93-A63B3F96F083}"/>
              </a:ext>
            </a:extLst>
          </p:cNvPr>
          <p:cNvSpPr>
            <a:spLocks noChangeArrowheads="1"/>
          </p:cNvSpPr>
          <p:nvPr/>
        </p:nvSpPr>
        <p:spPr bwMode="auto">
          <a:xfrm>
            <a:off x="609600" y="1752701"/>
            <a:ext cx="7391400" cy="461665"/>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i="1" dirty="0">
                <a:sym typeface="Math1" pitchFamily="2" charset="2"/>
              </a:rPr>
              <a:t>   u</a:t>
            </a:r>
            <a:r>
              <a:rPr lang="en-US" altLang="zh-CN" sz="2400" b="1" dirty="0">
                <a:sym typeface="Math1" pitchFamily="2" charset="2"/>
              </a:rPr>
              <a:t>= </a:t>
            </a:r>
            <a:r>
              <a:rPr lang="en-US" altLang="zh-CN" sz="2400" b="1" dirty="0">
                <a:cs typeface="Times New Roman" panose="02020603050405020304" pitchFamily="18" charset="0"/>
                <a:sym typeface="Math1" pitchFamily="2" charset="2"/>
              </a:rPr>
              <a:t>φ</a:t>
            </a:r>
            <a:r>
              <a:rPr lang="en-US" altLang="zh-CN" sz="2400" b="1" dirty="0">
                <a:sym typeface="Math1" pitchFamily="2" charset="2"/>
              </a:rPr>
              <a:t>(</a:t>
            </a:r>
            <a:r>
              <a:rPr lang="en-US" altLang="zh-CN" sz="2400" b="1" i="1" dirty="0">
                <a:sym typeface="Math1" pitchFamily="2" charset="2"/>
              </a:rPr>
              <a:t>x</a:t>
            </a:r>
            <a:r>
              <a:rPr lang="en-US" altLang="zh-CN" sz="2400" b="1" dirty="0">
                <a:sym typeface="Math1" pitchFamily="2" charset="2"/>
              </a:rPr>
              <a:t>)</a:t>
            </a:r>
            <a:r>
              <a:rPr lang="zh-CN" altLang="en-US" sz="2400" b="1" dirty="0">
                <a:sym typeface="Math1" pitchFamily="2" charset="2"/>
              </a:rPr>
              <a:t>的定义域、值域分别是</a:t>
            </a:r>
            <a:r>
              <a:rPr lang="en-US" altLang="zh-CN" sz="2400" b="1" dirty="0" err="1">
                <a:sym typeface="Math1" pitchFamily="2" charset="2"/>
              </a:rPr>
              <a:t>D</a:t>
            </a:r>
            <a:r>
              <a:rPr lang="en-US" altLang="zh-CN" sz="2400" b="1" baseline="-25000" dirty="0" err="1">
                <a:cs typeface="Times New Roman" panose="02020603050405020304" pitchFamily="18" charset="0"/>
                <a:sym typeface="Math1" pitchFamily="2" charset="2"/>
              </a:rPr>
              <a:t>φ</a:t>
            </a:r>
            <a:r>
              <a:rPr lang="en-US" altLang="zh-CN" sz="2400" b="1" i="1" baseline="-25000" dirty="0">
                <a:sym typeface="Math1" pitchFamily="2" charset="2"/>
              </a:rPr>
              <a:t> </a:t>
            </a:r>
            <a:r>
              <a:rPr lang="zh-CN" altLang="en-US" sz="2400" b="1" dirty="0">
                <a:sym typeface="Math1" pitchFamily="2" charset="2"/>
              </a:rPr>
              <a:t>、</a:t>
            </a:r>
            <a:r>
              <a:rPr lang="en-US" altLang="zh-CN" sz="2400" b="1" dirty="0" err="1">
                <a:sym typeface="Math1" pitchFamily="2" charset="2"/>
              </a:rPr>
              <a:t>W</a:t>
            </a:r>
            <a:r>
              <a:rPr lang="en-US" altLang="zh-CN" sz="2400" b="1" baseline="-25000" dirty="0" err="1">
                <a:cs typeface="Times New Roman" panose="02020603050405020304" pitchFamily="18" charset="0"/>
                <a:sym typeface="Math1" pitchFamily="2" charset="2"/>
              </a:rPr>
              <a:t>φ</a:t>
            </a:r>
            <a:r>
              <a:rPr lang="en-US" altLang="zh-CN" sz="2400" b="1" i="1" baseline="-25000" dirty="0">
                <a:sym typeface="Math1" pitchFamily="2" charset="2"/>
              </a:rPr>
              <a:t> </a:t>
            </a:r>
          </a:p>
        </p:txBody>
      </p:sp>
      <p:sp>
        <p:nvSpPr>
          <p:cNvPr id="7" name="Rectangle 5">
            <a:extLst>
              <a:ext uri="{FF2B5EF4-FFF2-40B4-BE49-F238E27FC236}">
                <a16:creationId xmlns:a16="http://schemas.microsoft.com/office/drawing/2014/main" id="{E37AC6F8-7110-4253-A6E2-79A5BBE5755B}"/>
              </a:ext>
            </a:extLst>
          </p:cNvPr>
          <p:cNvSpPr>
            <a:spLocks noChangeArrowheads="1"/>
          </p:cNvSpPr>
          <p:nvPr/>
        </p:nvSpPr>
        <p:spPr bwMode="auto">
          <a:xfrm>
            <a:off x="304800" y="2422009"/>
            <a:ext cx="8686800" cy="830997"/>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ym typeface="Math1" pitchFamily="2" charset="2"/>
              </a:rPr>
              <a:t>若</a:t>
            </a:r>
            <a:r>
              <a:rPr lang="zh-CN" altLang="en-US" sz="2400" b="1" i="1" dirty="0">
                <a:sym typeface="Math1" pitchFamily="2" charset="2"/>
              </a:rPr>
              <a:t> </a:t>
            </a:r>
            <a:r>
              <a:rPr lang="en-US" altLang="zh-CN" sz="2400" b="1" dirty="0" err="1">
                <a:sym typeface="Math1" pitchFamily="2" charset="2"/>
              </a:rPr>
              <a:t>D</a:t>
            </a:r>
            <a:r>
              <a:rPr lang="en-US" altLang="zh-CN" sz="2400" b="1" i="1" baseline="-25000" dirty="0" err="1">
                <a:sym typeface="Math1" pitchFamily="2" charset="2"/>
              </a:rPr>
              <a:t>f</a:t>
            </a:r>
            <a:r>
              <a:rPr lang="en-US" altLang="zh-CN" sz="2400" b="1" i="1" baseline="-25000" dirty="0">
                <a:sym typeface="Math1" pitchFamily="2" charset="2"/>
              </a:rPr>
              <a:t> </a:t>
            </a:r>
            <a:r>
              <a:rPr lang="en-US" altLang="zh-CN" sz="2400" b="1" dirty="0">
                <a:latin typeface="幼圆" panose="02010509060101010101" pitchFamily="49" charset="-122"/>
                <a:ea typeface="MS Gothic" panose="020B0609070205080204" pitchFamily="49" charset="-128"/>
                <a:sym typeface="Symbol" panose="05050102010706020507" pitchFamily="18" charset="2"/>
              </a:rPr>
              <a:t></a:t>
            </a:r>
            <a:r>
              <a:rPr lang="en-US" altLang="zh-CN" sz="2400" b="1" dirty="0" err="1">
                <a:sym typeface="Math1" pitchFamily="2" charset="2"/>
              </a:rPr>
              <a:t>W</a:t>
            </a:r>
            <a:r>
              <a:rPr lang="en-US" altLang="zh-CN" sz="2400" b="1" baseline="-25000" dirty="0" err="1">
                <a:cs typeface="Times New Roman" panose="02020603050405020304" pitchFamily="18" charset="0"/>
                <a:sym typeface="Math1" pitchFamily="2" charset="2"/>
              </a:rPr>
              <a:t>φ</a:t>
            </a:r>
            <a:r>
              <a:rPr lang="en-US" altLang="zh-CN" sz="2400" b="1" i="1" baseline="-25000" dirty="0">
                <a:sym typeface="Math1" pitchFamily="2" charset="2"/>
              </a:rPr>
              <a:t> </a:t>
            </a:r>
            <a:r>
              <a:rPr lang="en-US" altLang="zh-CN" sz="2400" b="1" dirty="0">
                <a:sym typeface="Math1" pitchFamily="2" charset="2"/>
              </a:rPr>
              <a:t>≠</a:t>
            </a:r>
            <a:r>
              <a:rPr lang="en-US" altLang="zh-CN" sz="2400" b="1" dirty="0">
                <a:sym typeface="Symbol" panose="05050102010706020507" pitchFamily="18" charset="2"/>
              </a:rPr>
              <a:t></a:t>
            </a:r>
            <a:r>
              <a:rPr lang="en-US" altLang="zh-CN" sz="2400" b="1" dirty="0">
                <a:sym typeface="Math1" pitchFamily="2" charset="2"/>
              </a:rPr>
              <a:t> </a:t>
            </a:r>
            <a:r>
              <a:rPr lang="zh-CN" altLang="en-US" sz="2400" b="1" dirty="0">
                <a:sym typeface="Math1" pitchFamily="2" charset="2"/>
              </a:rPr>
              <a:t>则称</a:t>
            </a:r>
            <a:r>
              <a:rPr lang="en-US" altLang="zh-CN" sz="2400" b="1" i="1" dirty="0">
                <a:sym typeface="Math1" pitchFamily="2" charset="2"/>
              </a:rPr>
              <a:t>y</a:t>
            </a:r>
            <a:r>
              <a:rPr lang="en-US" altLang="zh-CN" sz="2400" b="1" dirty="0">
                <a:sym typeface="Math1" pitchFamily="2" charset="2"/>
              </a:rPr>
              <a:t>=</a:t>
            </a:r>
            <a:r>
              <a:rPr lang="en-US" altLang="zh-CN" sz="2400" b="1" i="1" dirty="0">
                <a:sym typeface="Math1" pitchFamily="2" charset="2"/>
              </a:rPr>
              <a:t>f</a:t>
            </a:r>
            <a:r>
              <a:rPr lang="en-US" altLang="zh-CN" sz="2400" b="1" dirty="0">
                <a:sym typeface="Math1" pitchFamily="2" charset="2"/>
              </a:rPr>
              <a:t> [(</a:t>
            </a:r>
            <a:r>
              <a:rPr lang="en-US" altLang="zh-CN" sz="2400" b="1" dirty="0">
                <a:cs typeface="Times New Roman" panose="02020603050405020304" pitchFamily="18" charset="0"/>
                <a:sym typeface="Math1" pitchFamily="2" charset="2"/>
              </a:rPr>
              <a:t>φ</a:t>
            </a:r>
            <a:r>
              <a:rPr lang="en-US" altLang="zh-CN" sz="2400" b="1" dirty="0">
                <a:sym typeface="Math1" pitchFamily="2" charset="2"/>
              </a:rPr>
              <a:t>(</a:t>
            </a:r>
            <a:r>
              <a:rPr lang="en-US" altLang="zh-CN" sz="2400" b="1" i="1" dirty="0">
                <a:sym typeface="Math1" pitchFamily="2" charset="2"/>
              </a:rPr>
              <a:t>x</a:t>
            </a:r>
            <a:r>
              <a:rPr lang="en-US" altLang="zh-CN" sz="2400" b="1" dirty="0">
                <a:sym typeface="Math1" pitchFamily="2" charset="2"/>
              </a:rPr>
              <a:t>)]</a:t>
            </a:r>
            <a:r>
              <a:rPr lang="zh-CN" altLang="en-US" sz="2400" b="1" dirty="0">
                <a:sym typeface="Math1" pitchFamily="2" charset="2"/>
              </a:rPr>
              <a:t>为</a:t>
            </a:r>
            <a:r>
              <a:rPr lang="zh-CN" altLang="en-US" sz="2400" b="1" dirty="0">
                <a:solidFill>
                  <a:srgbClr val="C00000"/>
                </a:solidFill>
                <a:ea typeface="华文新魏" panose="02010800040101010101" pitchFamily="2" charset="-122"/>
                <a:sym typeface="Math1" pitchFamily="2" charset="2"/>
              </a:rPr>
              <a:t>复合函数</a:t>
            </a:r>
          </a:p>
          <a:p>
            <a:pPr eaLnBrk="1" hangingPunct="1"/>
            <a:r>
              <a:rPr lang="zh-CN" altLang="en-US" sz="2400" b="1" dirty="0">
                <a:solidFill>
                  <a:srgbClr val="C00000"/>
                </a:solidFill>
                <a:latin typeface="华文新魏" panose="02010800040101010101" pitchFamily="2" charset="-122"/>
                <a:ea typeface="华文新魏" panose="02010800040101010101" pitchFamily="2" charset="-122"/>
                <a:sym typeface="Math1" pitchFamily="2" charset="2"/>
              </a:rPr>
              <a:t>其中</a:t>
            </a:r>
            <a:r>
              <a:rPr lang="en-US" altLang="zh-CN" sz="2400" b="1" dirty="0">
                <a:solidFill>
                  <a:srgbClr val="C00000"/>
                </a:solidFill>
                <a:latin typeface="华文新魏" panose="02010800040101010101" pitchFamily="2" charset="-122"/>
                <a:ea typeface="华文新魏" panose="02010800040101010101" pitchFamily="2" charset="-122"/>
                <a:sym typeface="Math1" pitchFamily="2" charset="2"/>
              </a:rPr>
              <a:t>:  </a:t>
            </a:r>
            <a:r>
              <a:rPr lang="en-US" altLang="zh-CN" sz="2400" b="1" i="1" dirty="0">
                <a:solidFill>
                  <a:srgbClr val="C00000"/>
                </a:solidFill>
                <a:latin typeface="华文新魏" panose="02010800040101010101" pitchFamily="2" charset="-122"/>
                <a:ea typeface="华文新魏" panose="02010800040101010101" pitchFamily="2" charset="-122"/>
                <a:sym typeface="Math1" pitchFamily="2" charset="2"/>
              </a:rPr>
              <a:t>x</a:t>
            </a:r>
            <a:r>
              <a:rPr lang="zh-CN" altLang="en-US" sz="2400" b="1" dirty="0">
                <a:solidFill>
                  <a:srgbClr val="C00000"/>
                </a:solidFill>
                <a:latin typeface="华文新魏" panose="02010800040101010101" pitchFamily="2" charset="-122"/>
                <a:ea typeface="华文新魏" panose="02010800040101010101" pitchFamily="2" charset="-122"/>
                <a:sym typeface="Math1" pitchFamily="2" charset="2"/>
              </a:rPr>
              <a:t>为自变量， </a:t>
            </a:r>
            <a:r>
              <a:rPr lang="en-US" altLang="zh-CN" sz="2400" b="1" i="1" dirty="0">
                <a:solidFill>
                  <a:srgbClr val="C00000"/>
                </a:solidFill>
                <a:latin typeface="华文新魏" panose="02010800040101010101" pitchFamily="2" charset="-122"/>
                <a:ea typeface="华文新魏" panose="02010800040101010101" pitchFamily="2" charset="-122"/>
                <a:sym typeface="Math1" pitchFamily="2" charset="2"/>
              </a:rPr>
              <a:t>y</a:t>
            </a:r>
            <a:r>
              <a:rPr lang="zh-CN" altLang="en-US" sz="2400" b="1" dirty="0">
                <a:solidFill>
                  <a:srgbClr val="C00000"/>
                </a:solidFill>
                <a:latin typeface="华文新魏" panose="02010800040101010101" pitchFamily="2" charset="-122"/>
                <a:ea typeface="华文新魏" panose="02010800040101010101" pitchFamily="2" charset="-122"/>
                <a:sym typeface="Math1" pitchFamily="2" charset="2"/>
              </a:rPr>
              <a:t>为因变量， </a:t>
            </a:r>
            <a:r>
              <a:rPr lang="en-US" altLang="zh-CN" sz="2400" b="1" i="1" dirty="0">
                <a:solidFill>
                  <a:srgbClr val="C00000"/>
                </a:solidFill>
                <a:latin typeface="华文新魏" panose="02010800040101010101" pitchFamily="2" charset="-122"/>
                <a:ea typeface="华文新魏" panose="02010800040101010101" pitchFamily="2" charset="-122"/>
                <a:sym typeface="Math1" pitchFamily="2" charset="2"/>
              </a:rPr>
              <a:t>u</a:t>
            </a:r>
            <a:r>
              <a:rPr lang="zh-CN" altLang="en-US" sz="2400" b="1" dirty="0">
                <a:solidFill>
                  <a:srgbClr val="C00000"/>
                </a:solidFill>
                <a:latin typeface="华文新魏" panose="02010800040101010101" pitchFamily="2" charset="-122"/>
                <a:ea typeface="华文新魏" panose="02010800040101010101" pitchFamily="2" charset="-122"/>
                <a:sym typeface="Math1" pitchFamily="2" charset="2"/>
              </a:rPr>
              <a:t>为中间变量。</a:t>
            </a:r>
          </a:p>
        </p:txBody>
      </p:sp>
      <p:sp>
        <p:nvSpPr>
          <p:cNvPr id="8" name="Rectangle 6">
            <a:extLst>
              <a:ext uri="{FF2B5EF4-FFF2-40B4-BE49-F238E27FC236}">
                <a16:creationId xmlns:a16="http://schemas.microsoft.com/office/drawing/2014/main" id="{1DC31A3F-102A-4FEF-8814-0199C8E5418D}"/>
              </a:ext>
            </a:extLst>
          </p:cNvPr>
          <p:cNvSpPr>
            <a:spLocks noChangeArrowheads="1"/>
          </p:cNvSpPr>
          <p:nvPr/>
        </p:nvSpPr>
        <p:spPr bwMode="auto">
          <a:xfrm>
            <a:off x="228600" y="3747572"/>
            <a:ext cx="8686800" cy="830997"/>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ym typeface="Math1" pitchFamily="2" charset="2"/>
              </a:rPr>
              <a:t>复合函数的定义域 </a:t>
            </a:r>
          </a:p>
          <a:p>
            <a:pPr eaLnBrk="1" hangingPunct="1"/>
            <a:r>
              <a:rPr lang="zh-CN" altLang="en-US" sz="2400" b="1" dirty="0">
                <a:sym typeface="Math1" pitchFamily="2" charset="2"/>
              </a:rPr>
              <a:t>              </a:t>
            </a:r>
            <a:r>
              <a:rPr lang="en-US" altLang="zh-CN" sz="2400" b="1" dirty="0">
                <a:sym typeface="Math1" pitchFamily="2" charset="2"/>
              </a:rPr>
              <a:t>D={</a:t>
            </a:r>
            <a:r>
              <a:rPr lang="en-US" altLang="zh-CN" sz="2400" b="1" i="1" dirty="0">
                <a:sym typeface="Math1" pitchFamily="2" charset="2"/>
              </a:rPr>
              <a:t>x</a:t>
            </a:r>
            <a:r>
              <a:rPr lang="en-US" altLang="zh-CN" sz="2400" b="1" dirty="0">
                <a:sym typeface="Math1" pitchFamily="2" charset="2"/>
              </a:rPr>
              <a:t> | </a:t>
            </a:r>
            <a:r>
              <a:rPr lang="en-US" altLang="zh-CN" sz="2400" b="1" i="1" dirty="0" err="1">
                <a:sym typeface="Math1" pitchFamily="2" charset="2"/>
              </a:rPr>
              <a:t>x</a:t>
            </a:r>
            <a:r>
              <a:rPr lang="en-US" altLang="zh-CN" sz="2400" b="1" i="1" dirty="0" err="1">
                <a:sym typeface="Symbol" panose="05050102010706020507" pitchFamily="18" charset="2"/>
              </a:rPr>
              <a:t></a:t>
            </a:r>
            <a:r>
              <a:rPr lang="en-US" altLang="zh-CN" sz="2400" b="1" dirty="0" err="1">
                <a:sym typeface="Math1" pitchFamily="2" charset="2"/>
              </a:rPr>
              <a:t>D</a:t>
            </a:r>
            <a:r>
              <a:rPr lang="en-US" altLang="zh-CN" sz="2400" b="1" baseline="-25000" dirty="0" err="1">
                <a:cs typeface="Times New Roman" panose="02020603050405020304" pitchFamily="18" charset="0"/>
                <a:sym typeface="Math1" pitchFamily="2" charset="2"/>
              </a:rPr>
              <a:t>φ</a:t>
            </a:r>
            <a:r>
              <a:rPr lang="en-US" altLang="zh-CN" sz="2400" b="1" i="1" baseline="-25000" dirty="0">
                <a:sym typeface="Math1" pitchFamily="2" charset="2"/>
              </a:rPr>
              <a:t> </a:t>
            </a:r>
            <a:r>
              <a:rPr lang="en-US" altLang="zh-CN" sz="2400" b="1" dirty="0">
                <a:sym typeface="Math1" pitchFamily="2" charset="2"/>
              </a:rPr>
              <a:t>,</a:t>
            </a:r>
            <a:r>
              <a:rPr lang="en-US" altLang="zh-CN" sz="2400" b="1" i="1" baseline="-25000" dirty="0">
                <a:sym typeface="Math1" pitchFamily="2" charset="2"/>
              </a:rPr>
              <a:t> </a:t>
            </a:r>
            <a:r>
              <a:rPr lang="en-US" altLang="zh-CN" sz="2400" b="1" dirty="0">
                <a:cs typeface="Times New Roman" panose="02020603050405020304" pitchFamily="18" charset="0"/>
                <a:sym typeface="Math1" pitchFamily="2" charset="2"/>
              </a:rPr>
              <a:t>φ</a:t>
            </a:r>
            <a:r>
              <a:rPr lang="en-US" altLang="zh-CN" sz="2400" b="1" i="1" baseline="-25000" dirty="0">
                <a:sym typeface="Math1" pitchFamily="2" charset="2"/>
              </a:rPr>
              <a:t> </a:t>
            </a:r>
            <a:r>
              <a:rPr lang="en-US" altLang="zh-CN" sz="2400" b="1" dirty="0">
                <a:sym typeface="Math1" pitchFamily="2" charset="2"/>
              </a:rPr>
              <a:t>(</a:t>
            </a:r>
            <a:r>
              <a:rPr lang="en-US" altLang="zh-CN" sz="2400" b="1" i="1" dirty="0">
                <a:sym typeface="Math1" pitchFamily="2" charset="2"/>
              </a:rPr>
              <a:t>x</a:t>
            </a:r>
            <a:r>
              <a:rPr lang="en-US" altLang="zh-CN" sz="2400" b="1" dirty="0">
                <a:sym typeface="Math1" pitchFamily="2" charset="2"/>
              </a:rPr>
              <a:t>) </a:t>
            </a:r>
            <a:r>
              <a:rPr lang="en-US" altLang="zh-CN" sz="2400" b="1" dirty="0">
                <a:latin typeface="幼圆" panose="02010509060101010101" pitchFamily="49" charset="-122"/>
                <a:ea typeface="MS Gothic" panose="020B0609070205080204" pitchFamily="49" charset="-128"/>
              </a:rPr>
              <a:t>∊</a:t>
            </a:r>
            <a:r>
              <a:rPr lang="en-US" altLang="zh-CN" sz="2400" b="1" dirty="0">
                <a:sym typeface="Math1" pitchFamily="2" charset="2"/>
              </a:rPr>
              <a:t> </a:t>
            </a:r>
            <a:r>
              <a:rPr lang="en-US" altLang="zh-CN" sz="2400" b="1" dirty="0" err="1">
                <a:sym typeface="Math1" pitchFamily="2" charset="2"/>
              </a:rPr>
              <a:t>D</a:t>
            </a:r>
            <a:r>
              <a:rPr lang="en-US" altLang="zh-CN" sz="2400" b="1" i="1" baseline="-25000" dirty="0" err="1">
                <a:sym typeface="Math1" pitchFamily="2" charset="2"/>
              </a:rPr>
              <a:t>f</a:t>
            </a:r>
            <a:r>
              <a:rPr lang="en-US" altLang="zh-CN" sz="2400" b="1" i="1" baseline="-25000" dirty="0">
                <a:sym typeface="Math1" pitchFamily="2" charset="2"/>
              </a:rPr>
              <a:t> </a:t>
            </a:r>
            <a:r>
              <a:rPr lang="en-US" altLang="zh-CN" sz="2400" b="1" dirty="0">
                <a:latin typeface="幼圆" panose="02010509060101010101" pitchFamily="49" charset="-122"/>
                <a:ea typeface="MS Gothic" panose="020B0609070205080204" pitchFamily="49" charset="-128"/>
                <a:sym typeface="Symbol" panose="05050102010706020507" pitchFamily="18" charset="2"/>
              </a:rPr>
              <a:t></a:t>
            </a:r>
            <a:r>
              <a:rPr lang="en-US" altLang="zh-CN" sz="2400" b="1" dirty="0" err="1">
                <a:sym typeface="Math1" pitchFamily="2" charset="2"/>
              </a:rPr>
              <a:t>W</a:t>
            </a:r>
            <a:r>
              <a:rPr lang="en-US" altLang="zh-CN" sz="2400" b="1" baseline="-25000" dirty="0" err="1">
                <a:cs typeface="Times New Roman" panose="02020603050405020304" pitchFamily="18" charset="0"/>
                <a:sym typeface="Math1" pitchFamily="2" charset="2"/>
              </a:rPr>
              <a:t>φ</a:t>
            </a:r>
            <a:r>
              <a:rPr lang="en-US" altLang="zh-CN" sz="2400" b="1" i="1" baseline="-25000" dirty="0">
                <a:sym typeface="Math1" pitchFamily="2" charset="2"/>
              </a:rPr>
              <a:t> </a:t>
            </a:r>
            <a:r>
              <a:rPr lang="en-US" altLang="zh-CN" sz="2400" b="1" dirty="0">
                <a:sym typeface="Math1" pitchFamily="2" charset="2"/>
              </a:rPr>
              <a:t>}</a:t>
            </a:r>
          </a:p>
        </p:txBody>
      </p:sp>
      <p:sp>
        <p:nvSpPr>
          <p:cNvPr id="9" name="Rectangle 7">
            <a:extLst>
              <a:ext uri="{FF2B5EF4-FFF2-40B4-BE49-F238E27FC236}">
                <a16:creationId xmlns:a16="http://schemas.microsoft.com/office/drawing/2014/main" id="{F5407FFD-7565-4944-946E-CCA8DE5D0DEB}"/>
              </a:ext>
            </a:extLst>
          </p:cNvPr>
          <p:cNvSpPr>
            <a:spLocks noChangeArrowheads="1"/>
          </p:cNvSpPr>
          <p:nvPr/>
        </p:nvSpPr>
        <p:spPr bwMode="auto">
          <a:xfrm>
            <a:off x="228600" y="4890362"/>
            <a:ext cx="8915400" cy="830997"/>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ym typeface="Math1" pitchFamily="2" charset="2"/>
              </a:rPr>
              <a:t>复合函数的值域 </a:t>
            </a:r>
          </a:p>
          <a:p>
            <a:pPr eaLnBrk="1" hangingPunct="1"/>
            <a:r>
              <a:rPr lang="zh-CN" altLang="en-US" sz="2400" b="1" dirty="0">
                <a:sym typeface="Math1" pitchFamily="2" charset="2"/>
              </a:rPr>
              <a:t>             </a:t>
            </a:r>
            <a:r>
              <a:rPr lang="en-US" altLang="zh-CN" sz="2400" b="1" dirty="0">
                <a:sym typeface="Math1" pitchFamily="2" charset="2"/>
              </a:rPr>
              <a:t>W={</a:t>
            </a:r>
            <a:r>
              <a:rPr lang="en-US" altLang="zh-CN" sz="2400" b="1" i="1" dirty="0">
                <a:sym typeface="Math1" pitchFamily="2" charset="2"/>
              </a:rPr>
              <a:t>y</a:t>
            </a:r>
            <a:r>
              <a:rPr lang="en-US" altLang="zh-CN" sz="2400" b="1" dirty="0">
                <a:sym typeface="Math1" pitchFamily="2" charset="2"/>
              </a:rPr>
              <a:t> | </a:t>
            </a:r>
            <a:r>
              <a:rPr lang="en-US" altLang="zh-CN" sz="2400" b="1" i="1" dirty="0" err="1">
                <a:sym typeface="Math1" pitchFamily="2" charset="2"/>
              </a:rPr>
              <a:t>y</a:t>
            </a:r>
            <a:r>
              <a:rPr lang="en-US" altLang="zh-CN" sz="2400" b="1" i="1" dirty="0" err="1">
                <a:sym typeface="Symbol" panose="05050102010706020507" pitchFamily="18" charset="2"/>
              </a:rPr>
              <a:t></a:t>
            </a:r>
            <a:r>
              <a:rPr lang="en-US" altLang="zh-CN" sz="2400" b="1" dirty="0" err="1">
                <a:sym typeface="Math1" pitchFamily="2" charset="2"/>
              </a:rPr>
              <a:t>W</a:t>
            </a:r>
            <a:r>
              <a:rPr lang="en-US" altLang="zh-CN" sz="2400" b="1" i="1" baseline="-25000" dirty="0" err="1">
                <a:sym typeface="Math1" pitchFamily="2" charset="2"/>
              </a:rPr>
              <a:t>f</a:t>
            </a:r>
            <a:r>
              <a:rPr lang="en-US" altLang="zh-CN" sz="2400" b="1" i="1" baseline="-25000" dirty="0">
                <a:sym typeface="Math1" pitchFamily="2" charset="2"/>
              </a:rPr>
              <a:t> </a:t>
            </a:r>
            <a:r>
              <a:rPr lang="en-US" altLang="zh-CN" sz="2400" b="1" dirty="0">
                <a:sym typeface="Math1" pitchFamily="2" charset="2"/>
              </a:rPr>
              <a:t>,</a:t>
            </a:r>
            <a:r>
              <a:rPr lang="zh-CN" altLang="en-US" sz="2400" b="1" dirty="0">
                <a:sym typeface="Math1" pitchFamily="2" charset="2"/>
              </a:rPr>
              <a:t>且存在</a:t>
            </a:r>
            <a:r>
              <a:rPr lang="en-US" altLang="zh-CN" sz="2400" b="1" i="1" dirty="0" err="1">
                <a:sym typeface="Math1" pitchFamily="2" charset="2"/>
              </a:rPr>
              <a:t>u</a:t>
            </a:r>
            <a:r>
              <a:rPr lang="en-US" altLang="zh-CN" sz="2400" b="1" i="1" dirty="0" err="1">
                <a:sym typeface="Symbol" panose="05050102010706020507" pitchFamily="18" charset="2"/>
              </a:rPr>
              <a:t></a:t>
            </a:r>
            <a:r>
              <a:rPr lang="en-US" altLang="zh-CN" sz="2400" b="1" dirty="0" err="1">
                <a:sym typeface="Math1" pitchFamily="2" charset="2"/>
              </a:rPr>
              <a:t>D</a:t>
            </a:r>
            <a:r>
              <a:rPr lang="en-US" altLang="zh-CN" sz="2400" b="1" i="1" baseline="-25000" dirty="0" err="1">
                <a:sym typeface="Math1" pitchFamily="2" charset="2"/>
              </a:rPr>
              <a:t>f</a:t>
            </a:r>
            <a:r>
              <a:rPr lang="en-US" altLang="zh-CN" sz="2400" b="1" i="1" baseline="-25000" dirty="0">
                <a:sym typeface="Math1" pitchFamily="2" charset="2"/>
              </a:rPr>
              <a:t> </a:t>
            </a:r>
            <a:r>
              <a:rPr lang="en-US" altLang="zh-CN" sz="2400" b="1" dirty="0">
                <a:latin typeface="幼圆" panose="02010509060101010101" pitchFamily="49" charset="-122"/>
                <a:ea typeface="MS Gothic" panose="020B0609070205080204" pitchFamily="49" charset="-128"/>
                <a:sym typeface="Symbol" panose="05050102010706020507" pitchFamily="18" charset="2"/>
              </a:rPr>
              <a:t></a:t>
            </a:r>
            <a:r>
              <a:rPr lang="en-US" altLang="zh-CN" sz="2400" b="1" dirty="0" err="1">
                <a:sym typeface="Math1" pitchFamily="2" charset="2"/>
              </a:rPr>
              <a:t>W</a:t>
            </a:r>
            <a:r>
              <a:rPr lang="en-US" altLang="zh-CN" sz="2400" b="1" baseline="-25000" dirty="0" err="1">
                <a:cs typeface="Times New Roman" panose="02020603050405020304" pitchFamily="18" charset="0"/>
                <a:sym typeface="Math1" pitchFamily="2" charset="2"/>
              </a:rPr>
              <a:t>φ</a:t>
            </a:r>
            <a:r>
              <a:rPr lang="en-US" altLang="zh-CN" sz="2400" b="1" i="1" baseline="-25000" dirty="0">
                <a:sym typeface="Math1" pitchFamily="2" charset="2"/>
              </a:rPr>
              <a:t> </a:t>
            </a:r>
            <a:r>
              <a:rPr lang="zh-CN" altLang="en-US" sz="2400" b="1" dirty="0">
                <a:sym typeface="Math1" pitchFamily="2" charset="2"/>
              </a:rPr>
              <a:t>使</a:t>
            </a:r>
            <a:r>
              <a:rPr lang="en-US" altLang="zh-CN" sz="2400" b="1" i="1" dirty="0">
                <a:sym typeface="Math1" pitchFamily="2" charset="2"/>
              </a:rPr>
              <a:t>f</a:t>
            </a:r>
            <a:r>
              <a:rPr lang="en-US" altLang="zh-CN" sz="2400" b="1" dirty="0">
                <a:sym typeface="Math1" pitchFamily="2" charset="2"/>
              </a:rPr>
              <a:t>(</a:t>
            </a:r>
            <a:r>
              <a:rPr lang="en-US" altLang="zh-CN" sz="2400" b="1" i="1" dirty="0">
                <a:sym typeface="Math1" pitchFamily="2" charset="2"/>
              </a:rPr>
              <a:t>u</a:t>
            </a:r>
            <a:r>
              <a:rPr lang="en-US" altLang="zh-CN" sz="2400" b="1" dirty="0">
                <a:sym typeface="Math1" pitchFamily="2" charset="2"/>
              </a:rPr>
              <a:t>)= </a:t>
            </a:r>
            <a:r>
              <a:rPr lang="en-US" altLang="zh-CN" sz="2400" b="1" i="1" dirty="0">
                <a:sym typeface="Math1" pitchFamily="2" charset="2"/>
              </a:rPr>
              <a:t>y</a:t>
            </a:r>
            <a:r>
              <a:rPr lang="en-US" altLang="zh-CN" sz="2400" b="1" dirty="0">
                <a:sym typeface="Math1" pitchFamily="2" charset="2"/>
              </a:rPr>
              <a:t>}</a:t>
            </a:r>
          </a:p>
        </p:txBody>
      </p:sp>
      <p:sp>
        <p:nvSpPr>
          <p:cNvPr id="10" name="Rectangle 8">
            <a:extLst>
              <a:ext uri="{FF2B5EF4-FFF2-40B4-BE49-F238E27FC236}">
                <a16:creationId xmlns:a16="http://schemas.microsoft.com/office/drawing/2014/main" id="{485D13CA-F5EE-4C82-BDED-974739A1C692}"/>
              </a:ext>
            </a:extLst>
          </p:cNvPr>
          <p:cNvSpPr>
            <a:spLocks noChangeArrowheads="1"/>
          </p:cNvSpPr>
          <p:nvPr/>
        </p:nvSpPr>
        <p:spPr bwMode="auto">
          <a:xfrm>
            <a:off x="914400" y="6033572"/>
            <a:ext cx="5638800" cy="461665"/>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sym typeface="Math1" pitchFamily="2" charset="2"/>
              </a:rPr>
              <a:t>或</a:t>
            </a:r>
            <a:r>
              <a:rPr lang="en-US" altLang="zh-CN" sz="2400" b="1">
                <a:sym typeface="Math1" pitchFamily="2" charset="2"/>
              </a:rPr>
              <a:t>W={</a:t>
            </a:r>
            <a:r>
              <a:rPr lang="en-US" altLang="zh-CN" sz="2400" b="1" i="1">
                <a:sym typeface="Math1" pitchFamily="2" charset="2"/>
              </a:rPr>
              <a:t>y</a:t>
            </a:r>
            <a:r>
              <a:rPr lang="en-US" altLang="zh-CN" sz="2400" b="1">
                <a:sym typeface="Math1" pitchFamily="2" charset="2"/>
              </a:rPr>
              <a:t> | </a:t>
            </a:r>
            <a:r>
              <a:rPr lang="en-US" altLang="zh-CN" sz="2400" b="1" i="1">
                <a:sym typeface="Math1" pitchFamily="2" charset="2"/>
              </a:rPr>
              <a:t>y= f</a:t>
            </a:r>
            <a:r>
              <a:rPr lang="en-US" altLang="zh-CN" sz="2400" b="1">
                <a:sym typeface="Math1" pitchFamily="2" charset="2"/>
              </a:rPr>
              <a:t> [(</a:t>
            </a:r>
            <a:r>
              <a:rPr lang="en-US" altLang="zh-CN" sz="2400" b="1">
                <a:cs typeface="Times New Roman" panose="02020603050405020304" pitchFamily="18" charset="0"/>
                <a:sym typeface="Math1" pitchFamily="2" charset="2"/>
              </a:rPr>
              <a:t>φ</a:t>
            </a:r>
            <a:r>
              <a:rPr lang="en-US" altLang="zh-CN" sz="2400" b="1">
                <a:sym typeface="Math1" pitchFamily="2" charset="2"/>
              </a:rPr>
              <a:t>(</a:t>
            </a:r>
            <a:r>
              <a:rPr lang="en-US" altLang="zh-CN" sz="2400" b="1" i="1">
                <a:sym typeface="Math1" pitchFamily="2" charset="2"/>
              </a:rPr>
              <a:t>x</a:t>
            </a:r>
            <a:r>
              <a:rPr lang="en-US" altLang="zh-CN" sz="2400" b="1">
                <a:sym typeface="Math1" pitchFamily="2" charset="2"/>
              </a:rPr>
              <a:t>)]</a:t>
            </a:r>
            <a:r>
              <a:rPr lang="en-US" altLang="zh-CN" sz="2400" b="1" i="1">
                <a:sym typeface="Math1" pitchFamily="2" charset="2"/>
              </a:rPr>
              <a:t> ,x </a:t>
            </a:r>
            <a:r>
              <a:rPr lang="en-US" altLang="zh-CN" sz="2400" b="1">
                <a:latin typeface="幼圆" panose="02010509060101010101" pitchFamily="49" charset="-122"/>
                <a:ea typeface="MS Gothic" panose="020B0609070205080204" pitchFamily="49" charset="-128"/>
              </a:rPr>
              <a:t>∊</a:t>
            </a:r>
            <a:r>
              <a:rPr lang="en-US" altLang="zh-CN" sz="2400" b="1" i="1">
                <a:sym typeface="Math1" pitchFamily="2" charset="2"/>
              </a:rPr>
              <a:t> </a:t>
            </a:r>
            <a:r>
              <a:rPr lang="en-US" altLang="zh-CN" sz="2400" b="1">
                <a:sym typeface="Math1" pitchFamily="2" charset="2"/>
              </a:rPr>
              <a:t>D}</a:t>
            </a:r>
          </a:p>
        </p:txBody>
      </p:sp>
    </p:spTree>
    <p:extLst>
      <p:ext uri="{BB962C8B-B14F-4D97-AF65-F5344CB8AC3E}">
        <p14:creationId xmlns:p14="http://schemas.microsoft.com/office/powerpoint/2010/main" val="38210531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1026">
            <a:extLst>
              <a:ext uri="{FF2B5EF4-FFF2-40B4-BE49-F238E27FC236}">
                <a16:creationId xmlns:a16="http://schemas.microsoft.com/office/drawing/2014/main" id="{21CDE782-410B-4231-8393-4CCEA72D01CC}"/>
              </a:ext>
            </a:extLst>
          </p:cNvPr>
          <p:cNvGraphicFramePr>
            <a:graphicFrameLocks noChangeAspect="1"/>
          </p:cNvGraphicFramePr>
          <p:nvPr/>
        </p:nvGraphicFramePr>
        <p:xfrm>
          <a:off x="899592" y="1556792"/>
          <a:ext cx="7483475" cy="701675"/>
        </p:xfrm>
        <a:graphic>
          <a:graphicData uri="http://schemas.openxmlformats.org/presentationml/2006/ole">
            <mc:AlternateContent xmlns:mc="http://schemas.openxmlformats.org/markup-compatibility/2006">
              <mc:Choice xmlns:v="urn:schemas-microsoft-com:vml" Requires="v">
                <p:oleObj spid="_x0000_s97507" name="文档" r:id="rId3" imgW="7487280" imgH="700560" progId="Word.Document.8">
                  <p:embed/>
                </p:oleObj>
              </mc:Choice>
              <mc:Fallback>
                <p:oleObj name="文档" r:id="rId3" imgW="7487280" imgH="700560" progId="Word.Document.8">
                  <p:embed/>
                  <p:pic>
                    <p:nvPicPr>
                      <p:cNvPr id="46082" name="Object 1026">
                        <a:extLst>
                          <a:ext uri="{FF2B5EF4-FFF2-40B4-BE49-F238E27FC236}">
                            <a16:creationId xmlns:a16="http://schemas.microsoft.com/office/drawing/2014/main" id="{21CDE782-410B-4231-8393-4CCEA72D0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556792"/>
                        <a:ext cx="7483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Text Box 1027">
            <a:extLst>
              <a:ext uri="{FF2B5EF4-FFF2-40B4-BE49-F238E27FC236}">
                <a16:creationId xmlns:a16="http://schemas.microsoft.com/office/drawing/2014/main" id="{98888040-9C66-490B-BDBC-F3D9DDF20A82}"/>
              </a:ext>
            </a:extLst>
          </p:cNvPr>
          <p:cNvSpPr txBox="1">
            <a:spLocks noChangeArrowheads="1"/>
          </p:cNvSpPr>
          <p:nvPr/>
        </p:nvSpPr>
        <p:spPr bwMode="auto">
          <a:xfrm>
            <a:off x="839267" y="2577555"/>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ea typeface="黑体" panose="02010609060101010101" pitchFamily="49" charset="-122"/>
              </a:rPr>
              <a:t>解</a:t>
            </a:r>
          </a:p>
        </p:txBody>
      </p:sp>
      <p:graphicFrame>
        <p:nvGraphicFramePr>
          <p:cNvPr id="46084" name="Object 1028">
            <a:extLst>
              <a:ext uri="{FF2B5EF4-FFF2-40B4-BE49-F238E27FC236}">
                <a16:creationId xmlns:a16="http://schemas.microsoft.com/office/drawing/2014/main" id="{792D5194-33C4-4737-A580-9E8C2FDD7C0F}"/>
              </a:ext>
            </a:extLst>
          </p:cNvPr>
          <p:cNvGraphicFramePr>
            <a:graphicFrameLocks noChangeAspect="1"/>
          </p:cNvGraphicFramePr>
          <p:nvPr/>
        </p:nvGraphicFramePr>
        <p:xfrm>
          <a:off x="1829867" y="2436267"/>
          <a:ext cx="762000" cy="889000"/>
        </p:xfrm>
        <a:graphic>
          <a:graphicData uri="http://schemas.openxmlformats.org/presentationml/2006/ole">
            <mc:AlternateContent xmlns:mc="http://schemas.openxmlformats.org/markup-compatibility/2006">
              <mc:Choice xmlns:v="urn:schemas-microsoft-com:vml" Requires="v">
                <p:oleObj spid="_x0000_s97508" name="公式" r:id="rId5" imgW="761760" imgH="888840" progId="Equation.3">
                  <p:embed/>
                </p:oleObj>
              </mc:Choice>
              <mc:Fallback>
                <p:oleObj name="公式" r:id="rId5" imgW="761760" imgH="888840" progId="Equation.3">
                  <p:embed/>
                  <p:pic>
                    <p:nvPicPr>
                      <p:cNvPr id="46084" name="Object 1028">
                        <a:extLst>
                          <a:ext uri="{FF2B5EF4-FFF2-40B4-BE49-F238E27FC236}">
                            <a16:creationId xmlns:a16="http://schemas.microsoft.com/office/drawing/2014/main" id="{792D5194-33C4-4737-A580-9E8C2FDD7C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9867" y="2436267"/>
                        <a:ext cx="7620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1029">
            <a:extLst>
              <a:ext uri="{FF2B5EF4-FFF2-40B4-BE49-F238E27FC236}">
                <a16:creationId xmlns:a16="http://schemas.microsoft.com/office/drawing/2014/main" id="{2A95424B-7E69-449C-B365-6A0F4FD14D84}"/>
              </a:ext>
            </a:extLst>
          </p:cNvPr>
          <p:cNvGraphicFramePr>
            <a:graphicFrameLocks noChangeAspect="1"/>
          </p:cNvGraphicFramePr>
          <p:nvPr/>
        </p:nvGraphicFramePr>
        <p:xfrm>
          <a:off x="2744267" y="2741067"/>
          <a:ext cx="1320800" cy="368300"/>
        </p:xfrm>
        <a:graphic>
          <a:graphicData uri="http://schemas.openxmlformats.org/presentationml/2006/ole">
            <mc:AlternateContent xmlns:mc="http://schemas.openxmlformats.org/markup-compatibility/2006">
              <mc:Choice xmlns:v="urn:schemas-microsoft-com:vml" Requires="v">
                <p:oleObj spid="_x0000_s97509" name="公式" r:id="rId7" imgW="1320480" imgH="368280" progId="Equation.3">
                  <p:embed/>
                </p:oleObj>
              </mc:Choice>
              <mc:Fallback>
                <p:oleObj name="公式" r:id="rId7" imgW="1320480" imgH="368280" progId="Equation.3">
                  <p:embed/>
                  <p:pic>
                    <p:nvPicPr>
                      <p:cNvPr id="46085" name="Object 1029">
                        <a:extLst>
                          <a:ext uri="{FF2B5EF4-FFF2-40B4-BE49-F238E27FC236}">
                            <a16:creationId xmlns:a16="http://schemas.microsoft.com/office/drawing/2014/main" id="{2A95424B-7E69-449C-B365-6A0F4FD14D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267" y="2741067"/>
                        <a:ext cx="13208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9" name="Object 1033">
            <a:extLst>
              <a:ext uri="{FF2B5EF4-FFF2-40B4-BE49-F238E27FC236}">
                <a16:creationId xmlns:a16="http://schemas.microsoft.com/office/drawing/2014/main" id="{5A25797C-5C1E-43BD-846A-4DAF0D871EB7}"/>
              </a:ext>
            </a:extLst>
          </p:cNvPr>
          <p:cNvGraphicFramePr>
            <a:graphicFrameLocks noChangeAspect="1"/>
          </p:cNvGraphicFramePr>
          <p:nvPr/>
        </p:nvGraphicFramePr>
        <p:xfrm>
          <a:off x="4649267" y="2487067"/>
          <a:ext cx="685800" cy="914400"/>
        </p:xfrm>
        <a:graphic>
          <a:graphicData uri="http://schemas.openxmlformats.org/presentationml/2006/ole">
            <mc:AlternateContent xmlns:mc="http://schemas.openxmlformats.org/markup-compatibility/2006">
              <mc:Choice xmlns:v="urn:schemas-microsoft-com:vml" Requires="v">
                <p:oleObj spid="_x0000_s97510" name="公式" r:id="rId9" imgW="685800" imgH="914400" progId="Equation.3">
                  <p:embed/>
                </p:oleObj>
              </mc:Choice>
              <mc:Fallback>
                <p:oleObj name="公式" r:id="rId9" imgW="685800" imgH="914400" progId="Equation.3">
                  <p:embed/>
                  <p:pic>
                    <p:nvPicPr>
                      <p:cNvPr id="46089" name="Object 1033">
                        <a:extLst>
                          <a:ext uri="{FF2B5EF4-FFF2-40B4-BE49-F238E27FC236}">
                            <a16:creationId xmlns:a16="http://schemas.microsoft.com/office/drawing/2014/main" id="{5A25797C-5C1E-43BD-846A-4DAF0D871E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267" y="2487067"/>
                        <a:ext cx="68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0" name="Object 1034">
            <a:extLst>
              <a:ext uri="{FF2B5EF4-FFF2-40B4-BE49-F238E27FC236}">
                <a16:creationId xmlns:a16="http://schemas.microsoft.com/office/drawing/2014/main" id="{9C73AE89-CA73-4212-ACBC-0BB6AF5A461E}"/>
              </a:ext>
            </a:extLst>
          </p:cNvPr>
          <p:cNvGraphicFramePr>
            <a:graphicFrameLocks noChangeAspect="1"/>
          </p:cNvGraphicFramePr>
          <p:nvPr/>
        </p:nvGraphicFramePr>
        <p:xfrm>
          <a:off x="5455717" y="2804567"/>
          <a:ext cx="1308100" cy="368300"/>
        </p:xfrm>
        <a:graphic>
          <a:graphicData uri="http://schemas.openxmlformats.org/presentationml/2006/ole">
            <mc:AlternateContent xmlns:mc="http://schemas.openxmlformats.org/markup-compatibility/2006">
              <mc:Choice xmlns:v="urn:schemas-microsoft-com:vml" Requires="v">
                <p:oleObj spid="_x0000_s97511" name="公式" r:id="rId11" imgW="1307880" imgH="368280" progId="Equation.3">
                  <p:embed/>
                </p:oleObj>
              </mc:Choice>
              <mc:Fallback>
                <p:oleObj name="公式" r:id="rId11" imgW="1307880" imgH="368280" progId="Equation.3">
                  <p:embed/>
                  <p:pic>
                    <p:nvPicPr>
                      <p:cNvPr id="46090" name="Object 1034">
                        <a:extLst>
                          <a:ext uri="{FF2B5EF4-FFF2-40B4-BE49-F238E27FC236}">
                            <a16:creationId xmlns:a16="http://schemas.microsoft.com/office/drawing/2014/main" id="{9C73AE89-CA73-4212-ACBC-0BB6AF5A46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55717" y="2804567"/>
                        <a:ext cx="13081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1" name="Object 1035">
            <a:extLst>
              <a:ext uri="{FF2B5EF4-FFF2-40B4-BE49-F238E27FC236}">
                <a16:creationId xmlns:a16="http://schemas.microsoft.com/office/drawing/2014/main" id="{A4E74923-C49B-48CC-9DEB-A21D0E87EA01}"/>
              </a:ext>
            </a:extLst>
          </p:cNvPr>
          <p:cNvGraphicFramePr>
            <a:graphicFrameLocks noChangeAspect="1"/>
          </p:cNvGraphicFramePr>
          <p:nvPr/>
        </p:nvGraphicFramePr>
        <p:xfrm>
          <a:off x="1296467" y="3604667"/>
          <a:ext cx="1790700" cy="965200"/>
        </p:xfrm>
        <a:graphic>
          <a:graphicData uri="http://schemas.openxmlformats.org/presentationml/2006/ole">
            <mc:AlternateContent xmlns:mc="http://schemas.openxmlformats.org/markup-compatibility/2006">
              <mc:Choice xmlns:v="urn:schemas-microsoft-com:vml" Requires="v">
                <p:oleObj spid="_x0000_s97512" name="公式" r:id="rId13" imgW="1790640" imgH="965160" progId="Equation.3">
                  <p:embed/>
                </p:oleObj>
              </mc:Choice>
              <mc:Fallback>
                <p:oleObj name="公式" r:id="rId13" imgW="1790640" imgH="965160" progId="Equation.3">
                  <p:embed/>
                  <p:pic>
                    <p:nvPicPr>
                      <p:cNvPr id="46091" name="Object 1035">
                        <a:extLst>
                          <a:ext uri="{FF2B5EF4-FFF2-40B4-BE49-F238E27FC236}">
                            <a16:creationId xmlns:a16="http://schemas.microsoft.com/office/drawing/2014/main" id="{A4E74923-C49B-48CC-9DEB-A21D0E87EA0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467" y="3604667"/>
                        <a:ext cx="17907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2" name="Object 1036">
            <a:extLst>
              <a:ext uri="{FF2B5EF4-FFF2-40B4-BE49-F238E27FC236}">
                <a16:creationId xmlns:a16="http://schemas.microsoft.com/office/drawing/2014/main" id="{C8FE8BC0-9D92-4205-BCE6-6C564A78438F}"/>
              </a:ext>
            </a:extLst>
          </p:cNvPr>
          <p:cNvGraphicFramePr>
            <a:graphicFrameLocks noChangeAspect="1"/>
          </p:cNvGraphicFramePr>
          <p:nvPr/>
        </p:nvGraphicFramePr>
        <p:xfrm>
          <a:off x="3099867" y="3944392"/>
          <a:ext cx="2349500" cy="368300"/>
        </p:xfrm>
        <a:graphic>
          <a:graphicData uri="http://schemas.openxmlformats.org/presentationml/2006/ole">
            <mc:AlternateContent xmlns:mc="http://schemas.openxmlformats.org/markup-compatibility/2006">
              <mc:Choice xmlns:v="urn:schemas-microsoft-com:vml" Requires="v">
                <p:oleObj spid="_x0000_s97513" name="公式" r:id="rId15" imgW="2349360" imgH="368280" progId="Equation.3">
                  <p:embed/>
                </p:oleObj>
              </mc:Choice>
              <mc:Fallback>
                <p:oleObj name="公式" r:id="rId15" imgW="2349360" imgH="368280" progId="Equation.3">
                  <p:embed/>
                  <p:pic>
                    <p:nvPicPr>
                      <p:cNvPr id="46092" name="Object 1036">
                        <a:extLst>
                          <a:ext uri="{FF2B5EF4-FFF2-40B4-BE49-F238E27FC236}">
                            <a16:creationId xmlns:a16="http://schemas.microsoft.com/office/drawing/2014/main" id="{C8FE8BC0-9D92-4205-BCE6-6C564A7843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99867" y="3944392"/>
                        <a:ext cx="23495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3" name="Object 1037">
            <a:extLst>
              <a:ext uri="{FF2B5EF4-FFF2-40B4-BE49-F238E27FC236}">
                <a16:creationId xmlns:a16="http://schemas.microsoft.com/office/drawing/2014/main" id="{1DB2C0E4-FA93-4F36-A283-99C4E778BB9E}"/>
              </a:ext>
            </a:extLst>
          </p:cNvPr>
          <p:cNvGraphicFramePr>
            <a:graphicFrameLocks noChangeAspect="1"/>
          </p:cNvGraphicFramePr>
          <p:nvPr/>
        </p:nvGraphicFramePr>
        <p:xfrm>
          <a:off x="1858442" y="4798467"/>
          <a:ext cx="1206500" cy="965200"/>
        </p:xfrm>
        <a:graphic>
          <a:graphicData uri="http://schemas.openxmlformats.org/presentationml/2006/ole">
            <mc:AlternateContent xmlns:mc="http://schemas.openxmlformats.org/markup-compatibility/2006">
              <mc:Choice xmlns:v="urn:schemas-microsoft-com:vml" Requires="v">
                <p:oleObj spid="_x0000_s97514" name="公式" r:id="rId17" imgW="1206360" imgH="965160" progId="Equation.3">
                  <p:embed/>
                </p:oleObj>
              </mc:Choice>
              <mc:Fallback>
                <p:oleObj name="公式" r:id="rId17" imgW="1206360" imgH="965160" progId="Equation.3">
                  <p:embed/>
                  <p:pic>
                    <p:nvPicPr>
                      <p:cNvPr id="46093" name="Object 1037">
                        <a:extLst>
                          <a:ext uri="{FF2B5EF4-FFF2-40B4-BE49-F238E27FC236}">
                            <a16:creationId xmlns:a16="http://schemas.microsoft.com/office/drawing/2014/main" id="{1DB2C0E4-FA93-4F36-A283-99C4E778BB9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8442" y="4798467"/>
                        <a:ext cx="12065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4" name="Object 1038">
            <a:extLst>
              <a:ext uri="{FF2B5EF4-FFF2-40B4-BE49-F238E27FC236}">
                <a16:creationId xmlns:a16="http://schemas.microsoft.com/office/drawing/2014/main" id="{459C00A8-B60E-457D-91EB-2F4DE7F10E84}"/>
              </a:ext>
            </a:extLst>
          </p:cNvPr>
          <p:cNvGraphicFramePr>
            <a:graphicFrameLocks noChangeAspect="1"/>
          </p:cNvGraphicFramePr>
          <p:nvPr/>
        </p:nvGraphicFramePr>
        <p:xfrm>
          <a:off x="3106217" y="5103267"/>
          <a:ext cx="2336800" cy="368300"/>
        </p:xfrm>
        <a:graphic>
          <a:graphicData uri="http://schemas.openxmlformats.org/presentationml/2006/ole">
            <mc:AlternateContent xmlns:mc="http://schemas.openxmlformats.org/markup-compatibility/2006">
              <mc:Choice xmlns:v="urn:schemas-microsoft-com:vml" Requires="v">
                <p:oleObj spid="_x0000_s97515" name="公式" r:id="rId19" imgW="2336760" imgH="368280" progId="Equation.3">
                  <p:embed/>
                </p:oleObj>
              </mc:Choice>
              <mc:Fallback>
                <p:oleObj name="公式" r:id="rId19" imgW="2336760" imgH="368280" progId="Equation.3">
                  <p:embed/>
                  <p:pic>
                    <p:nvPicPr>
                      <p:cNvPr id="46094" name="Object 1038">
                        <a:extLst>
                          <a:ext uri="{FF2B5EF4-FFF2-40B4-BE49-F238E27FC236}">
                            <a16:creationId xmlns:a16="http://schemas.microsoft.com/office/drawing/2014/main" id="{459C00A8-B60E-457D-91EB-2F4DE7F10E8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06217" y="5103267"/>
                        <a:ext cx="23368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89724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050">
            <a:extLst>
              <a:ext uri="{FF2B5EF4-FFF2-40B4-BE49-F238E27FC236}">
                <a16:creationId xmlns:a16="http://schemas.microsoft.com/office/drawing/2014/main" id="{9BC13D72-656D-476F-8E93-42D7359E3E9E}"/>
              </a:ext>
            </a:extLst>
          </p:cNvPr>
          <p:cNvSpPr txBox="1">
            <a:spLocks noChangeArrowheads="1"/>
          </p:cNvSpPr>
          <p:nvPr/>
        </p:nvSpPr>
        <p:spPr bwMode="auto">
          <a:xfrm>
            <a:off x="971600" y="1196752"/>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dirty="0"/>
              <a:t>偏导数的几何意义</a:t>
            </a:r>
          </a:p>
        </p:txBody>
      </p:sp>
      <p:graphicFrame>
        <p:nvGraphicFramePr>
          <p:cNvPr id="45059" name="Object 2051">
            <a:extLst>
              <a:ext uri="{FF2B5EF4-FFF2-40B4-BE49-F238E27FC236}">
                <a16:creationId xmlns:a16="http://schemas.microsoft.com/office/drawing/2014/main" id="{3ADD97CC-89EA-48F2-9CCF-4AD61D553E94}"/>
              </a:ext>
            </a:extLst>
          </p:cNvPr>
          <p:cNvGraphicFramePr>
            <a:graphicFrameLocks noChangeAspect="1"/>
          </p:cNvGraphicFramePr>
          <p:nvPr/>
        </p:nvGraphicFramePr>
        <p:xfrm>
          <a:off x="2227313" y="2511202"/>
          <a:ext cx="4687887" cy="3867150"/>
        </p:xfrm>
        <a:graphic>
          <a:graphicData uri="http://schemas.openxmlformats.org/presentationml/2006/ole">
            <mc:AlternateContent xmlns:mc="http://schemas.openxmlformats.org/markup-compatibility/2006">
              <mc:Choice xmlns:v="urn:schemas-microsoft-com:vml" Requires="v">
                <p:oleObj spid="_x0000_s98356" name="BMP 图象" r:id="rId3" imgW="4686954" imgH="3866667" progId="Paint.Picture">
                  <p:embed/>
                </p:oleObj>
              </mc:Choice>
              <mc:Fallback>
                <p:oleObj name="BMP 图象" r:id="rId3" imgW="4686954" imgH="3866667" progId="Paint.Picture">
                  <p:embed/>
                  <p:pic>
                    <p:nvPicPr>
                      <p:cNvPr id="45059" name="Object 2051">
                        <a:extLst>
                          <a:ext uri="{FF2B5EF4-FFF2-40B4-BE49-F238E27FC236}">
                            <a16:creationId xmlns:a16="http://schemas.microsoft.com/office/drawing/2014/main" id="{3ADD97CC-89EA-48F2-9CCF-4AD61D553E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313" y="2511202"/>
                        <a:ext cx="4687887" cy="3867150"/>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0" name="Object 2052">
            <a:extLst>
              <a:ext uri="{FF2B5EF4-FFF2-40B4-BE49-F238E27FC236}">
                <a16:creationId xmlns:a16="http://schemas.microsoft.com/office/drawing/2014/main" id="{2EDEDA9A-FB97-4EEF-B29E-43EBFA8BAD41}"/>
              </a:ext>
            </a:extLst>
          </p:cNvPr>
          <p:cNvGraphicFramePr>
            <a:graphicFrameLocks noChangeAspect="1"/>
          </p:cNvGraphicFramePr>
          <p:nvPr/>
        </p:nvGraphicFramePr>
        <p:xfrm>
          <a:off x="957313" y="1896840"/>
          <a:ext cx="7558087" cy="442912"/>
        </p:xfrm>
        <a:graphic>
          <a:graphicData uri="http://schemas.openxmlformats.org/presentationml/2006/ole">
            <mc:AlternateContent xmlns:mc="http://schemas.openxmlformats.org/markup-compatibility/2006">
              <mc:Choice xmlns:v="urn:schemas-microsoft-com:vml" Requires="v">
                <p:oleObj spid="_x0000_s98357" name="公式" r:id="rId5" imgW="7556400" imgH="444240" progId="Equation.3">
                  <p:embed/>
                </p:oleObj>
              </mc:Choice>
              <mc:Fallback>
                <p:oleObj name="公式" r:id="rId5" imgW="7556400" imgH="444240" progId="Equation.3">
                  <p:embed/>
                  <p:pic>
                    <p:nvPicPr>
                      <p:cNvPr id="45060" name="Object 2052">
                        <a:extLst>
                          <a:ext uri="{FF2B5EF4-FFF2-40B4-BE49-F238E27FC236}">
                            <a16:creationId xmlns:a16="http://schemas.microsoft.com/office/drawing/2014/main" id="{2EDEDA9A-FB97-4EEF-B29E-43EBFA8BAD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7313" y="1896840"/>
                        <a:ext cx="7558087"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Text Box 2053">
            <a:extLst>
              <a:ext uri="{FF2B5EF4-FFF2-40B4-BE49-F238E27FC236}">
                <a16:creationId xmlns:a16="http://schemas.microsoft.com/office/drawing/2014/main" id="{79D075C7-9526-44DD-A216-E189795D5276}"/>
              </a:ext>
            </a:extLst>
          </p:cNvPr>
          <p:cNvSpPr txBox="1">
            <a:spLocks noChangeArrowheads="1"/>
          </p:cNvSpPr>
          <p:nvPr/>
        </p:nvSpPr>
        <p:spPr bwMode="auto">
          <a:xfrm>
            <a:off x="971600" y="2568352"/>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t>如图</a:t>
            </a:r>
          </a:p>
        </p:txBody>
      </p:sp>
      <p:sp>
        <p:nvSpPr>
          <p:cNvPr id="3" name="矩形 2">
            <a:extLst>
              <a:ext uri="{FF2B5EF4-FFF2-40B4-BE49-F238E27FC236}">
                <a16:creationId xmlns:a16="http://schemas.microsoft.com/office/drawing/2014/main" id="{A07206ED-51F6-4B00-A283-46E1D9EDA70E}"/>
              </a:ext>
            </a:extLst>
          </p:cNvPr>
          <p:cNvSpPr/>
          <p:nvPr/>
        </p:nvSpPr>
        <p:spPr>
          <a:xfrm>
            <a:off x="323528" y="463861"/>
            <a:ext cx="1826141" cy="584775"/>
          </a:xfrm>
          <a:prstGeom prst="rect">
            <a:avLst/>
          </a:prstGeom>
        </p:spPr>
        <p:txBody>
          <a:bodyPr wrap="none">
            <a:spAutoFit/>
          </a:bodyPr>
          <a:lstStyle/>
          <a:p>
            <a:r>
              <a:rPr kumimoji="1" lang="zh-CN" altLang="en-US" sz="3200" b="1" dirty="0"/>
              <a:t>几何意义</a:t>
            </a:r>
            <a:endParaRPr lang="zh-CN" altLang="en-US" sz="3200" dirty="0"/>
          </a:p>
        </p:txBody>
      </p:sp>
    </p:spTree>
    <p:extLst>
      <p:ext uri="{BB962C8B-B14F-4D97-AF65-F5344CB8AC3E}">
        <p14:creationId xmlns:p14="http://schemas.microsoft.com/office/powerpoint/2010/main" val="10417086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70" name="Object 38">
            <a:extLst>
              <a:ext uri="{FF2B5EF4-FFF2-40B4-BE49-F238E27FC236}">
                <a16:creationId xmlns:a16="http://schemas.microsoft.com/office/drawing/2014/main" id="{A1BDC5B0-924E-4C54-B91B-5DBF7DA8FE70}"/>
              </a:ext>
            </a:extLst>
          </p:cNvPr>
          <p:cNvGraphicFramePr>
            <a:graphicFrameLocks noChangeAspect="1"/>
          </p:cNvGraphicFramePr>
          <p:nvPr/>
        </p:nvGraphicFramePr>
        <p:xfrm>
          <a:off x="1066800" y="1981200"/>
          <a:ext cx="7105650" cy="1828800"/>
        </p:xfrm>
        <a:graphic>
          <a:graphicData uri="http://schemas.openxmlformats.org/presentationml/2006/ole">
            <mc:AlternateContent xmlns:mc="http://schemas.openxmlformats.org/markup-compatibility/2006">
              <mc:Choice xmlns:v="urn:schemas-microsoft-com:vml" Requires="v">
                <p:oleObj spid="_x0000_s99380" name="Document" r:id="rId3" imgW="7112775" imgH="1828752" progId="Word.Document.8">
                  <p:embed/>
                </p:oleObj>
              </mc:Choice>
              <mc:Fallback>
                <p:oleObj name="Document" r:id="rId3" imgW="7112775" imgH="1828752" progId="Word.Document.8">
                  <p:embed/>
                  <p:pic>
                    <p:nvPicPr>
                      <p:cNvPr id="18470" name="Object 38">
                        <a:extLst>
                          <a:ext uri="{FF2B5EF4-FFF2-40B4-BE49-F238E27FC236}">
                            <a16:creationId xmlns:a16="http://schemas.microsoft.com/office/drawing/2014/main" id="{A1BDC5B0-924E-4C54-B91B-5DBF7DA8FE70}"/>
                          </a:ext>
                        </a:extLst>
                      </p:cNvPr>
                      <p:cNvPicPr>
                        <a:picLocks noChangeAspect="1" noChangeArrowheads="1"/>
                      </p:cNvPicPr>
                      <p:nvPr/>
                    </p:nvPicPr>
                    <p:blipFill>
                      <a:blip r:embed="rId4"/>
                      <a:srcRect/>
                      <a:stretch>
                        <a:fillRect/>
                      </a:stretch>
                    </p:blipFill>
                    <p:spPr bwMode="auto">
                      <a:xfrm>
                        <a:off x="1066800" y="1981200"/>
                        <a:ext cx="71056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72" name="Object 40">
            <a:extLst>
              <a:ext uri="{FF2B5EF4-FFF2-40B4-BE49-F238E27FC236}">
                <a16:creationId xmlns:a16="http://schemas.microsoft.com/office/drawing/2014/main" id="{A293EF3A-9E96-4128-B79B-D0713491527F}"/>
              </a:ext>
            </a:extLst>
          </p:cNvPr>
          <p:cNvGraphicFramePr>
            <a:graphicFrameLocks noChangeAspect="1"/>
          </p:cNvGraphicFramePr>
          <p:nvPr/>
        </p:nvGraphicFramePr>
        <p:xfrm>
          <a:off x="1028700" y="3810000"/>
          <a:ext cx="6972300" cy="1847850"/>
        </p:xfrm>
        <a:graphic>
          <a:graphicData uri="http://schemas.openxmlformats.org/presentationml/2006/ole">
            <mc:AlternateContent xmlns:mc="http://schemas.openxmlformats.org/markup-compatibility/2006">
              <mc:Choice xmlns:v="urn:schemas-microsoft-com:vml" Requires="v">
                <p:oleObj spid="_x0000_s99381" name="Document" r:id="rId5" imgW="6977771" imgH="1847832" progId="Word.Document.8">
                  <p:embed/>
                </p:oleObj>
              </mc:Choice>
              <mc:Fallback>
                <p:oleObj name="Document" r:id="rId5" imgW="6977771" imgH="1847832" progId="Word.Document.8">
                  <p:embed/>
                  <p:pic>
                    <p:nvPicPr>
                      <p:cNvPr id="18472" name="Object 40">
                        <a:extLst>
                          <a:ext uri="{FF2B5EF4-FFF2-40B4-BE49-F238E27FC236}">
                            <a16:creationId xmlns:a16="http://schemas.microsoft.com/office/drawing/2014/main" id="{A293EF3A-9E96-4128-B79B-D0713491527F}"/>
                          </a:ext>
                        </a:extLst>
                      </p:cNvPr>
                      <p:cNvPicPr>
                        <a:picLocks noChangeAspect="1" noChangeArrowheads="1"/>
                      </p:cNvPicPr>
                      <p:nvPr/>
                    </p:nvPicPr>
                    <p:blipFill>
                      <a:blip r:embed="rId6"/>
                      <a:srcRect/>
                      <a:stretch>
                        <a:fillRect/>
                      </a:stretch>
                    </p:blipFill>
                    <p:spPr bwMode="auto">
                      <a:xfrm>
                        <a:off x="1028700" y="3810000"/>
                        <a:ext cx="6972300" cy="184785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2857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75" name="Text Box 43">
            <a:extLst>
              <a:ext uri="{FF2B5EF4-FFF2-40B4-BE49-F238E27FC236}">
                <a16:creationId xmlns:a16="http://schemas.microsoft.com/office/drawing/2014/main" id="{D7496D44-E678-4071-9F9E-4F988D311945}"/>
              </a:ext>
            </a:extLst>
          </p:cNvPr>
          <p:cNvSpPr txBox="1">
            <a:spLocks noChangeArrowheads="1"/>
          </p:cNvSpPr>
          <p:nvPr/>
        </p:nvSpPr>
        <p:spPr bwMode="auto">
          <a:xfrm>
            <a:off x="990600" y="11430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latin typeface="黑体" panose="02010609060101010101" pitchFamily="49" charset="-122"/>
                <a:ea typeface="黑体" panose="02010609060101010101" pitchFamily="49" charset="-122"/>
              </a:rPr>
              <a:t>几何意义:</a:t>
            </a:r>
            <a:endParaRPr kumimoji="1" lang="zh-CN" altLang="en-US" sz="2800" b="1"/>
          </a:p>
        </p:txBody>
      </p:sp>
      <p:sp>
        <p:nvSpPr>
          <p:cNvPr id="2" name="标题 1">
            <a:extLst>
              <a:ext uri="{FF2B5EF4-FFF2-40B4-BE49-F238E27FC236}">
                <a16:creationId xmlns:a16="http://schemas.microsoft.com/office/drawing/2014/main" id="{1FBEF07F-905D-427F-8259-A52EA9C37DD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376013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3" name="Object 5">
            <a:extLst>
              <a:ext uri="{FF2B5EF4-FFF2-40B4-BE49-F238E27FC236}">
                <a16:creationId xmlns:a16="http://schemas.microsoft.com/office/drawing/2014/main" id="{07606527-5164-4162-8604-7DD3645D207D}"/>
              </a:ext>
            </a:extLst>
          </p:cNvPr>
          <p:cNvGraphicFramePr>
            <a:graphicFrameLocks noChangeAspect="1"/>
          </p:cNvGraphicFramePr>
          <p:nvPr/>
        </p:nvGraphicFramePr>
        <p:xfrm>
          <a:off x="914400" y="2667000"/>
          <a:ext cx="3436938" cy="823913"/>
        </p:xfrm>
        <a:graphic>
          <a:graphicData uri="http://schemas.openxmlformats.org/presentationml/2006/ole">
            <mc:AlternateContent xmlns:mc="http://schemas.openxmlformats.org/markup-compatibility/2006">
              <mc:Choice xmlns:v="urn:schemas-microsoft-com:vml" Requires="v">
                <p:oleObj spid="_x0000_s100479" name="公式" r:id="rId3" imgW="3873240" imgH="927000" progId="Equation.3">
                  <p:embed/>
                </p:oleObj>
              </mc:Choice>
              <mc:Fallback>
                <p:oleObj name="公式" r:id="rId3" imgW="3873240" imgH="927000" progId="Equation.3">
                  <p:embed/>
                  <p:pic>
                    <p:nvPicPr>
                      <p:cNvPr id="12293" name="Object 5">
                        <a:extLst>
                          <a:ext uri="{FF2B5EF4-FFF2-40B4-BE49-F238E27FC236}">
                            <a16:creationId xmlns:a16="http://schemas.microsoft.com/office/drawing/2014/main" id="{07606527-5164-4162-8604-7DD3645D2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667000"/>
                        <a:ext cx="34369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6">
            <a:extLst>
              <a:ext uri="{FF2B5EF4-FFF2-40B4-BE49-F238E27FC236}">
                <a16:creationId xmlns:a16="http://schemas.microsoft.com/office/drawing/2014/main" id="{51246596-8ECF-475E-8320-0739B8890AE9}"/>
              </a:ext>
            </a:extLst>
          </p:cNvPr>
          <p:cNvGraphicFramePr>
            <a:graphicFrameLocks noChangeAspect="1"/>
          </p:cNvGraphicFramePr>
          <p:nvPr/>
        </p:nvGraphicFramePr>
        <p:xfrm>
          <a:off x="4419600" y="2667000"/>
          <a:ext cx="3505200" cy="901700"/>
        </p:xfrm>
        <a:graphic>
          <a:graphicData uri="http://schemas.openxmlformats.org/presentationml/2006/ole">
            <mc:AlternateContent xmlns:mc="http://schemas.openxmlformats.org/markup-compatibility/2006">
              <mc:Choice xmlns:v="urn:schemas-microsoft-com:vml" Requires="v">
                <p:oleObj spid="_x0000_s100480" name="公式" r:id="rId5" imgW="3949560" imgH="1015920" progId="Equation.3">
                  <p:embed/>
                </p:oleObj>
              </mc:Choice>
              <mc:Fallback>
                <p:oleObj name="公式" r:id="rId5" imgW="3949560" imgH="1015920" progId="Equation.3">
                  <p:embed/>
                  <p:pic>
                    <p:nvPicPr>
                      <p:cNvPr id="12294" name="Object 6">
                        <a:extLst>
                          <a:ext uri="{FF2B5EF4-FFF2-40B4-BE49-F238E27FC236}">
                            <a16:creationId xmlns:a16="http://schemas.microsoft.com/office/drawing/2014/main" id="{51246596-8ECF-475E-8320-0739B8890A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667000"/>
                        <a:ext cx="35052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a:extLst>
              <a:ext uri="{FF2B5EF4-FFF2-40B4-BE49-F238E27FC236}">
                <a16:creationId xmlns:a16="http://schemas.microsoft.com/office/drawing/2014/main" id="{865A0B9B-8E4C-4520-810A-48EA08320581}"/>
              </a:ext>
            </a:extLst>
          </p:cNvPr>
          <p:cNvGraphicFramePr>
            <a:graphicFrameLocks noChangeAspect="1"/>
          </p:cNvGraphicFramePr>
          <p:nvPr/>
        </p:nvGraphicFramePr>
        <p:xfrm>
          <a:off x="914400" y="3879850"/>
          <a:ext cx="3573463" cy="844550"/>
        </p:xfrm>
        <a:graphic>
          <a:graphicData uri="http://schemas.openxmlformats.org/presentationml/2006/ole">
            <mc:AlternateContent xmlns:mc="http://schemas.openxmlformats.org/markup-compatibility/2006">
              <mc:Choice xmlns:v="urn:schemas-microsoft-com:vml" Requires="v">
                <p:oleObj spid="_x0000_s100481" name="公式" r:id="rId7" imgW="4025880" imgH="952200" progId="Equation.3">
                  <p:embed/>
                </p:oleObj>
              </mc:Choice>
              <mc:Fallback>
                <p:oleObj name="公式" r:id="rId7" imgW="4025880" imgH="952200" progId="Equation.3">
                  <p:embed/>
                  <p:pic>
                    <p:nvPicPr>
                      <p:cNvPr id="12295" name="Object 7">
                        <a:extLst>
                          <a:ext uri="{FF2B5EF4-FFF2-40B4-BE49-F238E27FC236}">
                            <a16:creationId xmlns:a16="http://schemas.microsoft.com/office/drawing/2014/main" id="{865A0B9B-8E4C-4520-810A-48EA083205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879850"/>
                        <a:ext cx="3573463"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8">
            <a:extLst>
              <a:ext uri="{FF2B5EF4-FFF2-40B4-BE49-F238E27FC236}">
                <a16:creationId xmlns:a16="http://schemas.microsoft.com/office/drawing/2014/main" id="{9FC992EF-3DAE-45E3-8D09-8C769C46D01B}"/>
              </a:ext>
            </a:extLst>
          </p:cNvPr>
          <p:cNvGraphicFramePr>
            <a:graphicFrameLocks noChangeAspect="1"/>
          </p:cNvGraphicFramePr>
          <p:nvPr/>
        </p:nvGraphicFramePr>
        <p:xfrm>
          <a:off x="4495800" y="3898900"/>
          <a:ext cx="3730625" cy="901700"/>
        </p:xfrm>
        <a:graphic>
          <a:graphicData uri="http://schemas.openxmlformats.org/presentationml/2006/ole">
            <mc:AlternateContent xmlns:mc="http://schemas.openxmlformats.org/markup-compatibility/2006">
              <mc:Choice xmlns:v="urn:schemas-microsoft-com:vml" Requires="v">
                <p:oleObj spid="_x0000_s100482" name="公式" r:id="rId9" imgW="4203360" imgH="1015920" progId="Equation.3">
                  <p:embed/>
                </p:oleObj>
              </mc:Choice>
              <mc:Fallback>
                <p:oleObj name="公式" r:id="rId9" imgW="4203360" imgH="1015920" progId="Equation.3">
                  <p:embed/>
                  <p:pic>
                    <p:nvPicPr>
                      <p:cNvPr id="12296" name="Object 8">
                        <a:extLst>
                          <a:ext uri="{FF2B5EF4-FFF2-40B4-BE49-F238E27FC236}">
                            <a16:creationId xmlns:a16="http://schemas.microsoft.com/office/drawing/2014/main" id="{9FC992EF-3DAE-45E3-8D09-8C769C46D0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3898900"/>
                        <a:ext cx="3730625"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9" name="Object 11">
            <a:extLst>
              <a:ext uri="{FF2B5EF4-FFF2-40B4-BE49-F238E27FC236}">
                <a16:creationId xmlns:a16="http://schemas.microsoft.com/office/drawing/2014/main" id="{95C61EAD-254A-4EBC-91C8-2E8F2872DC61}"/>
              </a:ext>
            </a:extLst>
          </p:cNvPr>
          <p:cNvGraphicFramePr>
            <a:graphicFrameLocks noChangeAspect="1"/>
          </p:cNvGraphicFramePr>
          <p:nvPr/>
        </p:nvGraphicFramePr>
        <p:xfrm>
          <a:off x="1060450" y="1828800"/>
          <a:ext cx="5492750" cy="608013"/>
        </p:xfrm>
        <a:graphic>
          <a:graphicData uri="http://schemas.openxmlformats.org/presentationml/2006/ole">
            <mc:AlternateContent xmlns:mc="http://schemas.openxmlformats.org/markup-compatibility/2006">
              <mc:Choice xmlns:v="urn:schemas-microsoft-com:vml" Requires="v">
                <p:oleObj spid="_x0000_s100483" name="文档" r:id="rId11" imgW="5274360" imgH="594360" progId="Word.Document.8">
                  <p:embed/>
                </p:oleObj>
              </mc:Choice>
              <mc:Fallback>
                <p:oleObj name="文档" r:id="rId11" imgW="5274360" imgH="594360" progId="Word.Document.8">
                  <p:embed/>
                  <p:pic>
                    <p:nvPicPr>
                      <p:cNvPr id="12299" name="Object 11">
                        <a:extLst>
                          <a:ext uri="{FF2B5EF4-FFF2-40B4-BE49-F238E27FC236}">
                            <a16:creationId xmlns:a16="http://schemas.microsoft.com/office/drawing/2014/main" id="{95C61EAD-254A-4EBC-91C8-2E8F2872DC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0450" y="1828800"/>
                        <a:ext cx="5492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4" name="Text Box 16">
            <a:extLst>
              <a:ext uri="{FF2B5EF4-FFF2-40B4-BE49-F238E27FC236}">
                <a16:creationId xmlns:a16="http://schemas.microsoft.com/office/drawing/2014/main" id="{3BF89365-A1D9-45B2-86E8-08ED99C8104E}"/>
              </a:ext>
            </a:extLst>
          </p:cNvPr>
          <p:cNvSpPr txBox="1">
            <a:spLocks noChangeArrowheads="1"/>
          </p:cNvSpPr>
          <p:nvPr/>
        </p:nvSpPr>
        <p:spPr bwMode="auto">
          <a:xfrm>
            <a:off x="7010400" y="3352800"/>
            <a:ext cx="1295400" cy="51911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chemeClr val="accent2"/>
                </a:solidFill>
              </a:rPr>
              <a:t>纯偏导</a:t>
            </a:r>
          </a:p>
        </p:txBody>
      </p:sp>
      <p:sp>
        <p:nvSpPr>
          <p:cNvPr id="12305" name="Text Box 17">
            <a:extLst>
              <a:ext uri="{FF2B5EF4-FFF2-40B4-BE49-F238E27FC236}">
                <a16:creationId xmlns:a16="http://schemas.microsoft.com/office/drawing/2014/main" id="{3A14F051-4F72-4161-B2E4-55E0716A80D0}"/>
              </a:ext>
            </a:extLst>
          </p:cNvPr>
          <p:cNvSpPr txBox="1">
            <a:spLocks noChangeArrowheads="1"/>
          </p:cNvSpPr>
          <p:nvPr/>
        </p:nvSpPr>
        <p:spPr bwMode="auto">
          <a:xfrm>
            <a:off x="7010400" y="4510088"/>
            <a:ext cx="1676400" cy="519112"/>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chemeClr val="accent2"/>
                </a:solidFill>
              </a:rPr>
              <a:t>混合偏导</a:t>
            </a:r>
          </a:p>
        </p:txBody>
      </p:sp>
      <p:sp>
        <p:nvSpPr>
          <p:cNvPr id="12311" name="Rectangle 23">
            <a:extLst>
              <a:ext uri="{FF2B5EF4-FFF2-40B4-BE49-F238E27FC236}">
                <a16:creationId xmlns:a16="http://schemas.microsoft.com/office/drawing/2014/main" id="{60364D66-A7F2-448B-8261-81EE3268FC69}"/>
              </a:ext>
            </a:extLst>
          </p:cNvPr>
          <p:cNvSpPr>
            <a:spLocks noChangeArrowheads="1"/>
          </p:cNvSpPr>
          <p:nvPr/>
        </p:nvSpPr>
        <p:spPr bwMode="auto">
          <a:xfrm>
            <a:off x="914400" y="5105400"/>
            <a:ext cx="701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800" b="1"/>
              <a:t>定义：二阶及二阶以上的偏导数统称为高阶偏导数.</a:t>
            </a:r>
          </a:p>
        </p:txBody>
      </p:sp>
      <p:sp>
        <p:nvSpPr>
          <p:cNvPr id="12312" name="Rectangle 24">
            <a:extLst>
              <a:ext uri="{FF2B5EF4-FFF2-40B4-BE49-F238E27FC236}">
                <a16:creationId xmlns:a16="http://schemas.microsoft.com/office/drawing/2014/main" id="{A258B56F-E84E-419A-8A04-95CAF9E345A0}"/>
              </a:ext>
            </a:extLst>
          </p:cNvPr>
          <p:cNvSpPr>
            <a:spLocks noGrp="1" noChangeArrowheads="1"/>
          </p:cNvSpPr>
          <p:nvPr>
            <p:ph type="title"/>
          </p:nvPr>
        </p:nvSpPr>
        <p:spPr/>
        <p:txBody>
          <a:bodyPr/>
          <a:lstStyle/>
          <a:p>
            <a:pPr algn="l"/>
            <a:r>
              <a:rPr lang="zh-CN" altLang="en-US" sz="4000" dirty="0"/>
              <a:t>高阶偏导数</a:t>
            </a:r>
          </a:p>
        </p:txBody>
      </p:sp>
    </p:spTree>
    <p:extLst>
      <p:ext uri="{BB962C8B-B14F-4D97-AF65-F5344CB8AC3E}">
        <p14:creationId xmlns:p14="http://schemas.microsoft.com/office/powerpoint/2010/main" val="101754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67" name="Object 11">
            <a:extLst>
              <a:ext uri="{FF2B5EF4-FFF2-40B4-BE49-F238E27FC236}">
                <a16:creationId xmlns:a16="http://schemas.microsoft.com/office/drawing/2014/main" id="{9566D370-7DA8-46F3-A0FB-525EC794CF54}"/>
              </a:ext>
            </a:extLst>
          </p:cNvPr>
          <p:cNvGraphicFramePr>
            <a:graphicFrameLocks noChangeAspect="1"/>
          </p:cNvGraphicFramePr>
          <p:nvPr/>
        </p:nvGraphicFramePr>
        <p:xfrm>
          <a:off x="899592" y="1124744"/>
          <a:ext cx="6980238" cy="2362200"/>
        </p:xfrm>
        <a:graphic>
          <a:graphicData uri="http://schemas.openxmlformats.org/presentationml/2006/ole">
            <mc:AlternateContent xmlns:mc="http://schemas.openxmlformats.org/markup-compatibility/2006">
              <mc:Choice xmlns:v="urn:schemas-microsoft-com:vml" Requires="v">
                <p:oleObj spid="_x0000_s101753" name="文档" r:id="rId3" imgW="6986880" imgH="2362320" progId="Word.Document.8">
                  <p:embed/>
                </p:oleObj>
              </mc:Choice>
              <mc:Fallback>
                <p:oleObj name="文档" r:id="rId3" imgW="6986880" imgH="2362320" progId="Word.Document.8">
                  <p:embed/>
                  <p:pic>
                    <p:nvPicPr>
                      <p:cNvPr id="19467" name="Object 11">
                        <a:extLst>
                          <a:ext uri="{FF2B5EF4-FFF2-40B4-BE49-F238E27FC236}">
                            <a16:creationId xmlns:a16="http://schemas.microsoft.com/office/drawing/2014/main" id="{9566D370-7DA8-46F3-A0FB-525EC794C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124744"/>
                        <a:ext cx="698023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8" name="Text Box 12">
            <a:extLst>
              <a:ext uri="{FF2B5EF4-FFF2-40B4-BE49-F238E27FC236}">
                <a16:creationId xmlns:a16="http://schemas.microsoft.com/office/drawing/2014/main" id="{4CB03B09-3064-42B8-BEE8-B6F207AA879E}"/>
              </a:ext>
            </a:extLst>
          </p:cNvPr>
          <p:cNvSpPr txBox="1">
            <a:spLocks noChangeArrowheads="1"/>
          </p:cNvSpPr>
          <p:nvPr/>
        </p:nvSpPr>
        <p:spPr bwMode="auto">
          <a:xfrm>
            <a:off x="747192" y="3242469"/>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ea typeface="黑体" panose="02010609060101010101" pitchFamily="49" charset="-122"/>
              </a:rPr>
              <a:t>解</a:t>
            </a:r>
            <a:endParaRPr kumimoji="1" lang="zh-CN" altLang="en-US" sz="2800" b="1"/>
          </a:p>
        </p:txBody>
      </p:sp>
      <p:graphicFrame>
        <p:nvGraphicFramePr>
          <p:cNvPr id="19469" name="Object 13">
            <a:extLst>
              <a:ext uri="{FF2B5EF4-FFF2-40B4-BE49-F238E27FC236}">
                <a16:creationId xmlns:a16="http://schemas.microsoft.com/office/drawing/2014/main" id="{60BE279A-76DE-4723-AC2F-0013270C01D7}"/>
              </a:ext>
            </a:extLst>
          </p:cNvPr>
          <p:cNvGraphicFramePr>
            <a:graphicFrameLocks noChangeAspect="1"/>
          </p:cNvGraphicFramePr>
          <p:nvPr/>
        </p:nvGraphicFramePr>
        <p:xfrm>
          <a:off x="1509192" y="3090069"/>
          <a:ext cx="457200" cy="889000"/>
        </p:xfrm>
        <a:graphic>
          <a:graphicData uri="http://schemas.openxmlformats.org/presentationml/2006/ole">
            <mc:AlternateContent xmlns:mc="http://schemas.openxmlformats.org/markup-compatibility/2006">
              <mc:Choice xmlns:v="urn:schemas-microsoft-com:vml" Requires="v">
                <p:oleObj spid="_x0000_s101754" name="公式" r:id="rId5" imgW="457200" imgH="888840" progId="Equation.3">
                  <p:embed/>
                </p:oleObj>
              </mc:Choice>
              <mc:Fallback>
                <p:oleObj name="公式" r:id="rId5" imgW="457200" imgH="888840" progId="Equation.3">
                  <p:embed/>
                  <p:pic>
                    <p:nvPicPr>
                      <p:cNvPr id="19469" name="Object 13">
                        <a:extLst>
                          <a:ext uri="{FF2B5EF4-FFF2-40B4-BE49-F238E27FC236}">
                            <a16:creationId xmlns:a16="http://schemas.microsoft.com/office/drawing/2014/main" id="{60BE279A-76DE-4723-AC2F-0013270C01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9192" y="3090069"/>
                        <a:ext cx="4572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0" name="Object 14">
            <a:extLst>
              <a:ext uri="{FF2B5EF4-FFF2-40B4-BE49-F238E27FC236}">
                <a16:creationId xmlns:a16="http://schemas.microsoft.com/office/drawing/2014/main" id="{87B65394-96D9-4548-BFEC-41ABDA79BCDF}"/>
              </a:ext>
            </a:extLst>
          </p:cNvPr>
          <p:cNvGraphicFramePr>
            <a:graphicFrameLocks noChangeAspect="1"/>
          </p:cNvGraphicFramePr>
          <p:nvPr/>
        </p:nvGraphicFramePr>
        <p:xfrm>
          <a:off x="2042592" y="3305969"/>
          <a:ext cx="2755900" cy="469900"/>
        </p:xfrm>
        <a:graphic>
          <a:graphicData uri="http://schemas.openxmlformats.org/presentationml/2006/ole">
            <mc:AlternateContent xmlns:mc="http://schemas.openxmlformats.org/markup-compatibility/2006">
              <mc:Choice xmlns:v="urn:schemas-microsoft-com:vml" Requires="v">
                <p:oleObj spid="_x0000_s101755" name="公式" r:id="rId7" imgW="2755800" imgH="469800" progId="Equation.3">
                  <p:embed/>
                </p:oleObj>
              </mc:Choice>
              <mc:Fallback>
                <p:oleObj name="公式" r:id="rId7" imgW="2755800" imgH="469800" progId="Equation.3">
                  <p:embed/>
                  <p:pic>
                    <p:nvPicPr>
                      <p:cNvPr id="19470" name="Object 14">
                        <a:extLst>
                          <a:ext uri="{FF2B5EF4-FFF2-40B4-BE49-F238E27FC236}">
                            <a16:creationId xmlns:a16="http://schemas.microsoft.com/office/drawing/2014/main" id="{87B65394-96D9-4548-BFEC-41ABDA79BC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2592" y="3305969"/>
                        <a:ext cx="27559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1" name="Object 15">
            <a:extLst>
              <a:ext uri="{FF2B5EF4-FFF2-40B4-BE49-F238E27FC236}">
                <a16:creationId xmlns:a16="http://schemas.microsoft.com/office/drawing/2014/main" id="{F8E59EA3-FD31-4BFC-B6C3-DA6BEB8226B9}"/>
              </a:ext>
            </a:extLst>
          </p:cNvPr>
          <p:cNvGraphicFramePr>
            <a:graphicFrameLocks noChangeAspect="1"/>
          </p:cNvGraphicFramePr>
          <p:nvPr/>
        </p:nvGraphicFramePr>
        <p:xfrm>
          <a:off x="5014392" y="3090069"/>
          <a:ext cx="430213" cy="965200"/>
        </p:xfrm>
        <a:graphic>
          <a:graphicData uri="http://schemas.openxmlformats.org/presentationml/2006/ole">
            <mc:AlternateContent xmlns:mc="http://schemas.openxmlformats.org/markup-compatibility/2006">
              <mc:Choice xmlns:v="urn:schemas-microsoft-com:vml" Requires="v">
                <p:oleObj spid="_x0000_s101756" name="公式" r:id="rId9" imgW="431640" imgH="965160" progId="Equation.3">
                  <p:embed/>
                </p:oleObj>
              </mc:Choice>
              <mc:Fallback>
                <p:oleObj name="公式" r:id="rId9" imgW="431640" imgH="965160" progId="Equation.3">
                  <p:embed/>
                  <p:pic>
                    <p:nvPicPr>
                      <p:cNvPr id="19471" name="Object 15">
                        <a:extLst>
                          <a:ext uri="{FF2B5EF4-FFF2-40B4-BE49-F238E27FC236}">
                            <a16:creationId xmlns:a16="http://schemas.microsoft.com/office/drawing/2014/main" id="{F8E59EA3-FD31-4BFC-B6C3-DA6BEB8226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4392" y="3090069"/>
                        <a:ext cx="430213"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2" name="Object 16">
            <a:extLst>
              <a:ext uri="{FF2B5EF4-FFF2-40B4-BE49-F238E27FC236}">
                <a16:creationId xmlns:a16="http://schemas.microsoft.com/office/drawing/2014/main" id="{4A0B9BDE-26DE-4895-8044-ABD17FAC3926}"/>
              </a:ext>
            </a:extLst>
          </p:cNvPr>
          <p:cNvGraphicFramePr>
            <a:graphicFrameLocks noChangeAspect="1"/>
          </p:cNvGraphicFramePr>
          <p:nvPr/>
        </p:nvGraphicFramePr>
        <p:xfrm>
          <a:off x="5585892" y="3293269"/>
          <a:ext cx="2768600" cy="469900"/>
        </p:xfrm>
        <a:graphic>
          <a:graphicData uri="http://schemas.openxmlformats.org/presentationml/2006/ole">
            <mc:AlternateContent xmlns:mc="http://schemas.openxmlformats.org/markup-compatibility/2006">
              <mc:Choice xmlns:v="urn:schemas-microsoft-com:vml" Requires="v">
                <p:oleObj spid="_x0000_s101757" name="公式" r:id="rId11" imgW="2768400" imgH="469800" progId="Equation.3">
                  <p:embed/>
                </p:oleObj>
              </mc:Choice>
              <mc:Fallback>
                <p:oleObj name="公式" r:id="rId11" imgW="2768400" imgH="469800" progId="Equation.3">
                  <p:embed/>
                  <p:pic>
                    <p:nvPicPr>
                      <p:cNvPr id="19472" name="Object 16">
                        <a:extLst>
                          <a:ext uri="{FF2B5EF4-FFF2-40B4-BE49-F238E27FC236}">
                            <a16:creationId xmlns:a16="http://schemas.microsoft.com/office/drawing/2014/main" id="{4A0B9BDE-26DE-4895-8044-ABD17FAC39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5892" y="3293269"/>
                        <a:ext cx="2768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86" name="Object 30">
            <a:extLst>
              <a:ext uri="{FF2B5EF4-FFF2-40B4-BE49-F238E27FC236}">
                <a16:creationId xmlns:a16="http://schemas.microsoft.com/office/drawing/2014/main" id="{185F8BD6-3DE7-4E99-831C-B64FF0BB72A9}"/>
              </a:ext>
            </a:extLst>
          </p:cNvPr>
          <p:cNvGraphicFramePr>
            <a:graphicFrameLocks noChangeAspect="1"/>
          </p:cNvGraphicFramePr>
          <p:nvPr/>
        </p:nvGraphicFramePr>
        <p:xfrm>
          <a:off x="1013892" y="4156869"/>
          <a:ext cx="609600" cy="927100"/>
        </p:xfrm>
        <a:graphic>
          <a:graphicData uri="http://schemas.openxmlformats.org/presentationml/2006/ole">
            <mc:AlternateContent xmlns:mc="http://schemas.openxmlformats.org/markup-compatibility/2006">
              <mc:Choice xmlns:v="urn:schemas-microsoft-com:vml" Requires="v">
                <p:oleObj spid="_x0000_s101758" name="公式" r:id="rId13" imgW="609480" imgH="927000" progId="Equation.3">
                  <p:embed/>
                </p:oleObj>
              </mc:Choice>
              <mc:Fallback>
                <p:oleObj name="公式" r:id="rId13" imgW="609480" imgH="927000" progId="Equation.3">
                  <p:embed/>
                  <p:pic>
                    <p:nvPicPr>
                      <p:cNvPr id="19486" name="Object 30">
                        <a:extLst>
                          <a:ext uri="{FF2B5EF4-FFF2-40B4-BE49-F238E27FC236}">
                            <a16:creationId xmlns:a16="http://schemas.microsoft.com/office/drawing/2014/main" id="{185F8BD6-3DE7-4E99-831C-B64FF0BB72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3892" y="4156869"/>
                        <a:ext cx="6096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87" name="Object 31">
            <a:extLst>
              <a:ext uri="{FF2B5EF4-FFF2-40B4-BE49-F238E27FC236}">
                <a16:creationId xmlns:a16="http://schemas.microsoft.com/office/drawing/2014/main" id="{D90C9E24-9FB8-4406-82FF-D2B64F26FD22}"/>
              </a:ext>
            </a:extLst>
          </p:cNvPr>
          <p:cNvGraphicFramePr>
            <a:graphicFrameLocks noChangeAspect="1"/>
          </p:cNvGraphicFramePr>
          <p:nvPr/>
        </p:nvGraphicFramePr>
        <p:xfrm>
          <a:off x="1623492" y="4396582"/>
          <a:ext cx="1117600" cy="469900"/>
        </p:xfrm>
        <a:graphic>
          <a:graphicData uri="http://schemas.openxmlformats.org/presentationml/2006/ole">
            <mc:AlternateContent xmlns:mc="http://schemas.openxmlformats.org/markup-compatibility/2006">
              <mc:Choice xmlns:v="urn:schemas-microsoft-com:vml" Requires="v">
                <p:oleObj spid="_x0000_s101759" name="公式" r:id="rId15" imgW="1117440" imgH="469800" progId="Equation.3">
                  <p:embed/>
                </p:oleObj>
              </mc:Choice>
              <mc:Fallback>
                <p:oleObj name="公式" r:id="rId15" imgW="1117440" imgH="469800" progId="Equation.3">
                  <p:embed/>
                  <p:pic>
                    <p:nvPicPr>
                      <p:cNvPr id="19487" name="Object 31">
                        <a:extLst>
                          <a:ext uri="{FF2B5EF4-FFF2-40B4-BE49-F238E27FC236}">
                            <a16:creationId xmlns:a16="http://schemas.microsoft.com/office/drawing/2014/main" id="{D90C9E24-9FB8-4406-82FF-D2B64F26FD2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23492" y="4396582"/>
                        <a:ext cx="1117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8" name="Object 32">
            <a:extLst>
              <a:ext uri="{FF2B5EF4-FFF2-40B4-BE49-F238E27FC236}">
                <a16:creationId xmlns:a16="http://schemas.microsoft.com/office/drawing/2014/main" id="{4DD69C76-86E9-4D17-BE61-40849DBEE98B}"/>
              </a:ext>
            </a:extLst>
          </p:cNvPr>
          <p:cNvGraphicFramePr>
            <a:graphicFrameLocks noChangeAspect="1"/>
          </p:cNvGraphicFramePr>
          <p:nvPr/>
        </p:nvGraphicFramePr>
        <p:xfrm>
          <a:off x="5204892" y="4156869"/>
          <a:ext cx="596900" cy="1001713"/>
        </p:xfrm>
        <a:graphic>
          <a:graphicData uri="http://schemas.openxmlformats.org/presentationml/2006/ole">
            <mc:AlternateContent xmlns:mc="http://schemas.openxmlformats.org/markup-compatibility/2006">
              <mc:Choice xmlns:v="urn:schemas-microsoft-com:vml" Requires="v">
                <p:oleObj spid="_x0000_s101760" name="公式" r:id="rId17" imgW="596880" imgH="1002960" progId="Equation.3">
                  <p:embed/>
                </p:oleObj>
              </mc:Choice>
              <mc:Fallback>
                <p:oleObj name="公式" r:id="rId17" imgW="596880" imgH="1002960" progId="Equation.3">
                  <p:embed/>
                  <p:pic>
                    <p:nvPicPr>
                      <p:cNvPr id="19488" name="Object 32">
                        <a:extLst>
                          <a:ext uri="{FF2B5EF4-FFF2-40B4-BE49-F238E27FC236}">
                            <a16:creationId xmlns:a16="http://schemas.microsoft.com/office/drawing/2014/main" id="{4DD69C76-86E9-4D17-BE61-40849DBEE98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04892" y="4156869"/>
                        <a:ext cx="5969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89" name="Object 33">
            <a:extLst>
              <a:ext uri="{FF2B5EF4-FFF2-40B4-BE49-F238E27FC236}">
                <a16:creationId xmlns:a16="http://schemas.microsoft.com/office/drawing/2014/main" id="{A8556E76-B2B2-430B-8D47-3AFD3627BFC0}"/>
              </a:ext>
            </a:extLst>
          </p:cNvPr>
          <p:cNvGraphicFramePr>
            <a:graphicFrameLocks noChangeAspect="1"/>
          </p:cNvGraphicFramePr>
          <p:nvPr/>
        </p:nvGraphicFramePr>
        <p:xfrm>
          <a:off x="5801792" y="4396582"/>
          <a:ext cx="2019300" cy="469900"/>
        </p:xfrm>
        <a:graphic>
          <a:graphicData uri="http://schemas.openxmlformats.org/presentationml/2006/ole">
            <mc:AlternateContent xmlns:mc="http://schemas.openxmlformats.org/markup-compatibility/2006">
              <mc:Choice xmlns:v="urn:schemas-microsoft-com:vml" Requires="v">
                <p:oleObj spid="_x0000_s101761" name="公式" r:id="rId19" imgW="2019240" imgH="469800" progId="Equation.3">
                  <p:embed/>
                </p:oleObj>
              </mc:Choice>
              <mc:Fallback>
                <p:oleObj name="公式" r:id="rId19" imgW="2019240" imgH="469800" progId="Equation.3">
                  <p:embed/>
                  <p:pic>
                    <p:nvPicPr>
                      <p:cNvPr id="19489" name="Object 33">
                        <a:extLst>
                          <a:ext uri="{FF2B5EF4-FFF2-40B4-BE49-F238E27FC236}">
                            <a16:creationId xmlns:a16="http://schemas.microsoft.com/office/drawing/2014/main" id="{A8556E76-B2B2-430B-8D47-3AFD3627BFC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01792" y="4396582"/>
                        <a:ext cx="2019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0" name="Object 34">
            <a:extLst>
              <a:ext uri="{FF2B5EF4-FFF2-40B4-BE49-F238E27FC236}">
                <a16:creationId xmlns:a16="http://schemas.microsoft.com/office/drawing/2014/main" id="{21948146-E652-4BE6-AB08-423B62167E9E}"/>
              </a:ext>
            </a:extLst>
          </p:cNvPr>
          <p:cNvGraphicFramePr>
            <a:graphicFrameLocks noChangeAspect="1"/>
          </p:cNvGraphicFramePr>
          <p:nvPr/>
        </p:nvGraphicFramePr>
        <p:xfrm>
          <a:off x="3223692" y="4220369"/>
          <a:ext cx="609600" cy="927100"/>
        </p:xfrm>
        <a:graphic>
          <a:graphicData uri="http://schemas.openxmlformats.org/presentationml/2006/ole">
            <mc:AlternateContent xmlns:mc="http://schemas.openxmlformats.org/markup-compatibility/2006">
              <mc:Choice xmlns:v="urn:schemas-microsoft-com:vml" Requires="v">
                <p:oleObj spid="_x0000_s101762" name="公式" r:id="rId21" imgW="609480" imgH="927000" progId="Equation.3">
                  <p:embed/>
                </p:oleObj>
              </mc:Choice>
              <mc:Fallback>
                <p:oleObj name="公式" r:id="rId21" imgW="609480" imgH="927000" progId="Equation.3">
                  <p:embed/>
                  <p:pic>
                    <p:nvPicPr>
                      <p:cNvPr id="19490" name="Object 34">
                        <a:extLst>
                          <a:ext uri="{FF2B5EF4-FFF2-40B4-BE49-F238E27FC236}">
                            <a16:creationId xmlns:a16="http://schemas.microsoft.com/office/drawing/2014/main" id="{21948146-E652-4BE6-AB08-423B62167E9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23692" y="4220369"/>
                        <a:ext cx="6096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1" name="Object 35">
            <a:extLst>
              <a:ext uri="{FF2B5EF4-FFF2-40B4-BE49-F238E27FC236}">
                <a16:creationId xmlns:a16="http://schemas.microsoft.com/office/drawing/2014/main" id="{7EC32C04-B783-4CDD-A8B4-B03ED74CC093}"/>
              </a:ext>
            </a:extLst>
          </p:cNvPr>
          <p:cNvGraphicFramePr>
            <a:graphicFrameLocks noChangeAspect="1"/>
          </p:cNvGraphicFramePr>
          <p:nvPr/>
        </p:nvGraphicFramePr>
        <p:xfrm>
          <a:off x="3871392" y="4472782"/>
          <a:ext cx="952500" cy="469900"/>
        </p:xfrm>
        <a:graphic>
          <a:graphicData uri="http://schemas.openxmlformats.org/presentationml/2006/ole">
            <mc:AlternateContent xmlns:mc="http://schemas.openxmlformats.org/markup-compatibility/2006">
              <mc:Choice xmlns:v="urn:schemas-microsoft-com:vml" Requires="v">
                <p:oleObj spid="_x0000_s101763" name="公式" r:id="rId23" imgW="952200" imgH="469800" progId="Equation.3">
                  <p:embed/>
                </p:oleObj>
              </mc:Choice>
              <mc:Fallback>
                <p:oleObj name="公式" r:id="rId23" imgW="952200" imgH="469800" progId="Equation.3">
                  <p:embed/>
                  <p:pic>
                    <p:nvPicPr>
                      <p:cNvPr id="19491" name="Object 35">
                        <a:extLst>
                          <a:ext uri="{FF2B5EF4-FFF2-40B4-BE49-F238E27FC236}">
                            <a16:creationId xmlns:a16="http://schemas.microsoft.com/office/drawing/2014/main" id="{7EC32C04-B783-4CDD-A8B4-B03ED74CC09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71392" y="4472782"/>
                        <a:ext cx="952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3" name="Object 37">
            <a:extLst>
              <a:ext uri="{FF2B5EF4-FFF2-40B4-BE49-F238E27FC236}">
                <a16:creationId xmlns:a16="http://schemas.microsoft.com/office/drawing/2014/main" id="{E55BC403-7C03-4087-A482-3CF699C3FBA2}"/>
              </a:ext>
            </a:extLst>
          </p:cNvPr>
          <p:cNvGraphicFramePr>
            <a:graphicFrameLocks noChangeAspect="1"/>
          </p:cNvGraphicFramePr>
          <p:nvPr/>
        </p:nvGraphicFramePr>
        <p:xfrm>
          <a:off x="4595292" y="5299869"/>
          <a:ext cx="811213" cy="1001713"/>
        </p:xfrm>
        <a:graphic>
          <a:graphicData uri="http://schemas.openxmlformats.org/presentationml/2006/ole">
            <mc:AlternateContent xmlns:mc="http://schemas.openxmlformats.org/markup-compatibility/2006">
              <mc:Choice xmlns:v="urn:schemas-microsoft-com:vml" Requires="v">
                <p:oleObj spid="_x0000_s101764" name="公式" r:id="rId25" imgW="812520" imgH="1002960" progId="Equation.3">
                  <p:embed/>
                </p:oleObj>
              </mc:Choice>
              <mc:Fallback>
                <p:oleObj name="公式" r:id="rId25" imgW="812520" imgH="1002960" progId="Equation.3">
                  <p:embed/>
                  <p:pic>
                    <p:nvPicPr>
                      <p:cNvPr id="19493" name="Object 37">
                        <a:extLst>
                          <a:ext uri="{FF2B5EF4-FFF2-40B4-BE49-F238E27FC236}">
                            <a16:creationId xmlns:a16="http://schemas.microsoft.com/office/drawing/2014/main" id="{E55BC403-7C03-4087-A482-3CF699C3FBA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95292" y="5299869"/>
                        <a:ext cx="811213"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4" name="Object 38">
            <a:extLst>
              <a:ext uri="{FF2B5EF4-FFF2-40B4-BE49-F238E27FC236}">
                <a16:creationId xmlns:a16="http://schemas.microsoft.com/office/drawing/2014/main" id="{EC46A683-56EF-4DA2-8CEC-2443DB98ADC2}"/>
              </a:ext>
            </a:extLst>
          </p:cNvPr>
          <p:cNvGraphicFramePr>
            <a:graphicFrameLocks noChangeAspect="1"/>
          </p:cNvGraphicFramePr>
          <p:nvPr/>
        </p:nvGraphicFramePr>
        <p:xfrm>
          <a:off x="5458892" y="5591969"/>
          <a:ext cx="2527300" cy="469900"/>
        </p:xfrm>
        <a:graphic>
          <a:graphicData uri="http://schemas.openxmlformats.org/presentationml/2006/ole">
            <mc:AlternateContent xmlns:mc="http://schemas.openxmlformats.org/markup-compatibility/2006">
              <mc:Choice xmlns:v="urn:schemas-microsoft-com:vml" Requires="v">
                <p:oleObj spid="_x0000_s101765" name="公式" r:id="rId27" imgW="2527200" imgH="469800" progId="Equation.3">
                  <p:embed/>
                </p:oleObj>
              </mc:Choice>
              <mc:Fallback>
                <p:oleObj name="公式" r:id="rId27" imgW="2527200" imgH="469800" progId="Equation.3">
                  <p:embed/>
                  <p:pic>
                    <p:nvPicPr>
                      <p:cNvPr id="19494" name="Object 38">
                        <a:extLst>
                          <a:ext uri="{FF2B5EF4-FFF2-40B4-BE49-F238E27FC236}">
                            <a16:creationId xmlns:a16="http://schemas.microsoft.com/office/drawing/2014/main" id="{EC46A683-56EF-4DA2-8CEC-2443DB98ADC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458892" y="5591969"/>
                        <a:ext cx="2527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5" name="Object 39">
            <a:extLst>
              <a:ext uri="{FF2B5EF4-FFF2-40B4-BE49-F238E27FC236}">
                <a16:creationId xmlns:a16="http://schemas.microsoft.com/office/drawing/2014/main" id="{29C28335-6E75-46B7-B967-A232927B9B07}"/>
              </a:ext>
            </a:extLst>
          </p:cNvPr>
          <p:cNvGraphicFramePr>
            <a:graphicFrameLocks noChangeAspect="1"/>
          </p:cNvGraphicFramePr>
          <p:nvPr/>
        </p:nvGraphicFramePr>
        <p:xfrm>
          <a:off x="861492" y="5223669"/>
          <a:ext cx="811213" cy="1001713"/>
        </p:xfrm>
        <a:graphic>
          <a:graphicData uri="http://schemas.openxmlformats.org/presentationml/2006/ole">
            <mc:AlternateContent xmlns:mc="http://schemas.openxmlformats.org/markup-compatibility/2006">
              <mc:Choice xmlns:v="urn:schemas-microsoft-com:vml" Requires="v">
                <p:oleObj spid="_x0000_s101766" name="公式" r:id="rId29" imgW="812520" imgH="1002960" progId="Equation.3">
                  <p:embed/>
                </p:oleObj>
              </mc:Choice>
              <mc:Fallback>
                <p:oleObj name="公式" r:id="rId29" imgW="812520" imgH="1002960" progId="Equation.3">
                  <p:embed/>
                  <p:pic>
                    <p:nvPicPr>
                      <p:cNvPr id="19495" name="Object 39">
                        <a:extLst>
                          <a:ext uri="{FF2B5EF4-FFF2-40B4-BE49-F238E27FC236}">
                            <a16:creationId xmlns:a16="http://schemas.microsoft.com/office/drawing/2014/main" id="{29C28335-6E75-46B7-B967-A232927B9B07}"/>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61492" y="5223669"/>
                        <a:ext cx="811213"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6" name="Object 40">
            <a:extLst>
              <a:ext uri="{FF2B5EF4-FFF2-40B4-BE49-F238E27FC236}">
                <a16:creationId xmlns:a16="http://schemas.microsoft.com/office/drawing/2014/main" id="{2A155E56-4A84-4CA8-A465-318B96823F37}"/>
              </a:ext>
            </a:extLst>
          </p:cNvPr>
          <p:cNvGraphicFramePr>
            <a:graphicFrameLocks noChangeAspect="1"/>
          </p:cNvGraphicFramePr>
          <p:nvPr/>
        </p:nvGraphicFramePr>
        <p:xfrm>
          <a:off x="1731442" y="5539582"/>
          <a:ext cx="2514600" cy="469900"/>
        </p:xfrm>
        <a:graphic>
          <a:graphicData uri="http://schemas.openxmlformats.org/presentationml/2006/ole">
            <mc:AlternateContent xmlns:mc="http://schemas.openxmlformats.org/markup-compatibility/2006">
              <mc:Choice xmlns:v="urn:schemas-microsoft-com:vml" Requires="v">
                <p:oleObj spid="_x0000_s101767" name="公式" r:id="rId31" imgW="2514600" imgH="469800" progId="Equation.3">
                  <p:embed/>
                </p:oleObj>
              </mc:Choice>
              <mc:Fallback>
                <p:oleObj name="公式" r:id="rId31" imgW="2514600" imgH="469800" progId="Equation.3">
                  <p:embed/>
                  <p:pic>
                    <p:nvPicPr>
                      <p:cNvPr id="19496" name="Object 40">
                        <a:extLst>
                          <a:ext uri="{FF2B5EF4-FFF2-40B4-BE49-F238E27FC236}">
                            <a16:creationId xmlns:a16="http://schemas.microsoft.com/office/drawing/2014/main" id="{2A155E56-4A84-4CA8-A465-318B96823F37}"/>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31442" y="5539582"/>
                        <a:ext cx="2514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223537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04" name="Picture 12">
            <a:extLst>
              <a:ext uri="{FF2B5EF4-FFF2-40B4-BE49-F238E27FC236}">
                <a16:creationId xmlns:a16="http://schemas.microsoft.com/office/drawing/2014/main" id="{C9A8D78E-6DE4-4C77-80C3-B6C5E9611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351" y="4215805"/>
            <a:ext cx="2460625" cy="2017713"/>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5" name="Picture 13">
            <a:extLst>
              <a:ext uri="{FF2B5EF4-FFF2-40B4-BE49-F238E27FC236}">
                <a16:creationId xmlns:a16="http://schemas.microsoft.com/office/drawing/2014/main" id="{0A5D5BE5-FCDE-4FF1-8A56-F16E3A9E4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14" y="1637705"/>
            <a:ext cx="2389187" cy="1958975"/>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6" name="Picture 14">
            <a:extLst>
              <a:ext uri="{FF2B5EF4-FFF2-40B4-BE49-F238E27FC236}">
                <a16:creationId xmlns:a16="http://schemas.microsoft.com/office/drawing/2014/main" id="{9AAF437C-6227-4042-86D7-A0879385B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14" y="4217393"/>
            <a:ext cx="2495550" cy="2046287"/>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8" name="Picture 16">
            <a:extLst>
              <a:ext uri="{FF2B5EF4-FFF2-40B4-BE49-F238E27FC236}">
                <a16:creationId xmlns:a16="http://schemas.microsoft.com/office/drawing/2014/main" id="{B49B96DB-B006-4F65-9808-CFF7017D16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251" y="1598018"/>
            <a:ext cx="2389188" cy="1958975"/>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10" name="Text Box 18">
            <a:extLst>
              <a:ext uri="{FF2B5EF4-FFF2-40B4-BE49-F238E27FC236}">
                <a16:creationId xmlns:a16="http://schemas.microsoft.com/office/drawing/2014/main" id="{8AD04D9D-095C-487E-94F7-8C58ECD75F29}"/>
              </a:ext>
            </a:extLst>
          </p:cNvPr>
          <p:cNvSpPr txBox="1">
            <a:spLocks noChangeArrowheads="1"/>
          </p:cNvSpPr>
          <p:nvPr/>
        </p:nvSpPr>
        <p:spPr bwMode="auto">
          <a:xfrm>
            <a:off x="755576" y="1767880"/>
            <a:ext cx="5492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pPr>
            <a:r>
              <a:rPr kumimoji="1" lang="zh-CN" altLang="en-US" b="1"/>
              <a:t>原函数图形</a:t>
            </a:r>
          </a:p>
        </p:txBody>
      </p:sp>
      <p:sp>
        <p:nvSpPr>
          <p:cNvPr id="33811" name="Text Box 19">
            <a:extLst>
              <a:ext uri="{FF2B5EF4-FFF2-40B4-BE49-F238E27FC236}">
                <a16:creationId xmlns:a16="http://schemas.microsoft.com/office/drawing/2014/main" id="{E25B56B1-ECB2-45E6-8626-643B3817F171}"/>
              </a:ext>
            </a:extLst>
          </p:cNvPr>
          <p:cNvSpPr txBox="1">
            <a:spLocks noChangeArrowheads="1"/>
          </p:cNvSpPr>
          <p:nvPr/>
        </p:nvSpPr>
        <p:spPr bwMode="auto">
          <a:xfrm>
            <a:off x="7629451" y="1615480"/>
            <a:ext cx="5492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pPr>
            <a:r>
              <a:rPr kumimoji="1" lang="zh-CN" altLang="en-US" b="1"/>
              <a:t>偏导函数图形</a:t>
            </a:r>
          </a:p>
        </p:txBody>
      </p:sp>
      <p:sp>
        <p:nvSpPr>
          <p:cNvPr id="33812" name="Text Box 20">
            <a:extLst>
              <a:ext uri="{FF2B5EF4-FFF2-40B4-BE49-F238E27FC236}">
                <a16:creationId xmlns:a16="http://schemas.microsoft.com/office/drawing/2014/main" id="{1A79921D-A015-4290-BF97-4FAA1F95F7EA}"/>
              </a:ext>
            </a:extLst>
          </p:cNvPr>
          <p:cNvSpPr txBox="1">
            <a:spLocks noChangeArrowheads="1"/>
          </p:cNvSpPr>
          <p:nvPr/>
        </p:nvSpPr>
        <p:spPr bwMode="auto">
          <a:xfrm>
            <a:off x="739701" y="4206280"/>
            <a:ext cx="5492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pPr>
            <a:r>
              <a:rPr kumimoji="1" lang="zh-CN" altLang="en-US" b="1"/>
              <a:t>偏导函数图形</a:t>
            </a:r>
          </a:p>
        </p:txBody>
      </p:sp>
      <p:sp>
        <p:nvSpPr>
          <p:cNvPr id="33813" name="Text Box 21">
            <a:extLst>
              <a:ext uri="{FF2B5EF4-FFF2-40B4-BE49-F238E27FC236}">
                <a16:creationId xmlns:a16="http://schemas.microsoft.com/office/drawing/2014/main" id="{55CC4377-0AD7-4B61-8A43-FF389F021734}"/>
              </a:ext>
            </a:extLst>
          </p:cNvPr>
          <p:cNvSpPr txBox="1">
            <a:spLocks noChangeArrowheads="1"/>
          </p:cNvSpPr>
          <p:nvPr/>
        </p:nvSpPr>
        <p:spPr bwMode="auto">
          <a:xfrm>
            <a:off x="7492926" y="4282480"/>
            <a:ext cx="91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spcBef>
                <a:spcPct val="50000"/>
              </a:spcBef>
            </a:pPr>
            <a:r>
              <a:rPr kumimoji="1" lang="zh-CN" altLang="en-US" b="1"/>
              <a:t>二阶混合偏导函数图形</a:t>
            </a:r>
          </a:p>
        </p:txBody>
      </p:sp>
      <p:sp>
        <p:nvSpPr>
          <p:cNvPr id="33814" name="AutoShape 22" descr="浅色横线">
            <a:extLst>
              <a:ext uri="{FF2B5EF4-FFF2-40B4-BE49-F238E27FC236}">
                <a16:creationId xmlns:a16="http://schemas.microsoft.com/office/drawing/2014/main" id="{B4A27045-1AA8-442D-B7F9-FE83942663DD}"/>
              </a:ext>
            </a:extLst>
          </p:cNvPr>
          <p:cNvSpPr>
            <a:spLocks noChangeArrowheads="1"/>
          </p:cNvSpPr>
          <p:nvPr/>
        </p:nvSpPr>
        <p:spPr bwMode="auto">
          <a:xfrm>
            <a:off x="3955976" y="2148880"/>
            <a:ext cx="838200" cy="304800"/>
          </a:xfrm>
          <a:prstGeom prst="rightArrow">
            <a:avLst>
              <a:gd name="adj1" fmla="val 50000"/>
              <a:gd name="adj2" fmla="val 68750"/>
            </a:avLst>
          </a:prstGeom>
          <a:pattFill prst="ltHorz">
            <a:fgClr>
              <a:schemeClr val="accent2"/>
            </a:fgClr>
            <a:bgClr>
              <a:srgbClr val="FFFFFF"/>
            </a:bgClr>
          </a:patt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AutoShape 23" descr="浅色竖线">
            <a:extLst>
              <a:ext uri="{FF2B5EF4-FFF2-40B4-BE49-F238E27FC236}">
                <a16:creationId xmlns:a16="http://schemas.microsoft.com/office/drawing/2014/main" id="{D8912144-975A-423E-AA1A-C4E4CDF0D44B}"/>
              </a:ext>
            </a:extLst>
          </p:cNvPr>
          <p:cNvSpPr>
            <a:spLocks noChangeArrowheads="1"/>
          </p:cNvSpPr>
          <p:nvPr/>
        </p:nvSpPr>
        <p:spPr bwMode="auto">
          <a:xfrm>
            <a:off x="2508176" y="3634780"/>
            <a:ext cx="304800" cy="533400"/>
          </a:xfrm>
          <a:prstGeom prst="downArrow">
            <a:avLst>
              <a:gd name="adj1" fmla="val 50000"/>
              <a:gd name="adj2" fmla="val 43750"/>
            </a:avLst>
          </a:prstGeom>
          <a:pattFill prst="ltVert">
            <a:fgClr>
              <a:schemeClr val="accent2"/>
            </a:fgClr>
            <a:bgClr>
              <a:srgbClr val="FFFFFF"/>
            </a:bgClr>
          </a:patt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3816" name="AutoShape 24" descr="浅色横线">
            <a:extLst>
              <a:ext uri="{FF2B5EF4-FFF2-40B4-BE49-F238E27FC236}">
                <a16:creationId xmlns:a16="http://schemas.microsoft.com/office/drawing/2014/main" id="{AEAC817E-8B2C-413A-AE14-80BC6B565EEA}"/>
              </a:ext>
            </a:extLst>
          </p:cNvPr>
          <p:cNvSpPr>
            <a:spLocks noChangeArrowheads="1"/>
          </p:cNvSpPr>
          <p:nvPr/>
        </p:nvSpPr>
        <p:spPr bwMode="auto">
          <a:xfrm>
            <a:off x="3955976" y="4815880"/>
            <a:ext cx="838200" cy="304800"/>
          </a:xfrm>
          <a:prstGeom prst="rightArrow">
            <a:avLst>
              <a:gd name="adj1" fmla="val 50000"/>
              <a:gd name="adj2" fmla="val 68750"/>
            </a:avLst>
          </a:prstGeom>
          <a:pattFill prst="ltHorz">
            <a:fgClr>
              <a:schemeClr val="accent2"/>
            </a:fgClr>
            <a:bgClr>
              <a:srgbClr val="FFFFFF"/>
            </a:bgClr>
          </a:patt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7" name="AutoShape 25" descr="浅色竖线">
            <a:extLst>
              <a:ext uri="{FF2B5EF4-FFF2-40B4-BE49-F238E27FC236}">
                <a16:creationId xmlns:a16="http://schemas.microsoft.com/office/drawing/2014/main" id="{A2011876-20C7-4B35-A309-EAE8523B2D63}"/>
              </a:ext>
            </a:extLst>
          </p:cNvPr>
          <p:cNvSpPr>
            <a:spLocks noChangeArrowheads="1"/>
          </p:cNvSpPr>
          <p:nvPr/>
        </p:nvSpPr>
        <p:spPr bwMode="auto">
          <a:xfrm>
            <a:off x="5937176" y="3634780"/>
            <a:ext cx="304800" cy="533400"/>
          </a:xfrm>
          <a:prstGeom prst="downArrow">
            <a:avLst>
              <a:gd name="adj1" fmla="val 50000"/>
              <a:gd name="adj2" fmla="val 43750"/>
            </a:avLst>
          </a:prstGeom>
          <a:pattFill prst="ltVert">
            <a:fgClr>
              <a:schemeClr val="accent2"/>
            </a:fgClr>
            <a:bgClr>
              <a:srgbClr val="FFFFFF"/>
            </a:bgClr>
          </a:patt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3818" name="Text Box 26">
            <a:extLst>
              <a:ext uri="{FF2B5EF4-FFF2-40B4-BE49-F238E27FC236}">
                <a16:creationId xmlns:a16="http://schemas.microsoft.com/office/drawing/2014/main" id="{03B4DE25-AA49-4F3A-B0B3-6478870FFB9B}"/>
              </a:ext>
            </a:extLst>
          </p:cNvPr>
          <p:cNvSpPr txBox="1">
            <a:spLocks noChangeArrowheads="1"/>
          </p:cNvSpPr>
          <p:nvPr/>
        </p:nvSpPr>
        <p:spPr bwMode="auto">
          <a:xfrm>
            <a:off x="755576" y="548680"/>
            <a:ext cx="754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t>观察上例中原函数、偏导函数与二阶混合偏导函数图象间的关系：</a:t>
            </a:r>
          </a:p>
        </p:txBody>
      </p:sp>
    </p:spTree>
    <p:extLst>
      <p:ext uri="{BB962C8B-B14F-4D97-AF65-F5344CB8AC3E}">
        <p14:creationId xmlns:p14="http://schemas.microsoft.com/office/powerpoint/2010/main" val="26021114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242B-68FE-4BAE-8E83-83B61D949473}"/>
              </a:ext>
            </a:extLst>
          </p:cNvPr>
          <p:cNvSpPr>
            <a:spLocks noGrp="1"/>
          </p:cNvSpPr>
          <p:nvPr>
            <p:ph type="title"/>
          </p:nvPr>
        </p:nvSpPr>
        <p:spPr/>
        <p:txBody>
          <a:bodyPr/>
          <a:lstStyle/>
          <a:p>
            <a:r>
              <a:rPr lang="zh-CN" altLang="en-US" dirty="0"/>
              <a:t>补充：多元函数链式求导</a:t>
            </a:r>
          </a:p>
        </p:txBody>
      </p:sp>
      <p:sp>
        <p:nvSpPr>
          <p:cNvPr id="3" name="Slide Number Placeholder 2">
            <a:extLst>
              <a:ext uri="{FF2B5EF4-FFF2-40B4-BE49-F238E27FC236}">
                <a16:creationId xmlns:a16="http://schemas.microsoft.com/office/drawing/2014/main" id="{5F6AC728-C6DA-41F4-ADAA-C18B16FC077A}"/>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106</a:t>
            </a:fld>
            <a:endParaRPr kumimoji="1" lang="zh-CN" altLang="en-US" dirty="0">
              <a:solidFill>
                <a:prstClr val="white"/>
              </a:solidFill>
            </a:endParaRPr>
          </a:p>
        </p:txBody>
      </p:sp>
      <p:sp>
        <p:nvSpPr>
          <p:cNvPr id="4" name="TextBox 3">
            <a:extLst>
              <a:ext uri="{FF2B5EF4-FFF2-40B4-BE49-F238E27FC236}">
                <a16:creationId xmlns:a16="http://schemas.microsoft.com/office/drawing/2014/main" id="{660A1E94-E902-4B85-A14D-944A706DEF3F}"/>
              </a:ext>
            </a:extLst>
          </p:cNvPr>
          <p:cNvSpPr txBox="1"/>
          <p:nvPr/>
        </p:nvSpPr>
        <p:spPr>
          <a:xfrm>
            <a:off x="1149292" y="1619075"/>
            <a:ext cx="637563"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19D115-7CF9-4F72-9019-0B87028CDADC}"/>
                  </a:ext>
                </a:extLst>
              </p:cNvPr>
              <p:cNvSpPr txBox="1"/>
              <p:nvPr/>
            </p:nvSpPr>
            <p:spPr>
              <a:xfrm>
                <a:off x="410891" y="1610686"/>
                <a:ext cx="8101513" cy="3806107"/>
              </a:xfrm>
              <a:prstGeom prst="rect">
                <a:avLst/>
              </a:prstGeom>
              <a:noFill/>
            </p:spPr>
            <p:txBody>
              <a:bodyPr wrap="none" rtlCol="0">
                <a:spAutoFit/>
              </a:bodyPr>
              <a:lstStyle/>
              <a:p>
                <a:r>
                  <a:rPr lang="zh-CN" altLang="en-US" sz="2400" b="1" dirty="0"/>
                  <a:t>以二元复合函数为例：</a:t>
                </a:r>
                <a:endParaRPr lang="en-US" altLang="zh-CN" sz="2400" b="1" dirty="0"/>
              </a:p>
              <a:p>
                <a:endParaRPr lang="en-US" altLang="zh-CN" sz="2400" b="1" dirty="0"/>
              </a:p>
              <a:p>
                <a:r>
                  <a:rPr lang="zh-CN" altLang="en-US" sz="2400" b="1" dirty="0"/>
                  <a:t>设 </a:t>
                </a:r>
                <a14:m>
                  <m:oMath xmlns:m="http://schemas.openxmlformats.org/officeDocument/2006/math">
                    <m:r>
                      <a:rPr lang="en-US" altLang="zh-CN" sz="2400" b="1" i="1" smtClean="0">
                        <a:latin typeface="Cambria Math" panose="02040503050406030204" pitchFamily="18" charset="0"/>
                      </a:rPr>
                      <m:t>𝒛</m:t>
                    </m:r>
                    <m:r>
                      <a:rPr lang="en-US" altLang="zh-CN" sz="2400" b="1" i="1" smtClean="0">
                        <a:latin typeface="Cambria Math" panose="02040503050406030204" pitchFamily="18" charset="0"/>
                      </a:rPr>
                      <m:t>=</m:t>
                    </m:r>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𝐥𝐧</m:t>
                        </m:r>
                      </m:fName>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𝒖</m:t>
                                </m:r>
                              </m:e>
                              <m:sup>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𝒗</m:t>
                            </m:r>
                          </m:e>
                        </m:d>
                      </m:e>
                    </m:func>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而</m:t>
                    </m:r>
                    <m:r>
                      <a:rPr lang="en-US" altLang="zh-CN" sz="2400" b="1" i="0" smtClean="0">
                        <a:latin typeface="Cambria Math" panose="02040503050406030204" pitchFamily="18" charset="0"/>
                      </a:rPr>
                      <m:t> </m:t>
                    </m:r>
                    <m:r>
                      <a:rPr lang="en-US" altLang="zh-CN" sz="2400" b="1" i="0" smtClean="0">
                        <a:latin typeface="Cambria Math" panose="02040503050406030204" pitchFamily="18" charset="0"/>
                      </a:rPr>
                      <m:t>𝐮</m:t>
                    </m:r>
                    <m:r>
                      <a:rPr lang="en-US" altLang="zh-CN" sz="2400" b="1" i="0"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𝐞</m:t>
                        </m:r>
                      </m:e>
                      <m:sup>
                        <m:r>
                          <a:rPr lang="en-US" altLang="zh-CN" sz="2400" b="1" i="0" smtClean="0">
                            <a:latin typeface="Cambria Math" panose="02040503050406030204" pitchFamily="18" charset="0"/>
                          </a:rPr>
                          <m:t>𝐱</m:t>
                        </m:r>
                      </m:sup>
                    </m:sSup>
                    <m:r>
                      <a:rPr lang="en-US" altLang="zh-CN" sz="2400" b="1" i="0" smtClean="0">
                        <a:latin typeface="Cambria Math" panose="02040503050406030204" pitchFamily="18" charset="0"/>
                      </a:rPr>
                      <m:t>,  </m:t>
                    </m:r>
                    <m:r>
                      <a:rPr lang="en-US" altLang="zh-CN" sz="2400" b="1" i="0" smtClean="0">
                        <a:latin typeface="Cambria Math" panose="02040503050406030204" pitchFamily="18" charset="0"/>
                      </a:rPr>
                      <m:t>𝐯</m:t>
                    </m:r>
                    <m:r>
                      <a:rPr lang="en-US" altLang="zh-CN" sz="2400" b="1" i="0"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𝐱</m:t>
                        </m:r>
                      </m:e>
                      <m:sup>
                        <m:r>
                          <a:rPr lang="en-US" altLang="zh-CN" sz="2400" b="1" i="0" smtClean="0">
                            <a:latin typeface="Cambria Math" panose="02040503050406030204" pitchFamily="18" charset="0"/>
                          </a:rPr>
                          <m:t>𝟐</m:t>
                        </m:r>
                      </m:sup>
                    </m:sSup>
                  </m:oMath>
                </a14:m>
                <a:r>
                  <a:rPr lang="zh-CN" altLang="en-US" sz="2400" b="1" dirty="0"/>
                  <a:t>，求 </a:t>
                </a:r>
                <a14:m>
                  <m:oMath xmlns:m="http://schemas.openxmlformats.org/officeDocument/2006/math">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num>
                      <m:den>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den>
                    </m:f>
                  </m:oMath>
                </a14:m>
                <a:endParaRPr lang="en-US" altLang="zh-CN" sz="2400" b="1" dirty="0"/>
              </a:p>
              <a:p>
                <a:endParaRPr lang="en-US" altLang="zh-CN" sz="2400" b="1" dirty="0"/>
              </a:p>
              <a:p>
                <a:r>
                  <a:rPr lang="zh-CN" altLang="en-US" sz="2400" b="1" dirty="0"/>
                  <a:t>解：</a:t>
                </a:r>
                <a:r>
                  <a:rPr lang="en-US" altLang="zh-CN" sz="2400" b="1" dirty="0"/>
                  <a:t> </a:t>
                </a:r>
                <a14:m>
                  <m:oMath xmlns:m="http://schemas.openxmlformats.org/officeDocument/2006/math">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num>
                      <m:den>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num>
                      <m:den>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𝒖</m:t>
                        </m:r>
                      </m:den>
                    </m:f>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𝒖</m:t>
                        </m:r>
                      </m:num>
                      <m:den>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num>
                      <m:den>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𝒗</m:t>
                        </m:r>
                      </m:den>
                    </m:f>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𝒗</m:t>
                        </m:r>
                      </m:num>
                      <m:den>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𝒖</m:t>
                        </m:r>
                      </m:num>
                      <m:den>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𝒖</m:t>
                            </m:r>
                          </m:e>
                          <m:sup>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𝒗</m:t>
                        </m:r>
                      </m:den>
                    </m:f>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𝒆</m:t>
                        </m:r>
                      </m:e>
                      <m:sup>
                        <m:r>
                          <a:rPr lang="en-US" altLang="zh-CN" sz="2400" b="1" i="1" smtClean="0">
                            <a:latin typeface="Cambria Math" panose="02040503050406030204" pitchFamily="18" charset="0"/>
                          </a:rPr>
                          <m:t>𝒙</m:t>
                        </m:r>
                      </m:sup>
                    </m:sSup>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𝒖</m:t>
                            </m:r>
                          </m:e>
                          <m:sup>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𝒗</m:t>
                        </m:r>
                      </m:den>
                    </m:f>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𝟐</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𝒆</m:t>
                            </m:r>
                          </m:e>
                          <m:sup>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𝒙</m:t>
                            </m:r>
                          </m:sup>
                        </m:sSup>
                      </m:num>
                      <m:den>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𝒆</m:t>
                            </m:r>
                          </m:e>
                          <m:sup>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𝒙</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𝒙</m:t>
                            </m:r>
                          </m:e>
                          <m:sup>
                            <m:r>
                              <a:rPr lang="en-US" altLang="zh-CN" sz="2400" b="1" i="1" smtClean="0">
                                <a:latin typeface="Cambria Math" panose="02040503050406030204" pitchFamily="18" charset="0"/>
                              </a:rPr>
                              <m:t>𝟐</m:t>
                            </m:r>
                          </m:sup>
                        </m:sSup>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𝒙</m:t>
                        </m:r>
                      </m:num>
                      <m:den>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𝒆</m:t>
                            </m:r>
                          </m:e>
                          <m:sup>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𝒙</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𝒙</m:t>
                            </m:r>
                          </m:e>
                          <m:sup>
                            <m:r>
                              <a:rPr lang="en-US" altLang="zh-CN" sz="2400" b="1" i="1" smtClean="0">
                                <a:latin typeface="Cambria Math" panose="02040503050406030204" pitchFamily="18" charset="0"/>
                              </a:rPr>
                              <m:t>𝟐</m:t>
                            </m:r>
                          </m:sup>
                        </m:sSup>
                      </m:den>
                    </m:f>
                  </m:oMath>
                </a14:m>
                <a:endParaRPr lang="en-US" altLang="zh-CN" sz="2400" b="1" dirty="0"/>
              </a:p>
              <a:p>
                <a:endParaRPr lang="en-US" altLang="zh-CN" sz="2400" b="1" dirty="0"/>
              </a:p>
              <a:p>
                <a:endParaRPr lang="en-US" altLang="zh-CN" sz="2400" b="1" dirty="0"/>
              </a:p>
              <a:p>
                <a:endParaRPr lang="en-US" altLang="zh-CN" sz="2400" b="1" dirty="0"/>
              </a:p>
              <a:p>
                <a:r>
                  <a:rPr lang="zh-CN" altLang="en-US" sz="2400" b="1" dirty="0"/>
                  <a:t>思考：用此方法计算 </a:t>
                </a:r>
                <a14:m>
                  <m:oMath xmlns:m="http://schemas.openxmlformats.org/officeDocument/2006/math">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𝒙</m:t>
                        </m:r>
                      </m:e>
                      <m:sup>
                        <m:r>
                          <a:rPr lang="en-US" altLang="zh-CN" sz="2400" b="1" i="1" smtClean="0">
                            <a:latin typeface="Cambria Math" panose="02040503050406030204" pitchFamily="18" charset="0"/>
                          </a:rPr>
                          <m:t>𝒙</m:t>
                        </m:r>
                      </m:sup>
                    </m:sSup>
                  </m:oMath>
                </a14:m>
                <a:endParaRPr lang="zh-CN" altLang="en-US" sz="2400" b="1" dirty="0"/>
              </a:p>
            </p:txBody>
          </p:sp>
        </mc:Choice>
        <mc:Fallback xmlns="">
          <p:sp>
            <p:nvSpPr>
              <p:cNvPr id="5" name="TextBox 4">
                <a:extLst>
                  <a:ext uri="{FF2B5EF4-FFF2-40B4-BE49-F238E27FC236}">
                    <a16:creationId xmlns:a16="http://schemas.microsoft.com/office/drawing/2014/main" id="{CC19D115-7CF9-4F72-9019-0B87028CDADC}"/>
                  </a:ext>
                </a:extLst>
              </p:cNvPr>
              <p:cNvSpPr txBox="1">
                <a:spLocks noRot="1" noChangeAspect="1" noMove="1" noResize="1" noEditPoints="1" noAdjustHandles="1" noChangeArrowheads="1" noChangeShapeType="1" noTextEdit="1"/>
              </p:cNvSpPr>
              <p:nvPr/>
            </p:nvSpPr>
            <p:spPr>
              <a:xfrm>
                <a:off x="410891" y="1610686"/>
                <a:ext cx="8101513" cy="3806107"/>
              </a:xfrm>
              <a:prstGeom prst="rect">
                <a:avLst/>
              </a:prstGeom>
              <a:blipFill>
                <a:blip r:embed="rId2"/>
                <a:stretch>
                  <a:fillRect l="-1129" t="-1280" b="-27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27762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C30E-6905-4E09-B55A-5B382484CBFA}"/>
              </a:ext>
            </a:extLst>
          </p:cNvPr>
          <p:cNvSpPr>
            <a:spLocks noGrp="1"/>
          </p:cNvSpPr>
          <p:nvPr>
            <p:ph type="title"/>
          </p:nvPr>
        </p:nvSpPr>
        <p:spPr/>
        <p:txBody>
          <a:bodyPr/>
          <a:lstStyle/>
          <a:p>
            <a:r>
              <a:rPr lang="zh-CN" altLang="en-US" dirty="0"/>
              <a:t>补充：隐函数求导</a:t>
            </a:r>
          </a:p>
        </p:txBody>
      </p:sp>
      <p:sp>
        <p:nvSpPr>
          <p:cNvPr id="3" name="Slide Number Placeholder 2">
            <a:extLst>
              <a:ext uri="{FF2B5EF4-FFF2-40B4-BE49-F238E27FC236}">
                <a16:creationId xmlns:a16="http://schemas.microsoft.com/office/drawing/2014/main" id="{70EE415E-AB6E-41D2-B5C7-A2202EE8F5B0}"/>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107</a:t>
            </a:fld>
            <a:endParaRPr kumimoji="1" lang="zh-CN" altLang="en-US" dirty="0">
              <a:solidFill>
                <a:prstClr val="white"/>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FF21DF-28C1-4FCE-A2BB-56F96D04161E}"/>
                  </a:ext>
                </a:extLst>
              </p:cNvPr>
              <p:cNvSpPr txBox="1"/>
              <p:nvPr/>
            </p:nvSpPr>
            <p:spPr>
              <a:xfrm>
                <a:off x="595618" y="1619075"/>
                <a:ext cx="6481839" cy="4337854"/>
              </a:xfrm>
              <a:prstGeom prst="rect">
                <a:avLst/>
              </a:prstGeom>
              <a:noFill/>
            </p:spPr>
            <p:txBody>
              <a:bodyPr wrap="none" rtlCol="0">
                <a:spAutoFit/>
              </a:bodyPr>
              <a:lstStyle/>
              <a:p>
                <a:r>
                  <a:rPr lang="zh-CN" altLang="en-US" sz="2400" b="1" dirty="0"/>
                  <a:t>对于方程 </a:t>
                </a:r>
                <a14:m>
                  <m:oMath xmlns:m="http://schemas.openxmlformats.org/officeDocument/2006/math">
                    <m:r>
                      <a:rPr lang="en-US" altLang="zh-CN" sz="2400" b="1" i="1" smtClean="0">
                        <a:latin typeface="Cambria Math" panose="02040503050406030204" pitchFamily="18" charset="0"/>
                      </a:rPr>
                      <m:t>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𝒚</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oMath>
                </a14:m>
                <a:r>
                  <a:rPr lang="zh-CN" altLang="en-US" sz="2400" b="1" dirty="0"/>
                  <a:t> </a:t>
                </a:r>
                <a:r>
                  <a:rPr lang="en-US" altLang="zh-CN" sz="2400" b="1" dirty="0"/>
                  <a:t>:</a:t>
                </a:r>
              </a:p>
              <a:p>
                <a:endParaRPr lang="en-US" altLang="zh-CN" sz="2400" b="1" dirty="0"/>
              </a:p>
              <a:p>
                <a:pPr/>
                <a14:m>
                  <m:oMathPara xmlns:m="http://schemas.openxmlformats.org/officeDocument/2006/math">
                    <m:oMathParaPr>
                      <m:jc m:val="centerGroup"/>
                    </m:oMathParaPr>
                    <m:oMath xmlns:m="http://schemas.openxmlformats.org/officeDocument/2006/math">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𝒅𝒚</m:t>
                          </m:r>
                        </m:num>
                        <m:den>
                          <m:r>
                            <a:rPr lang="en-US" altLang="zh-CN" sz="2400" b="1" i="1" smtClean="0">
                              <a:latin typeface="Cambria Math" panose="02040503050406030204" pitchFamily="18" charset="0"/>
                            </a:rPr>
                            <m:t>𝒅𝒙</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𝑭</m:t>
                              </m:r>
                            </m:e>
                            <m:sub>
                              <m:r>
                                <a:rPr lang="en-US" altLang="zh-CN" sz="2400" b="1" i="1" smtClean="0">
                                  <a:latin typeface="Cambria Math" panose="02040503050406030204" pitchFamily="18" charset="0"/>
                                </a:rPr>
                                <m:t>𝒙</m:t>
                              </m:r>
                            </m:sub>
                          </m:sSub>
                        </m:num>
                        <m:den>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𝑭</m:t>
                              </m:r>
                            </m:e>
                            <m:sub>
                              <m:r>
                                <a:rPr lang="en-US" altLang="zh-CN" sz="2400" b="1" i="1" smtClean="0">
                                  <a:latin typeface="Cambria Math" panose="02040503050406030204" pitchFamily="18" charset="0"/>
                                </a:rPr>
                                <m:t>𝒚</m:t>
                              </m:r>
                            </m:sub>
                          </m:sSub>
                        </m:den>
                      </m:f>
                    </m:oMath>
                  </m:oMathPara>
                </a14:m>
                <a:endParaRPr lang="en-US" altLang="zh-CN" sz="2400" b="1" dirty="0"/>
              </a:p>
              <a:p>
                <a:endParaRPr lang="en-US" altLang="zh-CN" sz="2400" b="1" dirty="0"/>
              </a:p>
              <a:p>
                <a:endParaRPr lang="en-US" altLang="zh-CN" sz="2400" b="1" dirty="0"/>
              </a:p>
              <a:p>
                <a:endParaRPr lang="en-US" altLang="zh-CN" sz="2400" b="1" dirty="0"/>
              </a:p>
              <a:p>
                <a:r>
                  <a:rPr lang="zh-CN" altLang="en-US" sz="2400" b="1" dirty="0"/>
                  <a:t>例：设 </a:t>
                </a:r>
                <a14:m>
                  <m:oMath xmlns:m="http://schemas.openxmlformats.org/officeDocument/2006/math">
                    <m:r>
                      <a:rPr lang="en-US" altLang="zh-CN" sz="2400" b="1" i="1" smtClean="0">
                        <a:latin typeface="Cambria Math" panose="02040503050406030204" pitchFamily="18" charset="0"/>
                      </a:rPr>
                      <m:t>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𝒚</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𝟐</m:t>
                        </m:r>
                      </m:den>
                    </m:f>
                    <m:r>
                      <a:rPr lang="en-US" altLang="zh-CN" sz="2400" b="1" i="1" smtClean="0">
                        <a:latin typeface="Cambria Math" panose="02040503050406030204" pitchFamily="18" charset="0"/>
                      </a:rPr>
                      <m:t>𝒔𝒊𝒏𝒚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oMath>
                </a14:m>
                <a:r>
                  <a:rPr lang="zh-CN" altLang="en-US" sz="2400" b="1" dirty="0"/>
                  <a:t> </a:t>
                </a:r>
                <a:r>
                  <a:rPr lang="en-US" altLang="zh-CN" sz="2400" b="1" dirty="0"/>
                  <a:t>, </a:t>
                </a:r>
                <a:r>
                  <a:rPr lang="zh-CN" altLang="en-US" sz="2400" b="1" dirty="0"/>
                  <a:t>求</a:t>
                </a:r>
                <a:r>
                  <a:rPr lang="en-US" altLang="zh-CN" sz="2400" b="1" dirty="0"/>
                  <a:t> </a:t>
                </a:r>
                <a14:m>
                  <m:oMath xmlns:m="http://schemas.openxmlformats.org/officeDocument/2006/math">
                    <m:r>
                      <a:rPr lang="en-US" altLang="zh-CN" sz="2400" b="1" i="1" smtClean="0">
                        <a:latin typeface="Cambria Math" panose="02040503050406030204" pitchFamily="18" charset="0"/>
                      </a:rPr>
                      <m:t>𝒇</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oMath>
                </a14:m>
                <a:endParaRPr lang="en-US" altLang="zh-CN" sz="2400" b="1" dirty="0"/>
              </a:p>
              <a:p>
                <a:endParaRPr lang="en-US" altLang="zh-CN" sz="2400" b="1" dirty="0"/>
              </a:p>
              <a:p>
                <a:r>
                  <a:rPr lang="zh-CN" altLang="en-US" sz="2400" b="1" dirty="0"/>
                  <a:t>解：</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𝒇</m:t>
                        </m:r>
                      </m:e>
                      <m:sup>
                        <m:r>
                          <a:rPr lang="en-US" altLang="zh-CN" sz="2400" b="1" i="1" smtClean="0">
                            <a:latin typeface="Cambria Math" panose="02040503050406030204" pitchFamily="18" charset="0"/>
                          </a:rPr>
                          <m:t>′</m:t>
                        </m:r>
                      </m:sup>
                    </m:sSup>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𝑭</m:t>
                            </m:r>
                          </m:e>
                          <m:sub>
                            <m:r>
                              <a:rPr lang="en-US" altLang="zh-CN" sz="2400" b="1" i="1" smtClean="0">
                                <a:latin typeface="Cambria Math" panose="02040503050406030204" pitchFamily="18" charset="0"/>
                              </a:rPr>
                              <m:t>𝒙</m:t>
                            </m:r>
                          </m:sub>
                        </m:sSub>
                      </m:num>
                      <m:den>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𝑭</m:t>
                            </m:r>
                          </m:e>
                          <m:sub>
                            <m:r>
                              <a:rPr lang="en-US" altLang="zh-CN" sz="2400" b="1" i="1" smtClean="0">
                                <a:latin typeface="Cambria Math" panose="02040503050406030204" pitchFamily="18" charset="0"/>
                              </a:rPr>
                              <m:t>𝒚</m:t>
                            </m:r>
                          </m:sub>
                        </m:sSub>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𝟐</m:t>
                            </m:r>
                          </m:den>
                        </m:f>
                        <m:r>
                          <a:rPr lang="en-US" altLang="zh-CN" sz="2400" b="1" i="1" smtClean="0">
                            <a:latin typeface="Cambria Math" panose="02040503050406030204" pitchFamily="18" charset="0"/>
                          </a:rPr>
                          <m:t>𝒄𝒐𝒔𝒚</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𝟐</m:t>
                        </m:r>
                      </m:num>
                      <m:den>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𝒄𝒐𝒔𝒚</m:t>
                        </m:r>
                      </m:den>
                    </m:f>
                  </m:oMath>
                </a14:m>
                <a:endParaRPr lang="zh-CN" altLang="en-US" sz="2400" b="1" dirty="0"/>
              </a:p>
            </p:txBody>
          </p:sp>
        </mc:Choice>
        <mc:Fallback xmlns="">
          <p:sp>
            <p:nvSpPr>
              <p:cNvPr id="4" name="TextBox 3">
                <a:extLst>
                  <a:ext uri="{FF2B5EF4-FFF2-40B4-BE49-F238E27FC236}">
                    <a16:creationId xmlns:a16="http://schemas.microsoft.com/office/drawing/2014/main" id="{2DFF21DF-28C1-4FCE-A2BB-56F96D04161E}"/>
                  </a:ext>
                </a:extLst>
              </p:cNvPr>
              <p:cNvSpPr txBox="1">
                <a:spLocks noRot="1" noChangeAspect="1" noMove="1" noResize="1" noEditPoints="1" noAdjustHandles="1" noChangeArrowheads="1" noChangeShapeType="1" noTextEdit="1"/>
              </p:cNvSpPr>
              <p:nvPr/>
            </p:nvSpPr>
            <p:spPr>
              <a:xfrm>
                <a:off x="595618" y="1619075"/>
                <a:ext cx="6481839" cy="4337854"/>
              </a:xfrm>
              <a:prstGeom prst="rect">
                <a:avLst/>
              </a:prstGeom>
              <a:blipFill>
                <a:blip r:embed="rId2"/>
                <a:stretch>
                  <a:fillRect l="-1505" t="-1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38766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75A888C1-981C-4588-8D24-69A44F6B4CD9}"/>
              </a:ext>
            </a:extLst>
          </p:cNvPr>
          <p:cNvSpPr>
            <a:spLocks noChangeArrowheads="1"/>
          </p:cNvSpPr>
          <p:nvPr/>
        </p:nvSpPr>
        <p:spPr bwMode="auto">
          <a:xfrm>
            <a:off x="323528" y="115888"/>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4000" b="1" dirty="0">
                <a:latin typeface="黑体" panose="02010609060101010101" pitchFamily="49" charset="-122"/>
                <a:ea typeface="黑体" panose="02010609060101010101" pitchFamily="49" charset="-122"/>
              </a:rPr>
              <a:t>四、牛顿法与梯度下降</a:t>
            </a:r>
            <a:endParaRPr lang="zh-CN" altLang="en-US" sz="4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B405DEB-2040-4315-B972-4C67CD1A0099}"/>
                  </a:ext>
                </a:extLst>
              </p:cNvPr>
              <p:cNvSpPr/>
              <p:nvPr/>
            </p:nvSpPr>
            <p:spPr>
              <a:xfrm>
                <a:off x="428390" y="1398594"/>
                <a:ext cx="7562676" cy="2862322"/>
              </a:xfrm>
              <a:prstGeom prst="rect">
                <a:avLst/>
              </a:prstGeom>
            </p:spPr>
            <p:txBody>
              <a:bodyPr wrap="square">
                <a:spAutoFit/>
              </a:bodyPr>
              <a:lstStyle/>
              <a:p>
                <a:r>
                  <a:rPr lang="zh-CN" altLang="en-US" sz="2000" b="1" dirty="0">
                    <a:solidFill>
                      <a:srgbClr val="333333"/>
                    </a:solidFill>
                    <a:latin typeface="微软雅黑" panose="020B0503020204020204" pitchFamily="34" charset="-122"/>
                  </a:rPr>
                  <a:t>牛顿法（</a:t>
                </a:r>
                <a:r>
                  <a:rPr lang="en-US" altLang="zh-CN" sz="2000" b="1" dirty="0">
                    <a:solidFill>
                      <a:srgbClr val="333333"/>
                    </a:solidFill>
                    <a:latin typeface="微软雅黑" panose="020B0503020204020204" pitchFamily="34" charset="-122"/>
                  </a:rPr>
                  <a:t>Newton's method</a:t>
                </a:r>
                <a:r>
                  <a:rPr lang="zh-CN" altLang="en-US" sz="2000" b="1" dirty="0">
                    <a:solidFill>
                      <a:srgbClr val="333333"/>
                    </a:solidFill>
                    <a:latin typeface="微软雅黑" panose="020B0503020204020204" pitchFamily="34" charset="-122"/>
                  </a:rPr>
                  <a:t>）</a:t>
                </a:r>
                <a:endParaRPr lang="en-US" altLang="zh-CN" sz="2000" dirty="0">
                  <a:solidFill>
                    <a:srgbClr val="333333"/>
                  </a:solidFill>
                  <a:latin typeface="微软雅黑" panose="020B0503020204020204" pitchFamily="34" charset="-122"/>
                </a:endParaRPr>
              </a:p>
              <a:p>
                <a:r>
                  <a:rPr lang="zh-CN" altLang="en-US" sz="2000" dirty="0">
                    <a:solidFill>
                      <a:srgbClr val="333333"/>
                    </a:solidFill>
                    <a:latin typeface="微软雅黑" panose="020B0503020204020204" pitchFamily="34" charset="-122"/>
                  </a:rPr>
                  <a:t>　　牛顿法是一种在实数域和复数域上近似求解方程的方法。</a:t>
                </a:r>
                <a:r>
                  <a:rPr lang="zh-CN" altLang="en-US" sz="2000" dirty="0"/>
                  <a:t>方法是使用函数</a:t>
                </a:r>
                <a:r>
                  <a:rPr lang="en-US" altLang="zh-CN" sz="2000" i="1" dirty="0"/>
                  <a:t>f </a:t>
                </a:r>
                <a:r>
                  <a:rPr lang="en-US" altLang="zh-CN" sz="2000" dirty="0"/>
                  <a:t>(</a:t>
                </a:r>
                <a:r>
                  <a:rPr lang="en-US" altLang="zh-CN" sz="2000" i="1" dirty="0"/>
                  <a:t>x</a:t>
                </a:r>
                <a:r>
                  <a:rPr lang="en-US" altLang="zh-CN" sz="2000" dirty="0"/>
                  <a:t>)</a:t>
                </a:r>
                <a:r>
                  <a:rPr lang="zh-CN" altLang="en-US" sz="2000" dirty="0"/>
                  <a:t>的泰勒级数的前面几项来寻找方程</a:t>
                </a:r>
                <a:r>
                  <a:rPr lang="en-US" altLang="zh-CN" sz="2000" i="1" dirty="0"/>
                  <a:t>f </a:t>
                </a:r>
                <a:r>
                  <a:rPr lang="en-US" altLang="zh-CN" sz="2000" dirty="0"/>
                  <a:t>(</a:t>
                </a:r>
                <a:r>
                  <a:rPr lang="en-US" altLang="zh-CN" sz="2000" i="1" dirty="0"/>
                  <a:t>x</a:t>
                </a:r>
                <a:r>
                  <a:rPr lang="en-US" altLang="zh-CN" sz="2000" dirty="0"/>
                  <a:t>) = 0</a:t>
                </a:r>
                <a:r>
                  <a:rPr lang="zh-CN" altLang="en-US" sz="2000" dirty="0"/>
                  <a:t>的根。牛顿法最大的特点就在于它的收敛速度很快。</a:t>
                </a:r>
                <a:endParaRPr lang="en-US" altLang="zh-CN" sz="2000" dirty="0"/>
              </a:p>
              <a:p>
                <a:endParaRPr lang="en-US" altLang="zh-CN" sz="2000" dirty="0">
                  <a:solidFill>
                    <a:srgbClr val="333333"/>
                  </a:solidFill>
                  <a:latin typeface="微软雅黑" panose="020B0503020204020204" pitchFamily="34" charset="-122"/>
                </a:endParaRPr>
              </a:p>
              <a:p>
                <a:r>
                  <a:rPr lang="zh-CN" altLang="en-US" sz="2000" dirty="0">
                    <a:solidFill>
                      <a:srgbClr val="333333"/>
                    </a:solidFill>
                    <a:latin typeface="微软雅黑" panose="020B0503020204020204" pitchFamily="34" charset="-122"/>
                  </a:rPr>
                  <a:t>假设我们可以计算出右图函数的</a:t>
                </a:r>
                <a:endParaRPr lang="en-US" altLang="zh-CN" sz="2000" dirty="0">
                  <a:solidFill>
                    <a:srgbClr val="333333"/>
                  </a:solidFill>
                  <a:latin typeface="微软雅黑" panose="020B0503020204020204" pitchFamily="34" charset="-122"/>
                </a:endParaRPr>
              </a:p>
              <a:p>
                <a:r>
                  <a:rPr lang="zh-CN" altLang="en-US" sz="2000" dirty="0">
                    <a:solidFill>
                      <a:srgbClr val="333333"/>
                    </a:solidFill>
                    <a:latin typeface="微软雅黑" panose="020B0503020204020204" pitchFamily="34" charset="-122"/>
                  </a:rPr>
                  <a:t>点</a:t>
                </a:r>
                <a14:m>
                  <m:oMath xmlns:m="http://schemas.openxmlformats.org/officeDocument/2006/math">
                    <m:sSub>
                      <m:sSubPr>
                        <m:ctrlPr>
                          <a:rPr lang="en-US" altLang="zh-CN" sz="2000" b="0" i="1" smtClean="0">
                            <a:solidFill>
                              <a:srgbClr val="333333"/>
                            </a:solidFill>
                            <a:latin typeface="Cambria Math" panose="02040503050406030204" pitchFamily="18" charset="0"/>
                          </a:rPr>
                        </m:ctrlPr>
                      </m:sSubPr>
                      <m:e>
                        <m:r>
                          <a:rPr lang="en-US" altLang="zh-CN" sz="2000" b="0" i="1" smtClean="0">
                            <a:solidFill>
                              <a:srgbClr val="333333"/>
                            </a:solidFill>
                            <a:latin typeface="Cambria Math" panose="02040503050406030204" pitchFamily="18" charset="0"/>
                          </a:rPr>
                          <m:t>𝑥</m:t>
                        </m:r>
                      </m:e>
                      <m:sub>
                        <m:r>
                          <a:rPr lang="en-US" altLang="zh-CN" sz="2000" b="0" i="1" smtClean="0">
                            <a:solidFill>
                              <a:srgbClr val="333333"/>
                            </a:solidFill>
                            <a:latin typeface="Cambria Math" panose="02040503050406030204" pitchFamily="18" charset="0"/>
                          </a:rPr>
                          <m:t>𝑘</m:t>
                        </m:r>
                      </m:sub>
                    </m:sSub>
                  </m:oMath>
                </a14:m>
                <a:r>
                  <a:rPr lang="zh-CN" altLang="en-US" sz="2000" dirty="0">
                    <a:solidFill>
                      <a:srgbClr val="333333"/>
                    </a:solidFill>
                    <a:latin typeface="微软雅黑" panose="020B0503020204020204" pitchFamily="34" charset="-122"/>
                  </a:rPr>
                  <a:t>的函数值与导数值，则可用</a:t>
                </a:r>
                <a:endParaRPr lang="en-US" altLang="zh-CN" sz="2000" dirty="0">
                  <a:solidFill>
                    <a:srgbClr val="333333"/>
                  </a:solidFill>
                  <a:latin typeface="微软雅黑" panose="020B0503020204020204" pitchFamily="34" charset="-122"/>
                </a:endParaRPr>
              </a:p>
              <a:p>
                <a:r>
                  <a:rPr lang="zh-CN" altLang="en-US" sz="2000" dirty="0">
                    <a:solidFill>
                      <a:srgbClr val="333333"/>
                    </a:solidFill>
                    <a:latin typeface="微软雅黑" panose="020B0503020204020204" pitchFamily="34" charset="-122"/>
                  </a:rPr>
                  <a:t>如下公式来近似计算出方程的根</a:t>
                </a:r>
                <a:endParaRPr lang="en-US" altLang="zh-CN" sz="2000" dirty="0">
                  <a:solidFill>
                    <a:srgbClr val="333333"/>
                  </a:solidFill>
                  <a:latin typeface="微软雅黑" panose="020B0503020204020204" pitchFamily="34" charset="-122"/>
                </a:endParaRPr>
              </a:p>
              <a:p>
                <a14:m>
                  <m:oMath xmlns:m="http://schemas.openxmlformats.org/officeDocument/2006/math">
                    <m:sSup>
                      <m:sSupPr>
                        <m:ctrlPr>
                          <a:rPr lang="en-US" altLang="zh-CN" sz="2000" b="0" i="1" smtClean="0">
                            <a:solidFill>
                              <a:srgbClr val="333333"/>
                            </a:solidFill>
                            <a:latin typeface="Cambria Math" panose="02040503050406030204" pitchFamily="18" charset="0"/>
                          </a:rPr>
                        </m:ctrlPr>
                      </m:sSupPr>
                      <m:e>
                        <m:r>
                          <a:rPr lang="en-US" altLang="zh-CN" sz="2000" b="0" i="1" smtClean="0">
                            <a:solidFill>
                              <a:srgbClr val="333333"/>
                            </a:solidFill>
                            <a:latin typeface="Cambria Math" panose="02040503050406030204" pitchFamily="18" charset="0"/>
                          </a:rPr>
                          <m:t>𝑥</m:t>
                        </m:r>
                      </m:e>
                      <m:sup>
                        <m:r>
                          <a:rPr lang="en-US" altLang="zh-CN" sz="2000" b="0" i="1" smtClean="0">
                            <a:solidFill>
                              <a:srgbClr val="333333"/>
                            </a:solidFill>
                            <a:latin typeface="Cambria Math" panose="02040503050406030204" pitchFamily="18" charset="0"/>
                          </a:rPr>
                          <m:t>∗</m:t>
                        </m:r>
                      </m:sup>
                    </m:sSup>
                    <m:r>
                      <a:rPr lang="zh-CN" altLang="en-US" sz="2000" i="1">
                        <a:solidFill>
                          <a:srgbClr val="333333"/>
                        </a:solidFill>
                        <a:latin typeface="Cambria Math" panose="02040503050406030204" pitchFamily="18" charset="0"/>
                      </a:rPr>
                      <m:t>的</m:t>
                    </m:r>
                  </m:oMath>
                </a14:m>
                <a:r>
                  <a:rPr lang="zh-CN" altLang="en-US" sz="2000" dirty="0">
                    <a:solidFill>
                      <a:srgbClr val="333333"/>
                    </a:solidFill>
                    <a:latin typeface="微软雅黑" panose="020B0503020204020204" pitchFamily="34" charset="-122"/>
                  </a:rPr>
                  <a:t>近似值</a:t>
                </a:r>
                <a14:m>
                  <m:oMath xmlns:m="http://schemas.openxmlformats.org/officeDocument/2006/math">
                    <m:sSub>
                      <m:sSubPr>
                        <m:ctrlPr>
                          <a:rPr lang="en-US" altLang="zh-CN" sz="2000" b="0" i="1" smtClean="0">
                            <a:solidFill>
                              <a:srgbClr val="333333"/>
                            </a:solidFill>
                            <a:latin typeface="Cambria Math" panose="02040503050406030204" pitchFamily="18" charset="0"/>
                          </a:rPr>
                        </m:ctrlPr>
                      </m:sSubPr>
                      <m:e>
                        <m:r>
                          <a:rPr lang="en-US" altLang="zh-CN" sz="2000" b="0" i="1" smtClean="0">
                            <a:solidFill>
                              <a:srgbClr val="333333"/>
                            </a:solidFill>
                            <a:latin typeface="Cambria Math" panose="02040503050406030204" pitchFamily="18" charset="0"/>
                          </a:rPr>
                          <m:t>𝑥</m:t>
                        </m:r>
                      </m:e>
                      <m:sub>
                        <m:r>
                          <a:rPr lang="en-US" altLang="zh-CN" sz="2000" b="0" i="1" smtClean="0">
                            <a:solidFill>
                              <a:srgbClr val="333333"/>
                            </a:solidFill>
                            <a:latin typeface="Cambria Math" panose="02040503050406030204" pitchFamily="18" charset="0"/>
                          </a:rPr>
                          <m:t>𝑘</m:t>
                        </m:r>
                        <m:r>
                          <a:rPr lang="en-US" altLang="zh-CN" sz="2000" b="0" i="1" smtClean="0">
                            <a:solidFill>
                              <a:srgbClr val="333333"/>
                            </a:solidFill>
                            <a:latin typeface="Cambria Math" panose="02040503050406030204" pitchFamily="18" charset="0"/>
                          </a:rPr>
                          <m:t>+1</m:t>
                        </m:r>
                      </m:sub>
                    </m:sSub>
                  </m:oMath>
                </a14:m>
                <a:endParaRPr lang="zh-CN" altLang="en-US" sz="2000" dirty="0">
                  <a:solidFill>
                    <a:srgbClr val="333333"/>
                  </a:solidFill>
                  <a:latin typeface="微软雅黑" panose="020B0503020204020204" pitchFamily="34" charset="-122"/>
                </a:endParaRPr>
              </a:p>
            </p:txBody>
          </p:sp>
        </mc:Choice>
        <mc:Fallback xmlns="">
          <p:sp>
            <p:nvSpPr>
              <p:cNvPr id="2" name="Rectangle 1">
                <a:extLst>
                  <a:ext uri="{FF2B5EF4-FFF2-40B4-BE49-F238E27FC236}">
                    <a16:creationId xmlns:a16="http://schemas.microsoft.com/office/drawing/2014/main" id="{5B405DEB-2040-4315-B972-4C67CD1A0099}"/>
                  </a:ext>
                </a:extLst>
              </p:cNvPr>
              <p:cNvSpPr>
                <a:spLocks noRot="1" noChangeAspect="1" noMove="1" noResize="1" noEditPoints="1" noAdjustHandles="1" noChangeArrowheads="1" noChangeShapeType="1" noTextEdit="1"/>
              </p:cNvSpPr>
              <p:nvPr/>
            </p:nvSpPr>
            <p:spPr>
              <a:xfrm>
                <a:off x="428390" y="1398594"/>
                <a:ext cx="7562676" cy="2862322"/>
              </a:xfrm>
              <a:prstGeom prst="rect">
                <a:avLst/>
              </a:prstGeom>
              <a:blipFill>
                <a:blip r:embed="rId2"/>
                <a:stretch>
                  <a:fillRect l="-806" t="-1064" r="-2579" b="-2766"/>
                </a:stretch>
              </a:blipFill>
            </p:spPr>
            <p:txBody>
              <a:bodyPr/>
              <a:lstStyle/>
              <a:p>
                <a:r>
                  <a:rPr lang="zh-CN" altLang="en-US">
                    <a:noFill/>
                  </a:rPr>
                  <a:t> </a:t>
                </a:r>
              </a:p>
            </p:txBody>
          </p:sp>
        </mc:Fallback>
      </mc:AlternateContent>
      <p:pic>
        <p:nvPicPr>
          <p:cNvPr id="132146" name="Picture 50" descr="https://timgsa.baidu.com/timg?image&amp;quality=80&amp;size=b9999_10000&amp;sec=1559728612685&amp;di=5dd033613493fffcdffd6c13b279f908&amp;imgtype=jpg&amp;src=http%3A%2F%2Fimg2.imgtn.bdimg.com%2Fit%2Fu%3D3761463482%2C4238392490%26fm%3D214%26gp%3D0.jpg">
            <a:extLst>
              <a:ext uri="{FF2B5EF4-FFF2-40B4-BE49-F238E27FC236}">
                <a16:creationId xmlns:a16="http://schemas.microsoft.com/office/drawing/2014/main" id="{B7CFC9A2-ACFF-4FE2-8676-396465F9F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2752725"/>
            <a:ext cx="4524375" cy="4105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E68FA1-EF32-4A85-8B41-5F202E75CAA4}"/>
                  </a:ext>
                </a:extLst>
              </p:cNvPr>
              <p:cNvSpPr txBox="1"/>
              <p:nvPr/>
            </p:nvSpPr>
            <p:spPr>
              <a:xfrm>
                <a:off x="478576" y="4528363"/>
                <a:ext cx="1994392" cy="586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e>
                          </m:d>
                        </m:den>
                      </m:f>
                    </m:oMath>
                  </m:oMathPara>
                </a14:m>
                <a:endParaRPr lang="zh-CN" altLang="en-US" dirty="0"/>
              </a:p>
            </p:txBody>
          </p:sp>
        </mc:Choice>
        <mc:Fallback xmlns="">
          <p:sp>
            <p:nvSpPr>
              <p:cNvPr id="3" name="TextBox 2">
                <a:extLst>
                  <a:ext uri="{FF2B5EF4-FFF2-40B4-BE49-F238E27FC236}">
                    <a16:creationId xmlns:a16="http://schemas.microsoft.com/office/drawing/2014/main" id="{F3E68FA1-EF32-4A85-8B41-5F202E75CAA4}"/>
                  </a:ext>
                </a:extLst>
              </p:cNvPr>
              <p:cNvSpPr txBox="1">
                <a:spLocks noRot="1" noChangeAspect="1" noMove="1" noResize="1" noEditPoints="1" noAdjustHandles="1" noChangeArrowheads="1" noChangeShapeType="1" noTextEdit="1"/>
              </p:cNvSpPr>
              <p:nvPr/>
            </p:nvSpPr>
            <p:spPr>
              <a:xfrm>
                <a:off x="478576" y="4528363"/>
                <a:ext cx="1994392" cy="58612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95003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513809C8-76C7-4D18-BE46-2D20FEEB97B3}"/>
              </a:ext>
            </a:extLst>
          </p:cNvPr>
          <p:cNvSpPr txBox="1">
            <a:spLocks noChangeArrowheads="1"/>
          </p:cNvSpPr>
          <p:nvPr/>
        </p:nvSpPr>
        <p:spPr bwMode="auto">
          <a:xfrm>
            <a:off x="393075" y="347662"/>
            <a:ext cx="7921625" cy="6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50000"/>
              </a:spcBef>
            </a:pPr>
            <a:r>
              <a:rPr kumimoji="1" lang="zh-CN" altLang="en-US" sz="3200" dirty="0">
                <a:latin typeface="黑体" panose="02010609060101010101" pitchFamily="49" charset="-122"/>
                <a:ea typeface="黑体" panose="02010609060101010101" pitchFamily="49" charset="-122"/>
              </a:rPr>
              <a:t>梯度下降法</a:t>
            </a:r>
          </a:p>
        </p:txBody>
      </p:sp>
      <p:sp>
        <p:nvSpPr>
          <p:cNvPr id="7" name="矩形 38">
            <a:extLst>
              <a:ext uri="{FF2B5EF4-FFF2-40B4-BE49-F238E27FC236}">
                <a16:creationId xmlns:a16="http://schemas.microsoft.com/office/drawing/2014/main" id="{71250445-E8D8-4BAF-9130-2381E7492EB9}"/>
              </a:ext>
            </a:extLst>
          </p:cNvPr>
          <p:cNvSpPr>
            <a:spLocks noChangeArrowheads="1"/>
          </p:cNvSpPr>
          <p:nvPr/>
        </p:nvSpPr>
        <p:spPr bwMode="auto">
          <a:xfrm>
            <a:off x="468313" y="1658144"/>
            <a:ext cx="82073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dirty="0">
                <a:latin typeface="宋体" panose="02010600030101010101" pitchFamily="2" charset="-122"/>
              </a:rPr>
              <a:t>梯度下降法</a:t>
            </a:r>
            <a:r>
              <a:rPr lang="en-US" altLang="zh-CN" sz="2400" dirty="0">
                <a:latin typeface="宋体" panose="02010600030101010101" pitchFamily="2" charset="-122"/>
              </a:rPr>
              <a:t>,</a:t>
            </a:r>
            <a:r>
              <a:rPr lang="zh-CN" altLang="en-US" sz="2400" dirty="0">
                <a:latin typeface="宋体" panose="02010600030101010101" pitchFamily="2" charset="-122"/>
              </a:rPr>
              <a:t>又称最速下降法。</a:t>
            </a:r>
            <a:r>
              <a:rPr lang="en-US" altLang="zh-CN" sz="2400" dirty="0">
                <a:latin typeface="宋体" panose="02010600030101010101" pitchFamily="2" charset="-122"/>
              </a:rPr>
              <a:t>1847</a:t>
            </a:r>
            <a:r>
              <a:rPr lang="zh-CN" altLang="en-US" sz="2400" dirty="0">
                <a:latin typeface="宋体" panose="02010600030101010101" pitchFamily="2" charset="-122"/>
              </a:rPr>
              <a:t>年由著名的数学家</a:t>
            </a:r>
            <a:r>
              <a:rPr lang="zh-CN" altLang="en-US" sz="2400" dirty="0">
                <a:solidFill>
                  <a:srgbClr val="FF0000"/>
                </a:solidFill>
                <a:latin typeface="宋体" panose="02010600030101010101" pitchFamily="2" charset="-122"/>
              </a:rPr>
              <a:t>柯西</a:t>
            </a:r>
            <a:r>
              <a:rPr lang="en-US" altLang="zh-CN" sz="2400" dirty="0">
                <a:solidFill>
                  <a:srgbClr val="FF0000"/>
                </a:solidFill>
                <a:latin typeface="宋体" panose="02010600030101010101" pitchFamily="2" charset="-122"/>
              </a:rPr>
              <a:t>Cauchy</a:t>
            </a:r>
            <a:r>
              <a:rPr lang="zh-CN" altLang="en-US" sz="2400" dirty="0">
                <a:latin typeface="宋体" panose="02010600030101010101" pitchFamily="2" charset="-122"/>
              </a:rPr>
              <a:t>给出。</a:t>
            </a:r>
            <a:endParaRPr lang="zh-CN" altLang="en-US" sz="2400" dirty="0"/>
          </a:p>
        </p:txBody>
      </p:sp>
      <p:sp>
        <p:nvSpPr>
          <p:cNvPr id="8" name="矩形 38">
            <a:extLst>
              <a:ext uri="{FF2B5EF4-FFF2-40B4-BE49-F238E27FC236}">
                <a16:creationId xmlns:a16="http://schemas.microsoft.com/office/drawing/2014/main" id="{8F4A1249-777B-4E2D-A384-C38B82648F02}"/>
              </a:ext>
            </a:extLst>
          </p:cNvPr>
          <p:cNvSpPr>
            <a:spLocks noChangeArrowheads="1"/>
          </p:cNvSpPr>
          <p:nvPr/>
        </p:nvSpPr>
        <p:spPr bwMode="auto">
          <a:xfrm>
            <a:off x="468313" y="2521744"/>
            <a:ext cx="8207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a:t>基本思想</a:t>
            </a:r>
          </a:p>
        </p:txBody>
      </p:sp>
      <p:sp>
        <p:nvSpPr>
          <p:cNvPr id="9" name="矩形 38">
            <a:extLst>
              <a:ext uri="{FF2B5EF4-FFF2-40B4-BE49-F238E27FC236}">
                <a16:creationId xmlns:a16="http://schemas.microsoft.com/office/drawing/2014/main" id="{5BD71260-C82B-476B-B319-8AE303A10C9C}"/>
              </a:ext>
            </a:extLst>
          </p:cNvPr>
          <p:cNvSpPr>
            <a:spLocks noChangeArrowheads="1"/>
          </p:cNvSpPr>
          <p:nvPr/>
        </p:nvSpPr>
        <p:spPr bwMode="auto">
          <a:xfrm>
            <a:off x="468313" y="2947194"/>
            <a:ext cx="806608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dirty="0"/>
              <a:t>假设我们爬山，如果想最快的上到山顶，那么我们应该从</a:t>
            </a:r>
            <a:r>
              <a:rPr lang="zh-CN" altLang="en-US" sz="2400" dirty="0">
                <a:solidFill>
                  <a:srgbClr val="FF0000"/>
                </a:solidFill>
              </a:rPr>
              <a:t>山势最陡</a:t>
            </a:r>
            <a:r>
              <a:rPr lang="zh-CN" altLang="en-US" sz="2400" dirty="0"/>
              <a:t>的地方上山。也就是山势变化最快的地方上山</a:t>
            </a:r>
          </a:p>
        </p:txBody>
      </p:sp>
      <p:sp>
        <p:nvSpPr>
          <p:cNvPr id="10" name="矩形 38">
            <a:extLst>
              <a:ext uri="{FF2B5EF4-FFF2-40B4-BE49-F238E27FC236}">
                <a16:creationId xmlns:a16="http://schemas.microsoft.com/office/drawing/2014/main" id="{9DF5F4E4-7C60-4CD1-A77C-5664A833A367}"/>
              </a:ext>
            </a:extLst>
          </p:cNvPr>
          <p:cNvSpPr>
            <a:spLocks noChangeArrowheads="1"/>
          </p:cNvSpPr>
          <p:nvPr/>
        </p:nvSpPr>
        <p:spPr bwMode="auto">
          <a:xfrm>
            <a:off x="468313" y="3739356"/>
            <a:ext cx="82073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dirty="0"/>
              <a:t>同样，如果从任意一点出发，需要最快搜索到函数最大值，那么我们也应该从函数变化最快的方向搜索。</a:t>
            </a:r>
          </a:p>
        </p:txBody>
      </p:sp>
      <p:sp>
        <p:nvSpPr>
          <p:cNvPr id="11" name="矩形 38">
            <a:extLst>
              <a:ext uri="{FF2B5EF4-FFF2-40B4-BE49-F238E27FC236}">
                <a16:creationId xmlns:a16="http://schemas.microsoft.com/office/drawing/2014/main" id="{663AF326-E07E-44F9-B8EC-00E22165FA99}"/>
              </a:ext>
            </a:extLst>
          </p:cNvPr>
          <p:cNvSpPr>
            <a:spLocks noChangeArrowheads="1"/>
          </p:cNvSpPr>
          <p:nvPr/>
        </p:nvSpPr>
        <p:spPr bwMode="auto">
          <a:xfrm>
            <a:off x="468313" y="4531519"/>
            <a:ext cx="46085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a:t>函数变化最快的方向是什么呢？</a:t>
            </a:r>
          </a:p>
        </p:txBody>
      </p:sp>
      <p:sp>
        <p:nvSpPr>
          <p:cNvPr id="14" name="矩形 38">
            <a:extLst>
              <a:ext uri="{FF2B5EF4-FFF2-40B4-BE49-F238E27FC236}">
                <a16:creationId xmlns:a16="http://schemas.microsoft.com/office/drawing/2014/main" id="{CC931E16-80A1-4C33-9DD6-EA8F1C227CE7}"/>
              </a:ext>
            </a:extLst>
          </p:cNvPr>
          <p:cNvSpPr>
            <a:spLocks noChangeArrowheads="1"/>
          </p:cNvSpPr>
          <p:nvPr/>
        </p:nvSpPr>
        <p:spPr bwMode="auto">
          <a:xfrm>
            <a:off x="5086350" y="4531519"/>
            <a:ext cx="34480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a:t>函数的</a:t>
            </a:r>
            <a:r>
              <a:rPr lang="zh-CN" altLang="en-US" sz="2400">
                <a:solidFill>
                  <a:srgbClr val="FF0000"/>
                </a:solidFill>
              </a:rPr>
              <a:t>梯度</a:t>
            </a:r>
            <a:r>
              <a:rPr lang="zh-CN" altLang="en-US" sz="2400"/>
              <a:t>。</a:t>
            </a:r>
          </a:p>
        </p:txBody>
      </p:sp>
    </p:spTree>
    <p:extLst>
      <p:ext uri="{BB962C8B-B14F-4D97-AF65-F5344CB8AC3E}">
        <p14:creationId xmlns:p14="http://schemas.microsoft.com/office/powerpoint/2010/main" val="60167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A9CA0-CDA9-4AD2-98C7-1FAC45EAC60B}"/>
              </a:ext>
            </a:extLst>
          </p:cNvPr>
          <p:cNvSpPr>
            <a:spLocks noGrp="1"/>
          </p:cNvSpPr>
          <p:nvPr>
            <p:ph type="title"/>
          </p:nvPr>
        </p:nvSpPr>
        <p:spPr/>
        <p:txBody>
          <a:bodyPr/>
          <a:lstStyle/>
          <a:p>
            <a:r>
              <a:rPr lang="zh-CN" altLang="en-US" dirty="0"/>
              <a:t>复合函数</a:t>
            </a:r>
            <a:endParaRPr lang="en-US" dirty="0"/>
          </a:p>
        </p:txBody>
      </p:sp>
      <p:sp>
        <p:nvSpPr>
          <p:cNvPr id="3" name="灯片编号占位符 2">
            <a:extLst>
              <a:ext uri="{FF2B5EF4-FFF2-40B4-BE49-F238E27FC236}">
                <a16:creationId xmlns:a16="http://schemas.microsoft.com/office/drawing/2014/main" id="{58A4FD09-ED9F-4EBA-92A7-45986DE1D4DB}"/>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11</a:t>
            </a:fld>
            <a:endParaRPr kumimoji="1" lang="zh-CN" altLang="en-US" dirty="0">
              <a:solidFill>
                <a:prstClr val="white"/>
              </a:solidFill>
            </a:endParaRPr>
          </a:p>
        </p:txBody>
      </p:sp>
      <p:sp>
        <p:nvSpPr>
          <p:cNvPr id="4" name="Rectangle 53">
            <a:extLst>
              <a:ext uri="{FF2B5EF4-FFF2-40B4-BE49-F238E27FC236}">
                <a16:creationId xmlns:a16="http://schemas.microsoft.com/office/drawing/2014/main" id="{BC819198-749C-4013-BA27-2D379B26828D}"/>
              </a:ext>
            </a:extLst>
          </p:cNvPr>
          <p:cNvSpPr>
            <a:spLocks noChangeArrowheads="1"/>
          </p:cNvSpPr>
          <p:nvPr/>
        </p:nvSpPr>
        <p:spPr bwMode="auto">
          <a:xfrm>
            <a:off x="2133600" y="4876800"/>
            <a:ext cx="436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2"/>
                </a:solidFill>
                <a:sym typeface="Math1" pitchFamily="2" charset="2"/>
              </a:rPr>
              <a:t>符合条件：</a:t>
            </a:r>
            <a:r>
              <a:rPr lang="en-US" altLang="zh-CN" b="1">
                <a:solidFill>
                  <a:schemeClr val="accent2"/>
                </a:solidFill>
                <a:sym typeface="Math1" pitchFamily="2" charset="2"/>
              </a:rPr>
              <a:t>D</a:t>
            </a:r>
            <a:r>
              <a:rPr lang="en-US" altLang="zh-CN" b="1" i="1" baseline="-25000">
                <a:solidFill>
                  <a:schemeClr val="accent2"/>
                </a:solidFill>
                <a:sym typeface="Math1" pitchFamily="2" charset="2"/>
              </a:rPr>
              <a:t>f </a:t>
            </a:r>
            <a:r>
              <a:rPr lang="en-US" altLang="zh-CN" b="1">
                <a:solidFill>
                  <a:schemeClr val="accent2"/>
                </a:solidFill>
                <a:latin typeface="幼圆" panose="02010509060101010101" pitchFamily="49" charset="-122"/>
                <a:ea typeface="MS Gothic" panose="020B0609070205080204" pitchFamily="49" charset="-128"/>
                <a:sym typeface="Symbol" panose="05050102010706020507" pitchFamily="18" charset="2"/>
              </a:rPr>
              <a:t></a:t>
            </a:r>
            <a:r>
              <a:rPr lang="en-US" altLang="zh-CN" b="1">
                <a:solidFill>
                  <a:schemeClr val="accent2"/>
                </a:solidFill>
                <a:sym typeface="Math1" pitchFamily="2" charset="2"/>
              </a:rPr>
              <a:t>W</a:t>
            </a:r>
            <a:r>
              <a:rPr lang="en-US" altLang="zh-CN" b="1" baseline="-25000">
                <a:solidFill>
                  <a:schemeClr val="accent2"/>
                </a:solidFill>
                <a:cs typeface="Times New Roman" panose="02020603050405020304" pitchFamily="18" charset="0"/>
                <a:sym typeface="Math1" pitchFamily="2" charset="2"/>
              </a:rPr>
              <a:t>φ</a:t>
            </a:r>
            <a:r>
              <a:rPr lang="en-US" altLang="zh-CN" b="1" i="1" baseline="-25000">
                <a:solidFill>
                  <a:schemeClr val="accent2"/>
                </a:solidFill>
                <a:sym typeface="Math1" pitchFamily="2" charset="2"/>
              </a:rPr>
              <a:t> </a:t>
            </a:r>
            <a:r>
              <a:rPr lang="en-US" altLang="zh-CN" b="1">
                <a:solidFill>
                  <a:schemeClr val="accent2"/>
                </a:solidFill>
                <a:sym typeface="Math1" pitchFamily="2" charset="2"/>
              </a:rPr>
              <a:t>≠</a:t>
            </a:r>
            <a:r>
              <a:rPr lang="en-US" altLang="zh-CN" b="1">
                <a:solidFill>
                  <a:schemeClr val="accent2"/>
                </a:solidFill>
                <a:sym typeface="Symbol" panose="05050102010706020507" pitchFamily="18" charset="2"/>
              </a:rPr>
              <a:t></a:t>
            </a:r>
          </a:p>
        </p:txBody>
      </p:sp>
      <p:graphicFrame>
        <p:nvGraphicFramePr>
          <p:cNvPr id="5" name="Object 1024">
            <a:extLst>
              <a:ext uri="{FF2B5EF4-FFF2-40B4-BE49-F238E27FC236}">
                <a16:creationId xmlns:a16="http://schemas.microsoft.com/office/drawing/2014/main" id="{3EE61A31-ED97-488B-99B1-DD25BF260426}"/>
              </a:ext>
            </a:extLst>
          </p:cNvPr>
          <p:cNvGraphicFramePr>
            <a:graphicFrameLocks noChangeAspect="1"/>
          </p:cNvGraphicFramePr>
          <p:nvPr/>
        </p:nvGraphicFramePr>
        <p:xfrm>
          <a:off x="685800" y="5943600"/>
          <a:ext cx="2832100" cy="457200"/>
        </p:xfrm>
        <a:graphic>
          <a:graphicData uri="http://schemas.openxmlformats.org/presentationml/2006/ole">
            <mc:AlternateContent xmlns:mc="http://schemas.openxmlformats.org/markup-compatibility/2006">
              <mc:Choice xmlns:v="urn:schemas-microsoft-com:vml" Requires="v">
                <p:oleObj spid="_x0000_s11386" name="Equation" r:id="rId3" imgW="2831760" imgH="457200" progId="Equation.3">
                  <p:embed/>
                </p:oleObj>
              </mc:Choice>
              <mc:Fallback>
                <p:oleObj name="Equation" r:id="rId3" imgW="2831760" imgH="457200" progId="Equation.3">
                  <p:embed/>
                  <p:pic>
                    <p:nvPicPr>
                      <p:cNvPr id="433152" name="Object 1024">
                        <a:extLst>
                          <a:ext uri="{FF2B5EF4-FFF2-40B4-BE49-F238E27FC236}">
                            <a16:creationId xmlns:a16="http://schemas.microsoft.com/office/drawing/2014/main" id="{D0BEF934-374B-4037-85BD-5B4135AED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943600"/>
                        <a:ext cx="283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25">
            <a:extLst>
              <a:ext uri="{FF2B5EF4-FFF2-40B4-BE49-F238E27FC236}">
                <a16:creationId xmlns:a16="http://schemas.microsoft.com/office/drawing/2014/main" id="{F905B088-DAA8-4358-983A-FB2A587E9091}"/>
              </a:ext>
            </a:extLst>
          </p:cNvPr>
          <p:cNvGraphicFramePr>
            <a:graphicFrameLocks noChangeAspect="1"/>
          </p:cNvGraphicFramePr>
          <p:nvPr/>
        </p:nvGraphicFramePr>
        <p:xfrm>
          <a:off x="3886200" y="5943600"/>
          <a:ext cx="1587500" cy="442913"/>
        </p:xfrm>
        <a:graphic>
          <a:graphicData uri="http://schemas.openxmlformats.org/presentationml/2006/ole">
            <mc:AlternateContent xmlns:mc="http://schemas.openxmlformats.org/markup-compatibility/2006">
              <mc:Choice xmlns:v="urn:schemas-microsoft-com:vml" Requires="v">
                <p:oleObj spid="_x0000_s11387" name="Equation" r:id="rId5" imgW="1587240" imgH="444240" progId="Equation.3">
                  <p:embed/>
                </p:oleObj>
              </mc:Choice>
              <mc:Fallback>
                <p:oleObj name="Equation" r:id="rId5" imgW="1587240" imgH="444240" progId="Equation.3">
                  <p:embed/>
                  <p:pic>
                    <p:nvPicPr>
                      <p:cNvPr id="433153" name="Object 1025">
                        <a:extLst>
                          <a:ext uri="{FF2B5EF4-FFF2-40B4-BE49-F238E27FC236}">
                            <a16:creationId xmlns:a16="http://schemas.microsoft.com/office/drawing/2014/main" id="{BCF574B3-902B-4B6C-8BF2-BA6BF58FB0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5943600"/>
                        <a:ext cx="15875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26">
            <a:extLst>
              <a:ext uri="{FF2B5EF4-FFF2-40B4-BE49-F238E27FC236}">
                <a16:creationId xmlns:a16="http://schemas.microsoft.com/office/drawing/2014/main" id="{06315AD8-E8E3-420B-B0DE-65C53B849E32}"/>
              </a:ext>
            </a:extLst>
          </p:cNvPr>
          <p:cNvGraphicFramePr>
            <a:graphicFrameLocks noChangeAspect="1"/>
          </p:cNvGraphicFramePr>
          <p:nvPr/>
        </p:nvGraphicFramePr>
        <p:xfrm>
          <a:off x="5638800" y="5867400"/>
          <a:ext cx="2895600" cy="469900"/>
        </p:xfrm>
        <a:graphic>
          <a:graphicData uri="http://schemas.openxmlformats.org/presentationml/2006/ole">
            <mc:AlternateContent xmlns:mc="http://schemas.openxmlformats.org/markup-compatibility/2006">
              <mc:Choice xmlns:v="urn:schemas-microsoft-com:vml" Requires="v">
                <p:oleObj spid="_x0000_s11388" name="Equation" r:id="rId7" imgW="2895480" imgH="469800" progId="Equation.3">
                  <p:embed/>
                </p:oleObj>
              </mc:Choice>
              <mc:Fallback>
                <p:oleObj name="Equation" r:id="rId7" imgW="2895480" imgH="469800" progId="Equation.3">
                  <p:embed/>
                  <p:pic>
                    <p:nvPicPr>
                      <p:cNvPr id="433154" name="Object 1026">
                        <a:extLst>
                          <a:ext uri="{FF2B5EF4-FFF2-40B4-BE49-F238E27FC236}">
                            <a16:creationId xmlns:a16="http://schemas.microsoft.com/office/drawing/2014/main" id="{DF0B4D7F-B3B4-4DA1-85E7-143144E702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5867400"/>
                        <a:ext cx="289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4">
            <a:extLst>
              <a:ext uri="{FF2B5EF4-FFF2-40B4-BE49-F238E27FC236}">
                <a16:creationId xmlns:a16="http://schemas.microsoft.com/office/drawing/2014/main" id="{CF8109B2-EB0F-4016-ABEB-6D027ED0E643}"/>
              </a:ext>
            </a:extLst>
          </p:cNvPr>
          <p:cNvGrpSpPr>
            <a:grpSpLocks/>
          </p:cNvGrpSpPr>
          <p:nvPr/>
        </p:nvGrpSpPr>
        <p:grpSpPr bwMode="auto">
          <a:xfrm>
            <a:off x="838200" y="1600200"/>
            <a:ext cx="7162800" cy="2590800"/>
            <a:chOff x="528" y="1008"/>
            <a:chExt cx="4512" cy="1632"/>
          </a:xfrm>
        </p:grpSpPr>
        <p:sp>
          <p:nvSpPr>
            <p:cNvPr id="9" name="Oval 32">
              <a:extLst>
                <a:ext uri="{FF2B5EF4-FFF2-40B4-BE49-F238E27FC236}">
                  <a16:creationId xmlns:a16="http://schemas.microsoft.com/office/drawing/2014/main" id="{DFCF3CC7-BFBD-4959-917A-D140AC9F054C}"/>
                </a:ext>
              </a:extLst>
            </p:cNvPr>
            <p:cNvSpPr>
              <a:spLocks noChangeArrowheads="1"/>
            </p:cNvSpPr>
            <p:nvPr/>
          </p:nvSpPr>
          <p:spPr bwMode="auto">
            <a:xfrm>
              <a:off x="528" y="1584"/>
              <a:ext cx="960" cy="1056"/>
            </a:xfrm>
            <a:prstGeom prst="ellipse">
              <a:avLst/>
            </a:prstGeom>
            <a:solidFill>
              <a:srgbClr val="CCFFCC"/>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33">
              <a:extLst>
                <a:ext uri="{FF2B5EF4-FFF2-40B4-BE49-F238E27FC236}">
                  <a16:creationId xmlns:a16="http://schemas.microsoft.com/office/drawing/2014/main" id="{B6EF6B2C-FC55-414B-B6F1-B2623013C39A}"/>
                </a:ext>
              </a:extLst>
            </p:cNvPr>
            <p:cNvSpPr>
              <a:spLocks noChangeArrowheads="1"/>
            </p:cNvSpPr>
            <p:nvPr/>
          </p:nvSpPr>
          <p:spPr bwMode="auto">
            <a:xfrm>
              <a:off x="4080" y="1584"/>
              <a:ext cx="960" cy="1056"/>
            </a:xfrm>
            <a:prstGeom prst="ellipse">
              <a:avLst/>
            </a:prstGeom>
            <a:solidFill>
              <a:srgbClr val="FFFF99"/>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34">
              <a:extLst>
                <a:ext uri="{FF2B5EF4-FFF2-40B4-BE49-F238E27FC236}">
                  <a16:creationId xmlns:a16="http://schemas.microsoft.com/office/drawing/2014/main" id="{FE1E909C-2F72-47D9-A8B9-F9C3A8A0B705}"/>
                </a:ext>
              </a:extLst>
            </p:cNvPr>
            <p:cNvSpPr>
              <a:spLocks noChangeArrowheads="1"/>
            </p:cNvSpPr>
            <p:nvPr/>
          </p:nvSpPr>
          <p:spPr bwMode="auto">
            <a:xfrm>
              <a:off x="960" y="1776"/>
              <a:ext cx="384" cy="384"/>
            </a:xfrm>
            <a:prstGeom prst="ellipse">
              <a:avLst/>
            </a:prstGeom>
            <a:solidFill>
              <a:srgbClr val="CCFFFF"/>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35">
              <a:extLst>
                <a:ext uri="{FF2B5EF4-FFF2-40B4-BE49-F238E27FC236}">
                  <a16:creationId xmlns:a16="http://schemas.microsoft.com/office/drawing/2014/main" id="{F03F7CD9-53CD-4AA6-BB7B-F29045D5E1D2}"/>
                </a:ext>
              </a:extLst>
            </p:cNvPr>
            <p:cNvSpPr>
              <a:spLocks noChangeArrowheads="1"/>
            </p:cNvSpPr>
            <p:nvPr/>
          </p:nvSpPr>
          <p:spPr bwMode="auto">
            <a:xfrm>
              <a:off x="4272" y="1680"/>
              <a:ext cx="384" cy="384"/>
            </a:xfrm>
            <a:prstGeom prst="ellipse">
              <a:avLst/>
            </a:prstGeom>
            <a:solidFill>
              <a:srgbClr val="CCFFFF"/>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36">
              <a:extLst>
                <a:ext uri="{FF2B5EF4-FFF2-40B4-BE49-F238E27FC236}">
                  <a16:creationId xmlns:a16="http://schemas.microsoft.com/office/drawing/2014/main" id="{2B50FB1D-C216-4864-98E8-3E3982DCF68B}"/>
                </a:ext>
              </a:extLst>
            </p:cNvPr>
            <p:cNvSpPr>
              <a:spLocks noChangeArrowheads="1"/>
            </p:cNvSpPr>
            <p:nvPr/>
          </p:nvSpPr>
          <p:spPr bwMode="auto">
            <a:xfrm>
              <a:off x="2064" y="1632"/>
              <a:ext cx="1051" cy="912"/>
            </a:xfrm>
            <a:prstGeom prst="ellipse">
              <a:avLst/>
            </a:prstGeom>
            <a:solidFill>
              <a:srgbClr val="99CCFF"/>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37">
              <a:extLst>
                <a:ext uri="{FF2B5EF4-FFF2-40B4-BE49-F238E27FC236}">
                  <a16:creationId xmlns:a16="http://schemas.microsoft.com/office/drawing/2014/main" id="{178855AA-F6E0-48F2-A9C6-292B17207865}"/>
                </a:ext>
              </a:extLst>
            </p:cNvPr>
            <p:cNvSpPr>
              <a:spLocks noChangeArrowheads="1"/>
            </p:cNvSpPr>
            <p:nvPr/>
          </p:nvSpPr>
          <p:spPr bwMode="auto">
            <a:xfrm>
              <a:off x="2400" y="1632"/>
              <a:ext cx="1104" cy="912"/>
            </a:xfrm>
            <a:prstGeom prst="ellipse">
              <a:avLst/>
            </a:prstGeom>
            <a:solidFill>
              <a:srgbClr val="993366">
                <a:alpha val="50195"/>
              </a:srgbClr>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Rectangle 38">
              <a:extLst>
                <a:ext uri="{FF2B5EF4-FFF2-40B4-BE49-F238E27FC236}">
                  <a16:creationId xmlns:a16="http://schemas.microsoft.com/office/drawing/2014/main" id="{C80AECF2-DE99-400D-8F71-9B001305268B}"/>
                </a:ext>
              </a:extLst>
            </p:cNvPr>
            <p:cNvSpPr>
              <a:spLocks noChangeArrowheads="1"/>
            </p:cNvSpPr>
            <p:nvPr/>
          </p:nvSpPr>
          <p:spPr bwMode="auto">
            <a:xfrm>
              <a:off x="720" y="220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a:sym typeface="Math1" pitchFamily="2" charset="2"/>
                </a:rPr>
                <a:t>D</a:t>
              </a:r>
              <a:r>
                <a:rPr lang="en-US" altLang="zh-CN" sz="2400" baseline="-25000">
                  <a:cs typeface="Times New Roman" panose="02020603050405020304" pitchFamily="18" charset="0"/>
                  <a:sym typeface="Math1" pitchFamily="2" charset="2"/>
                </a:rPr>
                <a:t>φ</a:t>
              </a:r>
            </a:p>
          </p:txBody>
        </p:sp>
        <p:sp>
          <p:nvSpPr>
            <p:cNvPr id="16" name="Rectangle 39">
              <a:extLst>
                <a:ext uri="{FF2B5EF4-FFF2-40B4-BE49-F238E27FC236}">
                  <a16:creationId xmlns:a16="http://schemas.microsoft.com/office/drawing/2014/main" id="{EC1E21B5-9501-43A7-AA4E-529A97EE62AA}"/>
                </a:ext>
              </a:extLst>
            </p:cNvPr>
            <p:cNvSpPr>
              <a:spLocks noChangeArrowheads="1"/>
            </p:cNvSpPr>
            <p:nvPr/>
          </p:nvSpPr>
          <p:spPr bwMode="auto">
            <a:xfrm>
              <a:off x="1008" y="192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a:sym typeface="Math1" pitchFamily="2" charset="2"/>
                </a:rPr>
                <a:t>D</a:t>
              </a:r>
            </a:p>
          </p:txBody>
        </p:sp>
        <p:sp>
          <p:nvSpPr>
            <p:cNvPr id="17" name="Rectangle 40">
              <a:extLst>
                <a:ext uri="{FF2B5EF4-FFF2-40B4-BE49-F238E27FC236}">
                  <a16:creationId xmlns:a16="http://schemas.microsoft.com/office/drawing/2014/main" id="{2877AA16-B4DC-4212-B96D-146FC3F09707}"/>
                </a:ext>
              </a:extLst>
            </p:cNvPr>
            <p:cNvSpPr>
              <a:spLocks noChangeArrowheads="1"/>
            </p:cNvSpPr>
            <p:nvPr/>
          </p:nvSpPr>
          <p:spPr bwMode="auto">
            <a:xfrm>
              <a:off x="4368" y="2256"/>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a:sym typeface="Math1" pitchFamily="2" charset="2"/>
                </a:rPr>
                <a:t>W</a:t>
              </a:r>
              <a:r>
                <a:rPr lang="en-US" altLang="zh-CN" sz="2400" b="1" i="1" baseline="-25000">
                  <a:sym typeface="Math1" pitchFamily="2" charset="2"/>
                </a:rPr>
                <a:t>f</a:t>
              </a:r>
            </a:p>
          </p:txBody>
        </p:sp>
        <p:sp>
          <p:nvSpPr>
            <p:cNvPr id="18" name="Rectangle 41">
              <a:extLst>
                <a:ext uri="{FF2B5EF4-FFF2-40B4-BE49-F238E27FC236}">
                  <a16:creationId xmlns:a16="http://schemas.microsoft.com/office/drawing/2014/main" id="{AA6CFE89-F167-40BA-8590-D7FDF4E39296}"/>
                </a:ext>
              </a:extLst>
            </p:cNvPr>
            <p:cNvSpPr>
              <a:spLocks noChangeArrowheads="1"/>
            </p:cNvSpPr>
            <p:nvPr/>
          </p:nvSpPr>
          <p:spPr bwMode="auto">
            <a:xfrm>
              <a:off x="4320" y="182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a:sym typeface="Math1" pitchFamily="2" charset="2"/>
                </a:rPr>
                <a:t>W</a:t>
              </a:r>
            </a:p>
          </p:txBody>
        </p:sp>
        <p:sp>
          <p:nvSpPr>
            <p:cNvPr id="19" name="Rectangle 42">
              <a:extLst>
                <a:ext uri="{FF2B5EF4-FFF2-40B4-BE49-F238E27FC236}">
                  <a16:creationId xmlns:a16="http://schemas.microsoft.com/office/drawing/2014/main" id="{A4DBD614-800E-4375-B2E0-9C079872E541}"/>
                </a:ext>
              </a:extLst>
            </p:cNvPr>
            <p:cNvSpPr>
              <a:spLocks noChangeArrowheads="1"/>
            </p:cNvSpPr>
            <p:nvPr/>
          </p:nvSpPr>
          <p:spPr bwMode="auto">
            <a:xfrm>
              <a:off x="2064" y="1920"/>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a:sym typeface="Math1" pitchFamily="2" charset="2"/>
                </a:rPr>
                <a:t>W</a:t>
              </a:r>
              <a:r>
                <a:rPr lang="en-US" altLang="zh-CN" sz="2400" baseline="-25000">
                  <a:cs typeface="Times New Roman" panose="02020603050405020304" pitchFamily="18" charset="0"/>
                  <a:sym typeface="Math1" pitchFamily="2" charset="2"/>
                </a:rPr>
                <a:t>φ</a:t>
              </a:r>
            </a:p>
          </p:txBody>
        </p:sp>
        <p:sp>
          <p:nvSpPr>
            <p:cNvPr id="20" name="Rectangle 43">
              <a:extLst>
                <a:ext uri="{FF2B5EF4-FFF2-40B4-BE49-F238E27FC236}">
                  <a16:creationId xmlns:a16="http://schemas.microsoft.com/office/drawing/2014/main" id="{806F0C94-8D84-42A6-8C09-FBD1D9F575BA}"/>
                </a:ext>
              </a:extLst>
            </p:cNvPr>
            <p:cNvSpPr>
              <a:spLocks noChangeArrowheads="1"/>
            </p:cNvSpPr>
            <p:nvPr/>
          </p:nvSpPr>
          <p:spPr bwMode="auto">
            <a:xfrm>
              <a:off x="3216" y="192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a:sym typeface="Math1" pitchFamily="2" charset="2"/>
                </a:rPr>
                <a:t>D</a:t>
              </a:r>
              <a:r>
                <a:rPr lang="en-US" altLang="zh-CN" sz="2400" b="1" i="1" baseline="-25000">
                  <a:sym typeface="Math1" pitchFamily="2" charset="2"/>
                </a:rPr>
                <a:t>f</a:t>
              </a:r>
            </a:p>
          </p:txBody>
        </p:sp>
        <p:sp>
          <p:nvSpPr>
            <p:cNvPr id="21" name="Rectangle 30">
              <a:extLst>
                <a:ext uri="{FF2B5EF4-FFF2-40B4-BE49-F238E27FC236}">
                  <a16:creationId xmlns:a16="http://schemas.microsoft.com/office/drawing/2014/main" id="{376C6B04-1B86-4CA6-BF8D-7622E93123DB}"/>
                </a:ext>
              </a:extLst>
            </p:cNvPr>
            <p:cNvSpPr>
              <a:spLocks noChangeArrowheads="1"/>
            </p:cNvSpPr>
            <p:nvPr/>
          </p:nvSpPr>
          <p:spPr bwMode="auto">
            <a:xfrm>
              <a:off x="2400" y="192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a:solidFill>
                    <a:schemeClr val="bg1"/>
                  </a:solidFill>
                  <a:sym typeface="Math1" pitchFamily="2" charset="2"/>
                </a:rPr>
                <a:t>D</a:t>
              </a:r>
              <a:r>
                <a:rPr lang="en-US" altLang="zh-CN" sz="2400" b="1" i="1" baseline="-25000">
                  <a:solidFill>
                    <a:schemeClr val="bg1"/>
                  </a:solidFill>
                  <a:sym typeface="Math1" pitchFamily="2" charset="2"/>
                </a:rPr>
                <a:t>f </a:t>
              </a:r>
              <a:r>
                <a:rPr lang="en-US" altLang="zh-CN" sz="2400">
                  <a:solidFill>
                    <a:schemeClr val="bg1"/>
                  </a:solidFill>
                  <a:latin typeface="幼圆" panose="02010509060101010101" pitchFamily="49" charset="-122"/>
                  <a:ea typeface="MS Gothic" panose="020B0609070205080204" pitchFamily="49" charset="-128"/>
                  <a:sym typeface="Symbol" panose="05050102010706020507" pitchFamily="18" charset="2"/>
                </a:rPr>
                <a:t></a:t>
              </a:r>
              <a:r>
                <a:rPr lang="en-US" altLang="zh-CN" sz="2400" b="1">
                  <a:solidFill>
                    <a:schemeClr val="bg1"/>
                  </a:solidFill>
                  <a:sym typeface="Math1" pitchFamily="2" charset="2"/>
                </a:rPr>
                <a:t>W</a:t>
              </a:r>
              <a:r>
                <a:rPr lang="en-US" altLang="zh-CN" sz="2400" baseline="-25000">
                  <a:solidFill>
                    <a:schemeClr val="bg1"/>
                  </a:solidFill>
                  <a:cs typeface="Times New Roman" panose="02020603050405020304" pitchFamily="18" charset="0"/>
                  <a:sym typeface="Math1" pitchFamily="2" charset="2"/>
                </a:rPr>
                <a:t>φ</a:t>
              </a:r>
            </a:p>
          </p:txBody>
        </p:sp>
        <p:sp>
          <p:nvSpPr>
            <p:cNvPr id="22" name="AutoShape 44">
              <a:extLst>
                <a:ext uri="{FF2B5EF4-FFF2-40B4-BE49-F238E27FC236}">
                  <a16:creationId xmlns:a16="http://schemas.microsoft.com/office/drawing/2014/main" id="{7041E458-7C76-4111-807F-21EC28AAC6FC}"/>
                </a:ext>
              </a:extLst>
            </p:cNvPr>
            <p:cNvSpPr>
              <a:spLocks noChangeArrowheads="1"/>
            </p:cNvSpPr>
            <p:nvPr/>
          </p:nvSpPr>
          <p:spPr bwMode="auto">
            <a:xfrm>
              <a:off x="1200" y="1872"/>
              <a:ext cx="1344" cy="144"/>
            </a:xfrm>
            <a:prstGeom prst="rightArrow">
              <a:avLst>
                <a:gd name="adj1" fmla="val 50000"/>
                <a:gd name="adj2" fmla="val 233333"/>
              </a:avLst>
            </a:prstGeom>
            <a:solidFill>
              <a:srgbClr val="CC99FF">
                <a:alpha val="50195"/>
              </a:srgbClr>
            </a:solidFill>
            <a:ln w="9525" cap="rnd">
              <a:solidFill>
                <a:schemeClr val="tx1"/>
              </a:solidFill>
              <a:prstDash val="sysDot"/>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AutoShape 45">
              <a:extLst>
                <a:ext uri="{FF2B5EF4-FFF2-40B4-BE49-F238E27FC236}">
                  <a16:creationId xmlns:a16="http://schemas.microsoft.com/office/drawing/2014/main" id="{7FC733D7-DCD9-44E5-8C8D-6694865D24A5}"/>
                </a:ext>
              </a:extLst>
            </p:cNvPr>
            <p:cNvSpPr>
              <a:spLocks noChangeArrowheads="1"/>
            </p:cNvSpPr>
            <p:nvPr/>
          </p:nvSpPr>
          <p:spPr bwMode="auto">
            <a:xfrm>
              <a:off x="960" y="2208"/>
              <a:ext cx="1344" cy="144"/>
            </a:xfrm>
            <a:prstGeom prst="rightArrow">
              <a:avLst>
                <a:gd name="adj1" fmla="val 50000"/>
                <a:gd name="adj2" fmla="val 233333"/>
              </a:avLst>
            </a:prstGeom>
            <a:solidFill>
              <a:srgbClr val="99CCFF">
                <a:alpha val="50195"/>
              </a:srgbClr>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AutoShape 46">
              <a:extLst>
                <a:ext uri="{FF2B5EF4-FFF2-40B4-BE49-F238E27FC236}">
                  <a16:creationId xmlns:a16="http://schemas.microsoft.com/office/drawing/2014/main" id="{5835CFEF-0DDA-4AC0-BBAE-B353AF5DBA04}"/>
                </a:ext>
              </a:extLst>
            </p:cNvPr>
            <p:cNvSpPr>
              <a:spLocks noChangeArrowheads="1"/>
            </p:cNvSpPr>
            <p:nvPr/>
          </p:nvSpPr>
          <p:spPr bwMode="auto">
            <a:xfrm>
              <a:off x="2784" y="1776"/>
              <a:ext cx="1680" cy="144"/>
            </a:xfrm>
            <a:prstGeom prst="rightArrow">
              <a:avLst>
                <a:gd name="adj1" fmla="val 50000"/>
                <a:gd name="adj2" fmla="val 291667"/>
              </a:avLst>
            </a:prstGeom>
            <a:solidFill>
              <a:srgbClr val="00FF00">
                <a:alpha val="50195"/>
              </a:srgbClr>
            </a:solidFill>
            <a:ln w="9525" cap="rnd">
              <a:solidFill>
                <a:schemeClr val="tx1"/>
              </a:solidFill>
              <a:prstDash val="sysDot"/>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AutoShape 47">
              <a:extLst>
                <a:ext uri="{FF2B5EF4-FFF2-40B4-BE49-F238E27FC236}">
                  <a16:creationId xmlns:a16="http://schemas.microsoft.com/office/drawing/2014/main" id="{6606E0CB-7FDC-4ADB-AAB0-3EB89836BBC6}"/>
                </a:ext>
              </a:extLst>
            </p:cNvPr>
            <p:cNvSpPr>
              <a:spLocks noChangeArrowheads="1"/>
            </p:cNvSpPr>
            <p:nvPr/>
          </p:nvSpPr>
          <p:spPr bwMode="auto">
            <a:xfrm>
              <a:off x="3072" y="2208"/>
              <a:ext cx="1344" cy="144"/>
            </a:xfrm>
            <a:prstGeom prst="rightArrow">
              <a:avLst>
                <a:gd name="adj1" fmla="val 50000"/>
                <a:gd name="adj2" fmla="val 233333"/>
              </a:avLst>
            </a:prstGeom>
            <a:solidFill>
              <a:srgbClr val="CCFFCC">
                <a:alpha val="50195"/>
              </a:srgbClr>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Rectangle 48">
              <a:extLst>
                <a:ext uri="{FF2B5EF4-FFF2-40B4-BE49-F238E27FC236}">
                  <a16:creationId xmlns:a16="http://schemas.microsoft.com/office/drawing/2014/main" id="{3A57336B-8E24-452A-A7C3-0F6500DB5269}"/>
                </a:ext>
              </a:extLst>
            </p:cNvPr>
            <p:cNvSpPr>
              <a:spLocks noChangeArrowheads="1"/>
            </p:cNvSpPr>
            <p:nvPr/>
          </p:nvSpPr>
          <p:spPr bwMode="auto">
            <a:xfrm>
              <a:off x="3408" y="2304"/>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i="1">
                  <a:sym typeface="Math1" pitchFamily="2" charset="2"/>
                </a:rPr>
                <a:t>y</a:t>
              </a:r>
              <a:r>
                <a:rPr lang="en-US" altLang="zh-CN" sz="2400" b="1">
                  <a:sym typeface="Math1" pitchFamily="2" charset="2"/>
                </a:rPr>
                <a:t>=</a:t>
              </a:r>
              <a:r>
                <a:rPr lang="en-US" altLang="zh-CN" sz="2400" b="1" i="1">
                  <a:sym typeface="Math1" pitchFamily="2" charset="2"/>
                </a:rPr>
                <a:t>f</a:t>
              </a:r>
              <a:r>
                <a:rPr lang="en-US" altLang="zh-CN" sz="2400" b="1">
                  <a:sym typeface="Math1" pitchFamily="2" charset="2"/>
                </a:rPr>
                <a:t>(</a:t>
              </a:r>
              <a:r>
                <a:rPr lang="en-US" altLang="zh-CN" sz="2400" b="1" i="1">
                  <a:sym typeface="Math1" pitchFamily="2" charset="2"/>
                </a:rPr>
                <a:t>u</a:t>
              </a:r>
              <a:r>
                <a:rPr lang="en-US" altLang="zh-CN" sz="2400" b="1">
                  <a:sym typeface="Math1" pitchFamily="2" charset="2"/>
                </a:rPr>
                <a:t>)</a:t>
              </a:r>
            </a:p>
          </p:txBody>
        </p:sp>
        <p:sp>
          <p:nvSpPr>
            <p:cNvPr id="27" name="Rectangle 49">
              <a:extLst>
                <a:ext uri="{FF2B5EF4-FFF2-40B4-BE49-F238E27FC236}">
                  <a16:creationId xmlns:a16="http://schemas.microsoft.com/office/drawing/2014/main" id="{DB5B13A5-A2C2-4B8C-B89D-3A15BB451611}"/>
                </a:ext>
              </a:extLst>
            </p:cNvPr>
            <p:cNvSpPr>
              <a:spLocks noChangeArrowheads="1"/>
            </p:cNvSpPr>
            <p:nvPr/>
          </p:nvSpPr>
          <p:spPr bwMode="auto">
            <a:xfrm>
              <a:off x="1344" y="2304"/>
              <a:ext cx="7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i="1">
                  <a:sym typeface="Math1" pitchFamily="2" charset="2"/>
                </a:rPr>
                <a:t>u</a:t>
              </a:r>
              <a:r>
                <a:rPr lang="en-US" altLang="zh-CN" sz="2400" b="1">
                  <a:sym typeface="Math1" pitchFamily="2" charset="2"/>
                </a:rPr>
                <a:t>= </a:t>
              </a:r>
              <a:r>
                <a:rPr lang="en-US" altLang="zh-CN" sz="2400">
                  <a:cs typeface="Times New Roman" panose="02020603050405020304" pitchFamily="18" charset="0"/>
                  <a:sym typeface="Math1" pitchFamily="2" charset="2"/>
                </a:rPr>
                <a:t>φ</a:t>
              </a:r>
              <a:r>
                <a:rPr lang="en-US" altLang="zh-CN" sz="2400" b="1">
                  <a:sym typeface="Math1" pitchFamily="2" charset="2"/>
                </a:rPr>
                <a:t>(</a:t>
              </a:r>
              <a:r>
                <a:rPr lang="en-US" altLang="zh-CN" sz="2400" b="1" i="1">
                  <a:sym typeface="Math1" pitchFamily="2" charset="2"/>
                </a:rPr>
                <a:t>x</a:t>
              </a:r>
              <a:r>
                <a:rPr lang="en-US" altLang="zh-CN" sz="2400" b="1">
                  <a:sym typeface="Math1" pitchFamily="2" charset="2"/>
                </a:rPr>
                <a:t>)</a:t>
              </a:r>
            </a:p>
          </p:txBody>
        </p:sp>
        <p:sp>
          <p:nvSpPr>
            <p:cNvPr id="28" name="Freeform 50">
              <a:extLst>
                <a:ext uri="{FF2B5EF4-FFF2-40B4-BE49-F238E27FC236}">
                  <a16:creationId xmlns:a16="http://schemas.microsoft.com/office/drawing/2014/main" id="{91EA3ED7-1D66-4499-9AF2-408546713A56}"/>
                </a:ext>
              </a:extLst>
            </p:cNvPr>
            <p:cNvSpPr>
              <a:spLocks/>
            </p:cNvSpPr>
            <p:nvPr/>
          </p:nvSpPr>
          <p:spPr bwMode="auto">
            <a:xfrm>
              <a:off x="1104" y="1296"/>
              <a:ext cx="3312" cy="528"/>
            </a:xfrm>
            <a:custGeom>
              <a:avLst/>
              <a:gdLst>
                <a:gd name="T0" fmla="*/ 35 w 2752"/>
                <a:gd name="T1" fmla="*/ 370 h 552"/>
                <a:gd name="T2" fmla="*/ 5735 w 2752"/>
                <a:gd name="T3" fmla="*/ 101 h 552"/>
                <a:gd name="T4" fmla="*/ 12075 w 2752"/>
                <a:gd name="T5" fmla="*/ 337 h 552"/>
                <a:gd name="T6" fmla="*/ 5948 w 2752"/>
                <a:gd name="T7" fmla="*/ 0 h 552"/>
                <a:gd name="T8" fmla="*/ 35 w 2752"/>
                <a:gd name="T9" fmla="*/ 370 h 552"/>
                <a:gd name="T10" fmla="*/ 0 60000 65536"/>
                <a:gd name="T11" fmla="*/ 0 60000 65536"/>
                <a:gd name="T12" fmla="*/ 0 60000 65536"/>
                <a:gd name="T13" fmla="*/ 0 60000 65536"/>
                <a:gd name="T14" fmla="*/ 0 60000 65536"/>
                <a:gd name="T15" fmla="*/ 0 w 2752"/>
                <a:gd name="T16" fmla="*/ 0 h 552"/>
                <a:gd name="T17" fmla="*/ 2752 w 2752"/>
                <a:gd name="T18" fmla="*/ 552 h 552"/>
              </a:gdLst>
              <a:ahLst/>
              <a:cxnLst>
                <a:cxn ang="T10">
                  <a:pos x="T0" y="T1"/>
                </a:cxn>
                <a:cxn ang="T11">
                  <a:pos x="T2" y="T3"/>
                </a:cxn>
                <a:cxn ang="T12">
                  <a:pos x="T4" y="T5"/>
                </a:cxn>
                <a:cxn ang="T13">
                  <a:pos x="T6" y="T7"/>
                </a:cxn>
                <a:cxn ang="T14">
                  <a:pos x="T8" y="T9"/>
                </a:cxn>
              </a:cxnLst>
              <a:rect l="T15" t="T16" r="T17" b="T18"/>
              <a:pathLst>
                <a:path w="2752" h="552">
                  <a:moveTo>
                    <a:pt x="8" y="528"/>
                  </a:moveTo>
                  <a:cubicBezTo>
                    <a:pt x="0" y="552"/>
                    <a:pt x="848" y="152"/>
                    <a:pt x="1304" y="144"/>
                  </a:cubicBezTo>
                  <a:cubicBezTo>
                    <a:pt x="1760" y="136"/>
                    <a:pt x="2736" y="504"/>
                    <a:pt x="2744" y="480"/>
                  </a:cubicBezTo>
                  <a:cubicBezTo>
                    <a:pt x="2752" y="456"/>
                    <a:pt x="1816" y="0"/>
                    <a:pt x="1352" y="0"/>
                  </a:cubicBezTo>
                  <a:cubicBezTo>
                    <a:pt x="888" y="0"/>
                    <a:pt x="16" y="504"/>
                    <a:pt x="8" y="528"/>
                  </a:cubicBezTo>
                  <a:close/>
                </a:path>
              </a:pathLst>
            </a:custGeom>
            <a:solidFill>
              <a:srgbClr val="00CCFF">
                <a:alpha val="50195"/>
              </a:srgbClr>
            </a:solidFill>
            <a:ln w="9525">
              <a:solidFill>
                <a:schemeClr val="tx1"/>
              </a:solidFill>
              <a:round/>
              <a:headEnd/>
              <a:tailEnd/>
            </a:ln>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Rectangle 51">
              <a:extLst>
                <a:ext uri="{FF2B5EF4-FFF2-40B4-BE49-F238E27FC236}">
                  <a16:creationId xmlns:a16="http://schemas.microsoft.com/office/drawing/2014/main" id="{FC58FA55-E8E3-41B6-B7AC-37BBE027AD2A}"/>
                </a:ext>
              </a:extLst>
            </p:cNvPr>
            <p:cNvSpPr>
              <a:spLocks noChangeArrowheads="1"/>
            </p:cNvSpPr>
            <p:nvPr/>
          </p:nvSpPr>
          <p:spPr bwMode="auto">
            <a:xfrm>
              <a:off x="2256" y="1008"/>
              <a:ext cx="9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i="1">
                  <a:solidFill>
                    <a:schemeClr val="accent2"/>
                  </a:solidFill>
                  <a:sym typeface="Math1" pitchFamily="2" charset="2"/>
                </a:rPr>
                <a:t>y</a:t>
              </a:r>
              <a:r>
                <a:rPr lang="en-US" altLang="zh-CN" sz="2400" b="1">
                  <a:solidFill>
                    <a:schemeClr val="accent2"/>
                  </a:solidFill>
                  <a:sym typeface="Math1" pitchFamily="2" charset="2"/>
                </a:rPr>
                <a:t>=</a:t>
              </a:r>
              <a:r>
                <a:rPr lang="en-US" altLang="zh-CN" sz="2400" b="1" i="1">
                  <a:solidFill>
                    <a:schemeClr val="accent2"/>
                  </a:solidFill>
                  <a:sym typeface="Math1" pitchFamily="2" charset="2"/>
                </a:rPr>
                <a:t>f</a:t>
              </a:r>
              <a:r>
                <a:rPr lang="en-US" altLang="zh-CN" sz="2400" b="1">
                  <a:solidFill>
                    <a:schemeClr val="accent2"/>
                  </a:solidFill>
                  <a:sym typeface="Math1" pitchFamily="2" charset="2"/>
                </a:rPr>
                <a:t> [(</a:t>
              </a:r>
              <a:r>
                <a:rPr lang="en-US" altLang="zh-CN" sz="2400" b="1">
                  <a:solidFill>
                    <a:schemeClr val="accent2"/>
                  </a:solidFill>
                  <a:cs typeface="Times New Roman" panose="02020603050405020304" pitchFamily="18" charset="0"/>
                  <a:sym typeface="Math1" pitchFamily="2" charset="2"/>
                </a:rPr>
                <a:t>φ</a:t>
              </a:r>
              <a:r>
                <a:rPr lang="en-US" altLang="zh-CN" sz="2400" b="1">
                  <a:solidFill>
                    <a:schemeClr val="accent2"/>
                  </a:solidFill>
                  <a:sym typeface="Math1" pitchFamily="2" charset="2"/>
                </a:rPr>
                <a:t>(</a:t>
              </a:r>
              <a:r>
                <a:rPr lang="en-US" altLang="zh-CN" sz="2400" b="1" i="1">
                  <a:solidFill>
                    <a:schemeClr val="accent2"/>
                  </a:solidFill>
                  <a:sym typeface="Math1" pitchFamily="2" charset="2"/>
                </a:rPr>
                <a:t>x</a:t>
              </a:r>
              <a:r>
                <a:rPr lang="en-US" altLang="zh-CN" sz="2400" b="1">
                  <a:solidFill>
                    <a:schemeClr val="accent2"/>
                  </a:solidFill>
                  <a:sym typeface="Math1" pitchFamily="2" charset="2"/>
                </a:rPr>
                <a:t>)]</a:t>
              </a:r>
            </a:p>
          </p:txBody>
        </p:sp>
        <p:sp>
          <p:nvSpPr>
            <p:cNvPr id="30" name="Oval 58">
              <a:extLst>
                <a:ext uri="{FF2B5EF4-FFF2-40B4-BE49-F238E27FC236}">
                  <a16:creationId xmlns:a16="http://schemas.microsoft.com/office/drawing/2014/main" id="{30B35C9D-B1D3-4E8A-9323-9E10B050F76C}"/>
                </a:ext>
              </a:extLst>
            </p:cNvPr>
            <p:cNvSpPr>
              <a:spLocks noChangeArrowheads="1"/>
            </p:cNvSpPr>
            <p:nvPr/>
          </p:nvSpPr>
          <p:spPr bwMode="auto">
            <a:xfrm>
              <a:off x="1152" y="1872"/>
              <a:ext cx="48" cy="48"/>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59">
              <a:extLst>
                <a:ext uri="{FF2B5EF4-FFF2-40B4-BE49-F238E27FC236}">
                  <a16:creationId xmlns:a16="http://schemas.microsoft.com/office/drawing/2014/main" id="{13609417-D53E-4FB6-AFFC-2C4D205D15C2}"/>
                </a:ext>
              </a:extLst>
            </p:cNvPr>
            <p:cNvSpPr>
              <a:spLocks noChangeArrowheads="1"/>
            </p:cNvSpPr>
            <p:nvPr/>
          </p:nvSpPr>
          <p:spPr bwMode="auto">
            <a:xfrm>
              <a:off x="2640" y="1824"/>
              <a:ext cx="48" cy="48"/>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60">
              <a:extLst>
                <a:ext uri="{FF2B5EF4-FFF2-40B4-BE49-F238E27FC236}">
                  <a16:creationId xmlns:a16="http://schemas.microsoft.com/office/drawing/2014/main" id="{32603A7B-977D-4A12-9965-D80E205A05D0}"/>
                </a:ext>
              </a:extLst>
            </p:cNvPr>
            <p:cNvSpPr>
              <a:spLocks noChangeArrowheads="1"/>
            </p:cNvSpPr>
            <p:nvPr/>
          </p:nvSpPr>
          <p:spPr bwMode="auto">
            <a:xfrm>
              <a:off x="4416" y="1776"/>
              <a:ext cx="48" cy="48"/>
            </a:xfrm>
            <a:prstGeom prst="ellipse">
              <a:avLst/>
            </a:prstGeom>
            <a:solidFill>
              <a:schemeClr val="accent1"/>
            </a:solidFill>
            <a:ln w="9525">
              <a:solidFill>
                <a:schemeClr val="tx1"/>
              </a:solidFill>
              <a:round/>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61">
              <a:extLst>
                <a:ext uri="{FF2B5EF4-FFF2-40B4-BE49-F238E27FC236}">
                  <a16:creationId xmlns:a16="http://schemas.microsoft.com/office/drawing/2014/main" id="{2CB9AEB2-3FCF-4EB8-B592-380AE50BFC37}"/>
                </a:ext>
              </a:extLst>
            </p:cNvPr>
            <p:cNvSpPr>
              <a:spLocks noChangeArrowheads="1"/>
            </p:cNvSpPr>
            <p:nvPr/>
          </p:nvSpPr>
          <p:spPr bwMode="auto">
            <a:xfrm>
              <a:off x="960" y="17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i="1">
                  <a:solidFill>
                    <a:schemeClr val="accent2"/>
                  </a:solidFill>
                  <a:sym typeface="Math1" pitchFamily="2" charset="2"/>
                </a:rPr>
                <a:t>x</a:t>
              </a:r>
            </a:p>
          </p:txBody>
        </p:sp>
        <p:sp>
          <p:nvSpPr>
            <p:cNvPr id="34" name="Rectangle 62">
              <a:extLst>
                <a:ext uri="{FF2B5EF4-FFF2-40B4-BE49-F238E27FC236}">
                  <a16:creationId xmlns:a16="http://schemas.microsoft.com/office/drawing/2014/main" id="{98771277-0B4A-411F-99E6-344868F507C4}"/>
                </a:ext>
              </a:extLst>
            </p:cNvPr>
            <p:cNvSpPr>
              <a:spLocks noChangeArrowheads="1"/>
            </p:cNvSpPr>
            <p:nvPr/>
          </p:nvSpPr>
          <p:spPr bwMode="auto">
            <a:xfrm>
              <a:off x="2640" y="15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i="1">
                  <a:solidFill>
                    <a:schemeClr val="accent2"/>
                  </a:solidFill>
                  <a:sym typeface="Math1" pitchFamily="2" charset="2"/>
                </a:rPr>
                <a:t>u</a:t>
              </a:r>
            </a:p>
          </p:txBody>
        </p:sp>
        <p:sp>
          <p:nvSpPr>
            <p:cNvPr id="35" name="Rectangle 63">
              <a:extLst>
                <a:ext uri="{FF2B5EF4-FFF2-40B4-BE49-F238E27FC236}">
                  <a16:creationId xmlns:a16="http://schemas.microsoft.com/office/drawing/2014/main" id="{167C3207-D0BC-4408-9F52-FC50DEAC8BD9}"/>
                </a:ext>
              </a:extLst>
            </p:cNvPr>
            <p:cNvSpPr>
              <a:spLocks noChangeArrowheads="1"/>
            </p:cNvSpPr>
            <p:nvPr/>
          </p:nvSpPr>
          <p:spPr bwMode="auto">
            <a:xfrm>
              <a:off x="4416" y="163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i="1">
                  <a:solidFill>
                    <a:schemeClr val="accent2"/>
                  </a:solidFill>
                  <a:sym typeface="Math1" pitchFamily="2" charset="2"/>
                </a:rPr>
                <a:t>y</a:t>
              </a:r>
            </a:p>
          </p:txBody>
        </p:sp>
      </p:grpSp>
    </p:spTree>
    <p:extLst>
      <p:ext uri="{BB962C8B-B14F-4D97-AF65-F5344CB8AC3E}">
        <p14:creationId xmlns:p14="http://schemas.microsoft.com/office/powerpoint/2010/main" val="39184366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CEC51C-F1F9-489F-AF84-EB945B6E5399}"/>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110</a:t>
            </a:fld>
            <a:endParaRPr kumimoji="1" lang="zh-CN" altLang="en-US" dirty="0">
              <a:solidFill>
                <a:prstClr val="white"/>
              </a:solidFill>
            </a:endParaRPr>
          </a:p>
        </p:txBody>
      </p:sp>
      <p:sp>
        <p:nvSpPr>
          <p:cNvPr id="4" name="矩形 38">
            <a:extLst>
              <a:ext uri="{FF2B5EF4-FFF2-40B4-BE49-F238E27FC236}">
                <a16:creationId xmlns:a16="http://schemas.microsoft.com/office/drawing/2014/main" id="{52EEA4E3-A995-43F1-A7A2-1BE6D89B359E}"/>
              </a:ext>
            </a:extLst>
          </p:cNvPr>
          <p:cNvSpPr>
            <a:spLocks noChangeArrowheads="1"/>
          </p:cNvSpPr>
          <p:nvPr/>
        </p:nvSpPr>
        <p:spPr bwMode="auto">
          <a:xfrm>
            <a:off x="434180" y="1243047"/>
            <a:ext cx="82073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dirty="0"/>
              <a:t>如果函数为一元函数，梯度就是导数</a:t>
            </a:r>
          </a:p>
        </p:txBody>
      </p:sp>
      <p:pic>
        <p:nvPicPr>
          <p:cNvPr id="5" name="Picture 4">
            <a:extLst>
              <a:ext uri="{FF2B5EF4-FFF2-40B4-BE49-F238E27FC236}">
                <a16:creationId xmlns:a16="http://schemas.microsoft.com/office/drawing/2014/main" id="{CC3E2750-F626-4A1C-A616-3F25DEF59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518" y="1203263"/>
            <a:ext cx="217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38">
            <a:extLst>
              <a:ext uri="{FF2B5EF4-FFF2-40B4-BE49-F238E27FC236}">
                <a16:creationId xmlns:a16="http://schemas.microsoft.com/office/drawing/2014/main" id="{EDC31877-04B1-4998-891D-87173E99DE7E}"/>
              </a:ext>
            </a:extLst>
          </p:cNvPr>
          <p:cNvSpPr>
            <a:spLocks noChangeArrowheads="1"/>
          </p:cNvSpPr>
          <p:nvPr/>
        </p:nvSpPr>
        <p:spPr bwMode="auto">
          <a:xfrm>
            <a:off x="434181" y="1960630"/>
            <a:ext cx="8207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dirty="0"/>
              <a:t>如果为多元函数，梯度定义为：</a:t>
            </a:r>
          </a:p>
        </p:txBody>
      </p:sp>
      <p:pic>
        <p:nvPicPr>
          <p:cNvPr id="8" name="Picture 7">
            <a:extLst>
              <a:ext uri="{FF2B5EF4-FFF2-40B4-BE49-F238E27FC236}">
                <a16:creationId xmlns:a16="http://schemas.microsoft.com/office/drawing/2014/main" id="{2AC18B88-C21B-4651-A5FE-3519B3DCC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831" y="1862568"/>
            <a:ext cx="285432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38">
            <a:extLst>
              <a:ext uri="{FF2B5EF4-FFF2-40B4-BE49-F238E27FC236}">
                <a16:creationId xmlns:a16="http://schemas.microsoft.com/office/drawing/2014/main" id="{E0581CF9-368F-4B34-9ED4-294C26658EE9}"/>
              </a:ext>
            </a:extLst>
          </p:cNvPr>
          <p:cNvSpPr>
            <a:spLocks noChangeArrowheads="1"/>
          </p:cNvSpPr>
          <p:nvPr/>
        </p:nvSpPr>
        <p:spPr bwMode="auto">
          <a:xfrm>
            <a:off x="434182" y="2870994"/>
            <a:ext cx="82073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dirty="0"/>
              <a:t>如果需要找的是函数极小点，那么应该从</a:t>
            </a:r>
            <a:r>
              <a:rPr lang="zh-CN" altLang="en-US" sz="2400" dirty="0">
                <a:solidFill>
                  <a:srgbClr val="FF0000"/>
                </a:solidFill>
              </a:rPr>
              <a:t>负梯度</a:t>
            </a:r>
            <a:r>
              <a:rPr lang="zh-CN" altLang="en-US" sz="2400" dirty="0"/>
              <a:t>的方向寻找，该方法称之为梯度下降法。</a:t>
            </a:r>
          </a:p>
        </p:txBody>
      </p:sp>
      <p:pic>
        <p:nvPicPr>
          <p:cNvPr id="10" name="Picture 9">
            <a:extLst>
              <a:ext uri="{FF2B5EF4-FFF2-40B4-BE49-F238E27FC236}">
                <a16:creationId xmlns:a16="http://schemas.microsoft.com/office/drawing/2014/main" id="{0FEB7386-3480-40EC-8722-2AEEF813D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82" y="3698081"/>
            <a:ext cx="3240087"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38">
            <a:extLst>
              <a:ext uri="{FF2B5EF4-FFF2-40B4-BE49-F238E27FC236}">
                <a16:creationId xmlns:a16="http://schemas.microsoft.com/office/drawing/2014/main" id="{E4B36ED6-9EED-4616-A4A8-E2A7CCB93ECB}"/>
              </a:ext>
            </a:extLst>
          </p:cNvPr>
          <p:cNvSpPr>
            <a:spLocks noChangeArrowheads="1"/>
          </p:cNvSpPr>
          <p:nvPr/>
        </p:nvSpPr>
        <p:spPr bwMode="auto">
          <a:xfrm>
            <a:off x="3890169" y="3734594"/>
            <a:ext cx="481965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a:t>要搜索极小值</a:t>
            </a:r>
            <a:r>
              <a:rPr lang="en-US" altLang="zh-CN" sz="2400"/>
              <a:t>C</a:t>
            </a:r>
            <a:r>
              <a:rPr lang="zh-CN" altLang="en-US" sz="2400"/>
              <a:t>点，在</a:t>
            </a:r>
            <a:r>
              <a:rPr lang="en-US" altLang="zh-CN" sz="2400"/>
              <a:t>A</a:t>
            </a:r>
            <a:r>
              <a:rPr lang="zh-CN" altLang="en-US" sz="2400"/>
              <a:t>点必须向</a:t>
            </a:r>
            <a:r>
              <a:rPr lang="en-US" altLang="zh-CN" sz="2400"/>
              <a:t>x</a:t>
            </a:r>
            <a:r>
              <a:rPr lang="zh-CN" altLang="en-US" sz="2400"/>
              <a:t>增加方向搜索，此时与</a:t>
            </a:r>
            <a:r>
              <a:rPr lang="en-US" altLang="zh-CN" sz="2400"/>
              <a:t>A</a:t>
            </a:r>
            <a:r>
              <a:rPr lang="zh-CN" altLang="en-US" sz="2400"/>
              <a:t>点梯度方向相反；在</a:t>
            </a:r>
            <a:r>
              <a:rPr lang="en-US" altLang="zh-CN" sz="2400"/>
              <a:t>B</a:t>
            </a:r>
            <a:r>
              <a:rPr lang="zh-CN" altLang="en-US" sz="2400"/>
              <a:t>点必须向</a:t>
            </a:r>
            <a:r>
              <a:rPr lang="en-US" altLang="zh-CN" sz="2400"/>
              <a:t>x</a:t>
            </a:r>
            <a:r>
              <a:rPr lang="zh-CN" altLang="en-US" sz="2400"/>
              <a:t>减小方向搜索，此时与</a:t>
            </a:r>
            <a:r>
              <a:rPr lang="en-US" altLang="zh-CN" sz="2400"/>
              <a:t>B</a:t>
            </a:r>
            <a:r>
              <a:rPr lang="zh-CN" altLang="en-US" sz="2400"/>
              <a:t>点梯度方向相反。总之，搜索极小值，必须向负梯度方向搜索。</a:t>
            </a:r>
          </a:p>
        </p:txBody>
      </p:sp>
      <p:cxnSp>
        <p:nvCxnSpPr>
          <p:cNvPr id="12" name="直接箭头连接符 5">
            <a:extLst>
              <a:ext uri="{FF2B5EF4-FFF2-40B4-BE49-F238E27FC236}">
                <a16:creationId xmlns:a16="http://schemas.microsoft.com/office/drawing/2014/main" id="{3D9C9626-1859-4620-8187-93FDB1D819C2}"/>
              </a:ext>
            </a:extLst>
          </p:cNvPr>
          <p:cNvCxnSpPr/>
          <p:nvPr/>
        </p:nvCxnSpPr>
        <p:spPr>
          <a:xfrm>
            <a:off x="1801019" y="4958556"/>
            <a:ext cx="504825" cy="2174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直接箭头连接符 7">
            <a:extLst>
              <a:ext uri="{FF2B5EF4-FFF2-40B4-BE49-F238E27FC236}">
                <a16:creationId xmlns:a16="http://schemas.microsoft.com/office/drawing/2014/main" id="{03114883-A8B3-43E8-BF63-2145C29F3C4D}"/>
              </a:ext>
            </a:extLst>
          </p:cNvPr>
          <p:cNvCxnSpPr/>
          <p:nvPr/>
        </p:nvCxnSpPr>
        <p:spPr>
          <a:xfrm flipH="1">
            <a:off x="2809082" y="5031581"/>
            <a:ext cx="433387" cy="2159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a:extLst>
              <a:ext uri="{FF2B5EF4-FFF2-40B4-BE49-F238E27FC236}">
                <a16:creationId xmlns:a16="http://schemas.microsoft.com/office/drawing/2014/main" id="{B85BB63E-0046-4A9A-90D1-B25357E298EC}"/>
              </a:ext>
            </a:extLst>
          </p:cNvPr>
          <p:cNvSpPr txBox="1"/>
          <p:nvPr/>
        </p:nvSpPr>
        <p:spPr>
          <a:xfrm>
            <a:off x="7609711" y="2003726"/>
            <a:ext cx="651140" cy="338554"/>
          </a:xfrm>
          <a:prstGeom prst="rect">
            <a:avLst/>
          </a:prstGeom>
          <a:noFill/>
        </p:spPr>
        <p:txBody>
          <a:bodyPr wrap="none" rtlCol="0">
            <a:spAutoFit/>
          </a:bodyPr>
          <a:lstStyle/>
          <a:p>
            <a:r>
              <a:rPr lang="en-US" altLang="zh-CN" sz="1600" dirty="0">
                <a:latin typeface="Cambria Math" panose="02040503050406030204" pitchFamily="18" charset="0"/>
                <a:ea typeface="Cambria Math" panose="02040503050406030204" pitchFamily="18" charset="0"/>
                <a:cs typeface="Arial" panose="020B0604020202020204" pitchFamily="34" charset="0"/>
              </a:rPr>
              <a:t>+ </a:t>
            </a:r>
            <a:r>
              <a:rPr lang="zh-CN" altLang="en-US" sz="1600" dirty="0">
                <a:latin typeface="Cambria Math" panose="02040503050406030204" pitchFamily="18" charset="0"/>
                <a:cs typeface="Arial" panose="020B0604020202020204" pitchFamily="34" charset="0"/>
              </a:rPr>
              <a:t>∙ ∙ ∙</a:t>
            </a:r>
          </a:p>
        </p:txBody>
      </p:sp>
      <p:sp>
        <p:nvSpPr>
          <p:cNvPr id="15" name="Rectangle 14">
            <a:extLst>
              <a:ext uri="{FF2B5EF4-FFF2-40B4-BE49-F238E27FC236}">
                <a16:creationId xmlns:a16="http://schemas.microsoft.com/office/drawing/2014/main" id="{9BF80FEC-C857-4F7C-9E88-2C8376B9AC57}"/>
              </a:ext>
            </a:extLst>
          </p:cNvPr>
          <p:cNvSpPr/>
          <p:nvPr/>
        </p:nvSpPr>
        <p:spPr>
          <a:xfrm>
            <a:off x="5662569" y="2003726"/>
            <a:ext cx="268448" cy="338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Box 15">
            <a:extLst>
              <a:ext uri="{FF2B5EF4-FFF2-40B4-BE49-F238E27FC236}">
                <a16:creationId xmlns:a16="http://schemas.microsoft.com/office/drawing/2014/main" id="{84D2C83A-ED16-483B-A730-26ABEE0441A8}"/>
              </a:ext>
            </a:extLst>
          </p:cNvPr>
          <p:cNvSpPr txBox="1"/>
          <p:nvPr/>
        </p:nvSpPr>
        <p:spPr>
          <a:xfrm>
            <a:off x="5609883" y="1933876"/>
            <a:ext cx="373820" cy="369332"/>
          </a:xfrm>
          <a:prstGeom prst="rect">
            <a:avLst/>
          </a:prstGeom>
          <a:noFill/>
        </p:spPr>
        <p:txBody>
          <a:bodyPr wrap="none" rtlCol="0">
            <a:spAutoFit/>
          </a:bodyPr>
          <a:lstStyle/>
          <a:p>
            <a:r>
              <a:rPr lang="en-US" altLang="zh-CN" dirty="0"/>
              <a:t>…</a:t>
            </a:r>
            <a:endParaRPr lang="zh-CN" altLang="en-US" dirty="0"/>
          </a:p>
        </p:txBody>
      </p:sp>
    </p:spTree>
    <p:extLst>
      <p:ext uri="{BB962C8B-B14F-4D97-AF65-F5344CB8AC3E}">
        <p14:creationId xmlns:p14="http://schemas.microsoft.com/office/powerpoint/2010/main" val="23855470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47235-F3B4-4611-B49A-09197C1BAE79}"/>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111</a:t>
            </a:fld>
            <a:endParaRPr kumimoji="1" lang="zh-CN" altLang="en-US" dirty="0">
              <a:solidFill>
                <a:prstClr val="white"/>
              </a:solidFill>
            </a:endParaRPr>
          </a:p>
        </p:txBody>
      </p:sp>
      <p:sp>
        <p:nvSpPr>
          <p:cNvPr id="4" name="Text Box 2">
            <a:extLst>
              <a:ext uri="{FF2B5EF4-FFF2-40B4-BE49-F238E27FC236}">
                <a16:creationId xmlns:a16="http://schemas.microsoft.com/office/drawing/2014/main" id="{AA865878-9B62-412C-A337-76918889B712}"/>
              </a:ext>
            </a:extLst>
          </p:cNvPr>
          <p:cNvSpPr txBox="1">
            <a:spLocks noChangeArrowheads="1"/>
          </p:cNvSpPr>
          <p:nvPr/>
        </p:nvSpPr>
        <p:spPr bwMode="auto">
          <a:xfrm>
            <a:off x="718343" y="396709"/>
            <a:ext cx="7921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30000"/>
              </a:lnSpc>
              <a:spcBef>
                <a:spcPct val="50000"/>
              </a:spcBef>
            </a:pPr>
            <a:r>
              <a:rPr kumimoji="1" lang="zh-CN" altLang="en-US" sz="3200" dirty="0">
                <a:latin typeface="黑体" panose="02010609060101010101" pitchFamily="49" charset="-122"/>
                <a:ea typeface="黑体" panose="02010609060101010101" pitchFamily="49" charset="-122"/>
              </a:rPr>
              <a:t>梯度下降法</a:t>
            </a:r>
            <a:r>
              <a:rPr kumimoji="1" lang="en-US" altLang="zh-CN" sz="3200" dirty="0">
                <a:latin typeface="黑体" panose="02010609060101010101" pitchFamily="49" charset="-122"/>
                <a:ea typeface="黑体" panose="02010609060101010101" pitchFamily="49" charset="-122"/>
              </a:rPr>
              <a:t>-</a:t>
            </a:r>
            <a:r>
              <a:rPr kumimoji="1" lang="zh-CN" altLang="en-US" sz="3200" dirty="0">
                <a:latin typeface="黑体" panose="02010609060101010101" pitchFamily="49" charset="-122"/>
                <a:ea typeface="黑体" panose="02010609060101010101" pitchFamily="49" charset="-122"/>
              </a:rPr>
              <a:t>步骤</a:t>
            </a:r>
          </a:p>
        </p:txBody>
      </p:sp>
      <p:sp>
        <p:nvSpPr>
          <p:cNvPr id="5" name="矩形 38">
            <a:extLst>
              <a:ext uri="{FF2B5EF4-FFF2-40B4-BE49-F238E27FC236}">
                <a16:creationId xmlns:a16="http://schemas.microsoft.com/office/drawing/2014/main" id="{119C5D53-7E9A-483E-B336-3D09E4988E95}"/>
              </a:ext>
            </a:extLst>
          </p:cNvPr>
          <p:cNvSpPr>
            <a:spLocks noChangeArrowheads="1"/>
          </p:cNvSpPr>
          <p:nvPr/>
        </p:nvSpPr>
        <p:spPr bwMode="auto">
          <a:xfrm>
            <a:off x="539750" y="1491456"/>
            <a:ext cx="7848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a:latin typeface="Times New Roman" panose="02020603050405020304" pitchFamily="18" charset="0"/>
                <a:cs typeface="Times New Roman" panose="02020603050405020304" pitchFamily="18" charset="0"/>
              </a:rPr>
              <a:t>假设函数                              只有一个极小点。</a:t>
            </a:r>
            <a:endParaRPr lang="en-US" altLang="zh-CN" sz="2400">
              <a:latin typeface="Times New Roman" panose="02020603050405020304" pitchFamily="18" charset="0"/>
              <a:cs typeface="Times New Roman" panose="02020603050405020304" pitchFamily="18" charset="0"/>
            </a:endParaRPr>
          </a:p>
          <a:p>
            <a:pPr eaLnBrk="1" hangingPunct="1">
              <a:lnSpc>
                <a:spcPct val="90000"/>
              </a:lnSpc>
            </a:pPr>
            <a:r>
              <a:rPr lang="zh-CN" altLang="en-US" sz="2400">
                <a:latin typeface="Times New Roman" panose="02020603050405020304" pitchFamily="18" charset="0"/>
                <a:cs typeface="Times New Roman" panose="02020603050405020304" pitchFamily="18" charset="0"/>
              </a:rPr>
              <a:t>初始给定参数为                                。从这个点如何搜索才能找到原函数的极小值点？</a:t>
            </a:r>
          </a:p>
        </p:txBody>
      </p:sp>
      <p:sp>
        <p:nvSpPr>
          <p:cNvPr id="6" name="矩形 38">
            <a:extLst>
              <a:ext uri="{FF2B5EF4-FFF2-40B4-BE49-F238E27FC236}">
                <a16:creationId xmlns:a16="http://schemas.microsoft.com/office/drawing/2014/main" id="{0845A9E1-25E8-41AC-AA21-74C166CCF606}"/>
              </a:ext>
            </a:extLst>
          </p:cNvPr>
          <p:cNvSpPr>
            <a:spLocks noChangeArrowheads="1"/>
          </p:cNvSpPr>
          <p:nvPr/>
        </p:nvSpPr>
        <p:spPr bwMode="auto">
          <a:xfrm>
            <a:off x="611187" y="2570956"/>
            <a:ext cx="78486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400">
                <a:latin typeface="Times New Roman" panose="02020603050405020304" pitchFamily="18" charset="0"/>
                <a:cs typeface="Times New Roman" panose="02020603050405020304" pitchFamily="18" charset="0"/>
              </a:rPr>
              <a:t>方法：</a:t>
            </a:r>
          </a:p>
        </p:txBody>
      </p:sp>
      <p:pic>
        <p:nvPicPr>
          <p:cNvPr id="7" name="Picture 6">
            <a:extLst>
              <a:ext uri="{FF2B5EF4-FFF2-40B4-BE49-F238E27FC236}">
                <a16:creationId xmlns:a16="http://schemas.microsoft.com/office/drawing/2014/main" id="{79FFCB10-71D9-4E79-A89B-9CE1FB3D8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062" y="1505743"/>
            <a:ext cx="22415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8F7CE9FD-F880-41FC-9A91-266C74EEF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2" y="1850231"/>
            <a:ext cx="24780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38">
            <a:extLst>
              <a:ext uri="{FF2B5EF4-FFF2-40B4-BE49-F238E27FC236}">
                <a16:creationId xmlns:a16="http://schemas.microsoft.com/office/drawing/2014/main" id="{939134FD-CE1E-478E-9223-E02C27205323}"/>
              </a:ext>
            </a:extLst>
          </p:cNvPr>
          <p:cNvSpPr>
            <a:spLocks noChangeArrowheads="1"/>
          </p:cNvSpPr>
          <p:nvPr/>
        </p:nvSpPr>
        <p:spPr bwMode="auto">
          <a:xfrm>
            <a:off x="684212" y="3074193"/>
            <a:ext cx="7847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1. </a:t>
            </a:r>
            <a:r>
              <a:rPr lang="zh-CN" altLang="en-US" sz="2400">
                <a:latin typeface="Times New Roman" panose="02020603050405020304" pitchFamily="18" charset="0"/>
                <a:cs typeface="Times New Roman" panose="02020603050405020304" pitchFamily="18" charset="0"/>
              </a:rPr>
              <a:t>首先设定一个较小的正数</a:t>
            </a:r>
            <a:r>
              <a:rPr lang="zh-CN"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0" name="矩形 38">
            <a:extLst>
              <a:ext uri="{FF2B5EF4-FFF2-40B4-BE49-F238E27FC236}">
                <a16:creationId xmlns:a16="http://schemas.microsoft.com/office/drawing/2014/main" id="{253C8B62-2F3F-415B-9D68-D7BAB5FBADF5}"/>
              </a:ext>
            </a:extLst>
          </p:cNvPr>
          <p:cNvSpPr>
            <a:spLocks noChangeArrowheads="1"/>
          </p:cNvSpPr>
          <p:nvPr/>
        </p:nvSpPr>
        <p:spPr bwMode="auto">
          <a:xfrm>
            <a:off x="682625" y="3571081"/>
            <a:ext cx="78486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2. </a:t>
            </a:r>
            <a:r>
              <a:rPr lang="zh-CN" altLang="en-US" sz="2400">
                <a:latin typeface="Times New Roman" panose="02020603050405020304" pitchFamily="18" charset="0"/>
                <a:cs typeface="Times New Roman" panose="02020603050405020304" pitchFamily="18" charset="0"/>
              </a:rPr>
              <a:t>求当前位置处的各个偏导数：</a:t>
            </a:r>
            <a:endParaRPr lang="en-US" altLang="zh-CN" sz="240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7A7177D-0D3B-4DA3-B39C-2776576AEF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2" y="4004468"/>
            <a:ext cx="34210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38">
            <a:extLst>
              <a:ext uri="{FF2B5EF4-FFF2-40B4-BE49-F238E27FC236}">
                <a16:creationId xmlns:a16="http://schemas.microsoft.com/office/drawing/2014/main" id="{F85FF820-A289-47F1-ABFA-8FC2852C988D}"/>
              </a:ext>
            </a:extLst>
          </p:cNvPr>
          <p:cNvSpPr>
            <a:spLocks noChangeArrowheads="1"/>
          </p:cNvSpPr>
          <p:nvPr/>
        </p:nvSpPr>
        <p:spPr bwMode="auto">
          <a:xfrm>
            <a:off x="755650" y="4652168"/>
            <a:ext cx="7848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3. </a:t>
            </a:r>
            <a:r>
              <a:rPr lang="zh-CN" altLang="en-US" sz="2400">
                <a:latin typeface="Times New Roman" panose="02020603050405020304" pitchFamily="18" charset="0"/>
                <a:cs typeface="Times New Roman" panose="02020603050405020304" pitchFamily="18" charset="0"/>
              </a:rPr>
              <a:t>修改当前函数的参数值，公式如下：</a:t>
            </a:r>
            <a:endParaRPr lang="en-US" altLang="zh-CN" sz="240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8B5DB17-EBE0-4187-AE80-031320516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5083968"/>
            <a:ext cx="370522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38">
            <a:extLst>
              <a:ext uri="{FF2B5EF4-FFF2-40B4-BE49-F238E27FC236}">
                <a16:creationId xmlns:a16="http://schemas.microsoft.com/office/drawing/2014/main" id="{5737B371-FD76-47A1-B926-607A9AE8621C}"/>
              </a:ext>
            </a:extLst>
          </p:cNvPr>
          <p:cNvSpPr>
            <a:spLocks noChangeArrowheads="1"/>
          </p:cNvSpPr>
          <p:nvPr/>
        </p:nvSpPr>
        <p:spPr bwMode="auto">
          <a:xfrm>
            <a:off x="755650" y="5811043"/>
            <a:ext cx="78470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4. </a:t>
            </a:r>
            <a:r>
              <a:rPr lang="zh-CN" altLang="en-US" sz="2400">
                <a:latin typeface="Times New Roman" panose="02020603050405020304" pitchFamily="18" charset="0"/>
                <a:cs typeface="Times New Roman" panose="02020603050405020304" pitchFamily="18" charset="0"/>
              </a:rPr>
              <a:t>如果参数变化量小于</a:t>
            </a:r>
            <a:r>
              <a:rPr lang="zh-CN" altLang="en-US" sz="2400">
                <a:latin typeface="Times New Roman" panose="02020603050405020304" pitchFamily="18" charset="0"/>
                <a:cs typeface="Times New Roman" panose="02020603050405020304" pitchFamily="18" charset="0"/>
                <a:sym typeface="Symbol" panose="05050102010706020507" pitchFamily="18" charset="2"/>
              </a:rPr>
              <a:t>，退出；否则返回</a:t>
            </a:r>
            <a:r>
              <a:rPr lang="en-US" altLang="zh-CN" sz="2400">
                <a:latin typeface="Times New Roman" panose="02020603050405020304" pitchFamily="18" charset="0"/>
                <a:cs typeface="Times New Roman" panose="02020603050405020304" pitchFamily="18" charset="0"/>
                <a:sym typeface="Symbol" panose="05050102010706020507" pitchFamily="18" charset="2"/>
              </a:rPr>
              <a:t>2</a:t>
            </a:r>
            <a:r>
              <a:rPr lang="zh-CN" altLang="en-US" sz="2400">
                <a:sym typeface="Symbol" panose="05050102010706020507" pitchFamily="18" charset="2"/>
              </a:rPr>
              <a:t>。</a:t>
            </a:r>
          </a:p>
        </p:txBody>
      </p:sp>
    </p:spTree>
    <p:extLst>
      <p:ext uri="{BB962C8B-B14F-4D97-AF65-F5344CB8AC3E}">
        <p14:creationId xmlns:p14="http://schemas.microsoft.com/office/powerpoint/2010/main" val="39748333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8543F3-33E7-4245-B8C7-D4E6E2C960E2}"/>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112</a:t>
            </a:fld>
            <a:endParaRPr kumimoji="1" lang="zh-CN" altLang="en-US" dirty="0">
              <a:solidFill>
                <a:prstClr val="white"/>
              </a:solidFill>
            </a:endParaRPr>
          </a:p>
        </p:txBody>
      </p:sp>
      <p:sp>
        <p:nvSpPr>
          <p:cNvPr id="5" name="矩形 38">
            <a:extLst>
              <a:ext uri="{FF2B5EF4-FFF2-40B4-BE49-F238E27FC236}">
                <a16:creationId xmlns:a16="http://schemas.microsoft.com/office/drawing/2014/main" id="{1856CCFA-3064-42BE-8F7F-79244DDC1089}"/>
              </a:ext>
            </a:extLst>
          </p:cNvPr>
          <p:cNvSpPr>
            <a:spLocks noChangeArrowheads="1"/>
          </p:cNvSpPr>
          <p:nvPr/>
        </p:nvSpPr>
        <p:spPr bwMode="auto">
          <a:xfrm>
            <a:off x="395521" y="1188985"/>
            <a:ext cx="820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90000"/>
              </a:lnSpc>
            </a:pPr>
            <a:r>
              <a:rPr lang="zh-CN" altLang="en-US" sz="2000" dirty="0">
                <a:latin typeface="楷体_GB2312" pitchFamily="49" charset="-122"/>
                <a:ea typeface="楷体_GB2312" pitchFamily="49" charset="-122"/>
              </a:rPr>
              <a:t>例</a:t>
            </a: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任给一个初始出发点，设为</a:t>
            </a:r>
            <a:r>
              <a:rPr lang="en-US" altLang="zh-CN" sz="2000" dirty="0">
                <a:latin typeface="楷体_GB2312" pitchFamily="49" charset="-122"/>
                <a:ea typeface="楷体_GB2312" pitchFamily="49" charset="-122"/>
              </a:rPr>
              <a:t>x</a:t>
            </a:r>
            <a:r>
              <a:rPr lang="en-US" altLang="zh-CN" sz="2000" baseline="-25000" dirty="0">
                <a:latin typeface="楷体_GB2312" pitchFamily="49" charset="-122"/>
                <a:ea typeface="楷体_GB2312" pitchFamily="49" charset="-122"/>
              </a:rPr>
              <a:t>0</a:t>
            </a:r>
            <a:r>
              <a:rPr lang="en-US" altLang="zh-CN" sz="2000" dirty="0">
                <a:latin typeface="楷体_GB2312" pitchFamily="49" charset="-122"/>
                <a:ea typeface="楷体_GB2312" pitchFamily="49" charset="-122"/>
              </a:rPr>
              <a:t>=-4</a:t>
            </a:r>
            <a:r>
              <a:rPr lang="zh-CN" altLang="en-US" sz="2000" dirty="0">
                <a:latin typeface="楷体_GB2312" pitchFamily="49" charset="-122"/>
                <a:ea typeface="楷体_GB2312" pitchFamily="49" charset="-122"/>
              </a:rPr>
              <a:t>，求函数</a:t>
            </a:r>
            <a:r>
              <a:rPr lang="en-US" altLang="zh-CN" sz="2000" dirty="0">
                <a:latin typeface="楷体_GB2312" pitchFamily="49" charset="-122"/>
                <a:ea typeface="楷体_GB2312" pitchFamily="49" charset="-122"/>
              </a:rPr>
              <a:t>y=x</a:t>
            </a:r>
            <a:r>
              <a:rPr lang="en-US" altLang="zh-CN" sz="2000" baseline="30000" dirty="0">
                <a:latin typeface="楷体_GB2312" pitchFamily="49" charset="-122"/>
                <a:ea typeface="楷体_GB2312" pitchFamily="49" charset="-122"/>
              </a:rPr>
              <a:t>2</a:t>
            </a:r>
            <a:r>
              <a:rPr lang="en-US" altLang="zh-CN" sz="2000" dirty="0">
                <a:latin typeface="楷体_GB2312" pitchFamily="49" charset="-122"/>
                <a:ea typeface="楷体_GB2312" pitchFamily="49" charset="-122"/>
              </a:rPr>
              <a:t>/2-2x</a:t>
            </a:r>
            <a:r>
              <a:rPr lang="zh-CN" altLang="en-US" sz="2000" dirty="0">
                <a:latin typeface="楷体_GB2312" pitchFamily="49" charset="-122"/>
                <a:ea typeface="楷体_GB2312" pitchFamily="49" charset="-122"/>
              </a:rPr>
              <a:t>的极小值。</a:t>
            </a:r>
          </a:p>
        </p:txBody>
      </p:sp>
      <p:sp>
        <p:nvSpPr>
          <p:cNvPr id="6" name="矩形 38">
            <a:extLst>
              <a:ext uri="{FF2B5EF4-FFF2-40B4-BE49-F238E27FC236}">
                <a16:creationId xmlns:a16="http://schemas.microsoft.com/office/drawing/2014/main" id="{6403FC87-9598-4CCE-BB3D-756CFCCD0103}"/>
              </a:ext>
            </a:extLst>
          </p:cNvPr>
          <p:cNvSpPr>
            <a:spLocks noChangeArrowheads="1"/>
          </p:cNvSpPr>
          <p:nvPr/>
        </p:nvSpPr>
        <p:spPr bwMode="auto">
          <a:xfrm>
            <a:off x="262172" y="1781360"/>
            <a:ext cx="338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(1) </a:t>
            </a:r>
            <a:r>
              <a:rPr lang="zh-CN" altLang="en-US" sz="2000">
                <a:latin typeface="楷体_GB2312" pitchFamily="49" charset="-122"/>
                <a:ea typeface="楷体_GB2312" pitchFamily="49" charset="-122"/>
              </a:rPr>
              <a:t>首先给定两个参数：</a:t>
            </a:r>
            <a:endParaRPr lang="zh-CN" altLang="en-US" sz="2000">
              <a:latin typeface="楷体_GB2312" pitchFamily="49" charset="-122"/>
              <a:ea typeface="楷体_GB2312" pitchFamily="49" charset="-122"/>
              <a:sym typeface="Symbol" panose="05050102010706020507" pitchFamily="18" charset="2"/>
            </a:endParaRPr>
          </a:p>
        </p:txBody>
      </p:sp>
      <p:sp>
        <p:nvSpPr>
          <p:cNvPr id="7" name="矩形 38">
            <a:extLst>
              <a:ext uri="{FF2B5EF4-FFF2-40B4-BE49-F238E27FC236}">
                <a16:creationId xmlns:a16="http://schemas.microsoft.com/office/drawing/2014/main" id="{ED6A09C6-165D-4EAB-A4E4-1B42DABBFC3F}"/>
              </a:ext>
            </a:extLst>
          </p:cNvPr>
          <p:cNvSpPr>
            <a:spLocks noChangeArrowheads="1"/>
          </p:cNvSpPr>
          <p:nvPr/>
        </p:nvSpPr>
        <p:spPr bwMode="auto">
          <a:xfrm>
            <a:off x="262172" y="2286185"/>
            <a:ext cx="201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(2) </a:t>
            </a:r>
            <a:r>
              <a:rPr lang="zh-CN" altLang="en-US" sz="2000">
                <a:latin typeface="楷体_GB2312" pitchFamily="49" charset="-122"/>
                <a:ea typeface="楷体_GB2312" pitchFamily="49" charset="-122"/>
              </a:rPr>
              <a:t>计算导数：</a:t>
            </a:r>
            <a:endParaRPr lang="en-US" altLang="zh-CN" sz="2000">
              <a:latin typeface="楷体_GB2312" pitchFamily="49" charset="-122"/>
              <a:ea typeface="楷体_GB2312" pitchFamily="49" charset="-122"/>
            </a:endParaRPr>
          </a:p>
        </p:txBody>
      </p:sp>
      <p:sp>
        <p:nvSpPr>
          <p:cNvPr id="8" name="矩形 38">
            <a:extLst>
              <a:ext uri="{FF2B5EF4-FFF2-40B4-BE49-F238E27FC236}">
                <a16:creationId xmlns:a16="http://schemas.microsoft.com/office/drawing/2014/main" id="{3DC76DE3-84CE-43AB-9AA0-9A232FC8C824}"/>
              </a:ext>
            </a:extLst>
          </p:cNvPr>
          <p:cNvSpPr>
            <a:spLocks noChangeArrowheads="1"/>
          </p:cNvSpPr>
          <p:nvPr/>
        </p:nvSpPr>
        <p:spPr bwMode="auto">
          <a:xfrm>
            <a:off x="262172" y="2862448"/>
            <a:ext cx="273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(3) </a:t>
            </a:r>
            <a:r>
              <a:rPr lang="zh-CN" altLang="en-US" sz="2000">
                <a:latin typeface="楷体_GB2312" pitchFamily="49" charset="-122"/>
                <a:ea typeface="楷体_GB2312" pitchFamily="49" charset="-122"/>
              </a:rPr>
              <a:t>计算当前导数值：</a:t>
            </a:r>
            <a:endParaRPr lang="en-US" altLang="zh-CN" sz="2000">
              <a:latin typeface="楷体_GB2312" pitchFamily="49" charset="-122"/>
              <a:ea typeface="楷体_GB2312" pitchFamily="49" charset="-122"/>
            </a:endParaRPr>
          </a:p>
        </p:txBody>
      </p:sp>
      <p:sp>
        <p:nvSpPr>
          <p:cNvPr id="9" name="矩形 38">
            <a:extLst>
              <a:ext uri="{FF2B5EF4-FFF2-40B4-BE49-F238E27FC236}">
                <a16:creationId xmlns:a16="http://schemas.microsoft.com/office/drawing/2014/main" id="{0C3410B6-7BD7-4BEF-9ABC-402DE1F1006D}"/>
              </a:ext>
            </a:extLst>
          </p:cNvPr>
          <p:cNvSpPr>
            <a:spLocks noChangeArrowheads="1"/>
          </p:cNvSpPr>
          <p:nvPr/>
        </p:nvSpPr>
        <p:spPr bwMode="auto">
          <a:xfrm>
            <a:off x="262172" y="3365685"/>
            <a:ext cx="4897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(4) </a:t>
            </a:r>
            <a:r>
              <a:rPr lang="zh-CN" altLang="en-US" sz="2000">
                <a:latin typeface="楷体_GB2312" pitchFamily="49" charset="-122"/>
                <a:ea typeface="楷体_GB2312" pitchFamily="49" charset="-122"/>
              </a:rPr>
              <a:t>修改当前参数：</a:t>
            </a:r>
            <a:endParaRPr lang="en-US" altLang="zh-CN" sz="2000">
              <a:latin typeface="楷体_GB2312" pitchFamily="49" charset="-122"/>
              <a:ea typeface="楷体_GB2312" pitchFamily="49" charset="-122"/>
            </a:endParaRPr>
          </a:p>
        </p:txBody>
      </p:sp>
      <p:pic>
        <p:nvPicPr>
          <p:cNvPr id="10" name="Picture 9">
            <a:extLst>
              <a:ext uri="{FF2B5EF4-FFF2-40B4-BE49-F238E27FC236}">
                <a16:creationId xmlns:a16="http://schemas.microsoft.com/office/drawing/2014/main" id="{A17BE6AB-4320-4B65-9583-1E03595F7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697" y="1825266"/>
            <a:ext cx="18859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5A77D39E-EDC1-4617-9D4A-280CA6A94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321" y="2191185"/>
            <a:ext cx="1227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27F6B525-CD5F-4846-AD08-A1F2FE92C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972" y="2921975"/>
            <a:ext cx="8493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7DC12335-CA70-4BC3-9E1A-8F3900D510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97" y="3805423"/>
            <a:ext cx="1439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C3EE80D0-7BBD-4C75-A453-111B8EC144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722" y="3981635"/>
            <a:ext cx="25034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D4E08FB3-6D92-4B06-BC75-8CE2849A50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247" y="4562660"/>
            <a:ext cx="25019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38">
            <a:extLst>
              <a:ext uri="{FF2B5EF4-FFF2-40B4-BE49-F238E27FC236}">
                <a16:creationId xmlns:a16="http://schemas.microsoft.com/office/drawing/2014/main" id="{2B610AE2-94D3-4402-A5D4-B8975A53785B}"/>
              </a:ext>
            </a:extLst>
          </p:cNvPr>
          <p:cNvSpPr>
            <a:spLocks noChangeArrowheads="1"/>
          </p:cNvSpPr>
          <p:nvPr/>
        </p:nvSpPr>
        <p:spPr bwMode="auto">
          <a:xfrm>
            <a:off x="328847" y="4981760"/>
            <a:ext cx="273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(5) </a:t>
            </a:r>
            <a:r>
              <a:rPr lang="zh-CN" altLang="en-US" sz="2000">
                <a:latin typeface="楷体_GB2312" pitchFamily="49" charset="-122"/>
                <a:ea typeface="楷体_GB2312" pitchFamily="49" charset="-122"/>
              </a:rPr>
              <a:t>计算当前导数值：</a:t>
            </a:r>
            <a:endParaRPr lang="en-US" altLang="zh-CN" sz="2000">
              <a:latin typeface="楷体_GB2312" pitchFamily="49" charset="-122"/>
              <a:ea typeface="楷体_GB2312" pitchFamily="49" charset="-122"/>
            </a:endParaRPr>
          </a:p>
        </p:txBody>
      </p:sp>
      <p:pic>
        <p:nvPicPr>
          <p:cNvPr id="17" name="Picture 16">
            <a:extLst>
              <a:ext uri="{FF2B5EF4-FFF2-40B4-BE49-F238E27FC236}">
                <a16:creationId xmlns:a16="http://schemas.microsoft.com/office/drawing/2014/main" id="{60B897B6-A4C3-413C-9C94-E16CF5FF24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8799" y="5054588"/>
            <a:ext cx="1062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38">
            <a:extLst>
              <a:ext uri="{FF2B5EF4-FFF2-40B4-BE49-F238E27FC236}">
                <a16:creationId xmlns:a16="http://schemas.microsoft.com/office/drawing/2014/main" id="{B3CA9B14-5674-49EB-AD19-544366CFB59A}"/>
              </a:ext>
            </a:extLst>
          </p:cNvPr>
          <p:cNvSpPr>
            <a:spLocks noChangeArrowheads="1"/>
          </p:cNvSpPr>
          <p:nvPr/>
        </p:nvSpPr>
        <p:spPr bwMode="auto">
          <a:xfrm>
            <a:off x="328847" y="5611498"/>
            <a:ext cx="4895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dirty="0">
                <a:latin typeface="楷体_GB2312" pitchFamily="49" charset="-122"/>
                <a:ea typeface="楷体_GB2312" pitchFamily="49" charset="-122"/>
              </a:rPr>
              <a:t>(6) </a:t>
            </a:r>
            <a:r>
              <a:rPr lang="zh-CN" altLang="en-US" sz="2000" dirty="0">
                <a:latin typeface="楷体_GB2312" pitchFamily="49" charset="-122"/>
                <a:ea typeface="楷体_GB2312" pitchFamily="49" charset="-122"/>
              </a:rPr>
              <a:t>修改当前参数：</a:t>
            </a:r>
            <a:endParaRPr lang="en-US" altLang="zh-CN" sz="2000" dirty="0">
              <a:latin typeface="楷体_GB2312" pitchFamily="49" charset="-122"/>
              <a:ea typeface="楷体_GB2312" pitchFamily="49" charset="-122"/>
            </a:endParaRPr>
          </a:p>
        </p:txBody>
      </p:sp>
      <p:pic>
        <p:nvPicPr>
          <p:cNvPr id="19" name="Picture 18">
            <a:extLst>
              <a:ext uri="{FF2B5EF4-FFF2-40B4-BE49-F238E27FC236}">
                <a16:creationId xmlns:a16="http://schemas.microsoft.com/office/drawing/2014/main" id="{8B8477C2-B457-4E61-B1BC-E91A5739E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887" y="5519923"/>
            <a:ext cx="14398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a:extLst>
              <a:ext uri="{FF2B5EF4-FFF2-40B4-BE49-F238E27FC236}">
                <a16:creationId xmlns:a16="http://schemas.microsoft.com/office/drawing/2014/main" id="{AEE9F3A1-06EC-4FE9-BA68-F45C97A6BE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9750" y="5697723"/>
            <a:ext cx="28797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a:extLst>
              <a:ext uri="{FF2B5EF4-FFF2-40B4-BE49-F238E27FC236}">
                <a16:creationId xmlns:a16="http://schemas.microsoft.com/office/drawing/2014/main" id="{39A4B47C-21B2-4D14-8A21-0967297015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8450" y="6153335"/>
            <a:ext cx="285591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C:\Documents and Settings\Administrator\桌面\untitled.bmp">
            <a:extLst>
              <a:ext uri="{FF2B5EF4-FFF2-40B4-BE49-F238E27FC236}">
                <a16:creationId xmlns:a16="http://schemas.microsoft.com/office/drawing/2014/main" id="{A07C85A7-756B-4CAD-8384-BFD35C3497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5769" t="4134" r="4109"/>
          <a:stretch>
            <a:fillRect/>
          </a:stretch>
        </p:blipFill>
        <p:spPr bwMode="auto">
          <a:xfrm>
            <a:off x="5159609" y="1609910"/>
            <a:ext cx="360045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9997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79A55F-4C73-453E-B1BA-06CE44055624}"/>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113</a:t>
            </a:fld>
            <a:endParaRPr kumimoji="1" lang="zh-CN" altLang="en-US" dirty="0">
              <a:solidFill>
                <a:prstClr val="white"/>
              </a:solidFill>
            </a:endParaRPr>
          </a:p>
        </p:txBody>
      </p:sp>
      <p:sp>
        <p:nvSpPr>
          <p:cNvPr id="5" name="矩形 38">
            <a:extLst>
              <a:ext uri="{FF2B5EF4-FFF2-40B4-BE49-F238E27FC236}">
                <a16:creationId xmlns:a16="http://schemas.microsoft.com/office/drawing/2014/main" id="{65F4F217-F188-4565-93DD-FF29BA3E3C64}"/>
              </a:ext>
            </a:extLst>
          </p:cNvPr>
          <p:cNvSpPr>
            <a:spLocks noChangeArrowheads="1"/>
          </p:cNvSpPr>
          <p:nvPr/>
        </p:nvSpPr>
        <p:spPr bwMode="auto">
          <a:xfrm>
            <a:off x="422275" y="1608931"/>
            <a:ext cx="273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(7) </a:t>
            </a:r>
            <a:r>
              <a:rPr lang="zh-CN" altLang="en-US" sz="2000">
                <a:latin typeface="楷体_GB2312" pitchFamily="49" charset="-122"/>
                <a:ea typeface="楷体_GB2312" pitchFamily="49" charset="-122"/>
              </a:rPr>
              <a:t>计算当前导数值：</a:t>
            </a:r>
            <a:endParaRPr lang="en-US" altLang="zh-CN" sz="2000">
              <a:latin typeface="楷体_GB2312" pitchFamily="49" charset="-122"/>
              <a:ea typeface="楷体_GB2312" pitchFamily="49" charset="-122"/>
            </a:endParaRPr>
          </a:p>
        </p:txBody>
      </p:sp>
      <p:sp>
        <p:nvSpPr>
          <p:cNvPr id="6" name="矩形 38">
            <a:extLst>
              <a:ext uri="{FF2B5EF4-FFF2-40B4-BE49-F238E27FC236}">
                <a16:creationId xmlns:a16="http://schemas.microsoft.com/office/drawing/2014/main" id="{D7A0D6A9-2585-4E8C-A8CB-96B3507B6B16}"/>
              </a:ext>
            </a:extLst>
          </p:cNvPr>
          <p:cNvSpPr>
            <a:spLocks noChangeArrowheads="1"/>
          </p:cNvSpPr>
          <p:nvPr/>
        </p:nvSpPr>
        <p:spPr bwMode="auto">
          <a:xfrm>
            <a:off x="422275" y="2113756"/>
            <a:ext cx="4897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(8) </a:t>
            </a:r>
            <a:r>
              <a:rPr lang="zh-CN" altLang="en-US" sz="2000">
                <a:latin typeface="楷体_GB2312" pitchFamily="49" charset="-122"/>
                <a:ea typeface="楷体_GB2312" pitchFamily="49" charset="-122"/>
              </a:rPr>
              <a:t>修改当前参数：</a:t>
            </a:r>
            <a:endParaRPr lang="en-US" altLang="zh-CN" sz="2000">
              <a:latin typeface="楷体_GB2312" pitchFamily="49" charset="-122"/>
              <a:ea typeface="楷体_GB2312" pitchFamily="49" charset="-122"/>
            </a:endParaRPr>
          </a:p>
        </p:txBody>
      </p:sp>
      <p:pic>
        <p:nvPicPr>
          <p:cNvPr id="7" name="Picture 6">
            <a:extLst>
              <a:ext uri="{FF2B5EF4-FFF2-40B4-BE49-F238E27FC236}">
                <a16:creationId xmlns:a16="http://schemas.microsoft.com/office/drawing/2014/main" id="{B43AF071-D999-4464-988A-987DBCC5A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912" y="1696243"/>
            <a:ext cx="1203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0B263F92-08B8-41C8-9B15-DC6E3BD5C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7" y="2513806"/>
            <a:ext cx="14398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7642E6F2-A42D-4F1D-89FA-A445315411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350" y="2661443"/>
            <a:ext cx="33035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38">
            <a:extLst>
              <a:ext uri="{FF2B5EF4-FFF2-40B4-BE49-F238E27FC236}">
                <a16:creationId xmlns:a16="http://schemas.microsoft.com/office/drawing/2014/main" id="{64AAD989-33E1-4FBE-A58A-294A7AD66B80}"/>
              </a:ext>
            </a:extLst>
          </p:cNvPr>
          <p:cNvSpPr>
            <a:spLocks noChangeArrowheads="1"/>
          </p:cNvSpPr>
          <p:nvPr/>
        </p:nvSpPr>
        <p:spPr bwMode="auto">
          <a:xfrm>
            <a:off x="409575" y="3585368"/>
            <a:ext cx="273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(9) </a:t>
            </a:r>
            <a:r>
              <a:rPr lang="zh-CN" altLang="en-US" sz="2000">
                <a:latin typeface="楷体_GB2312" pitchFamily="49" charset="-122"/>
                <a:ea typeface="楷体_GB2312" pitchFamily="49" charset="-122"/>
              </a:rPr>
              <a:t>计算当前导数值：</a:t>
            </a:r>
            <a:endParaRPr lang="en-US" altLang="zh-CN" sz="2000">
              <a:latin typeface="楷体_GB2312" pitchFamily="49" charset="-122"/>
              <a:ea typeface="楷体_GB2312" pitchFamily="49" charset="-122"/>
            </a:endParaRPr>
          </a:p>
        </p:txBody>
      </p:sp>
      <p:sp>
        <p:nvSpPr>
          <p:cNvPr id="11" name="矩形 38">
            <a:extLst>
              <a:ext uri="{FF2B5EF4-FFF2-40B4-BE49-F238E27FC236}">
                <a16:creationId xmlns:a16="http://schemas.microsoft.com/office/drawing/2014/main" id="{B42A1088-D532-4824-BB5C-50B1DB4F9839}"/>
              </a:ext>
            </a:extLst>
          </p:cNvPr>
          <p:cNvSpPr>
            <a:spLocks noChangeArrowheads="1"/>
          </p:cNvSpPr>
          <p:nvPr/>
        </p:nvSpPr>
        <p:spPr bwMode="auto">
          <a:xfrm>
            <a:off x="409575" y="4055268"/>
            <a:ext cx="4897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(10) </a:t>
            </a:r>
            <a:r>
              <a:rPr lang="zh-CN" altLang="en-US" sz="2000">
                <a:latin typeface="楷体_GB2312" pitchFamily="49" charset="-122"/>
                <a:ea typeface="楷体_GB2312" pitchFamily="49" charset="-122"/>
              </a:rPr>
              <a:t>修改当前参数：</a:t>
            </a:r>
            <a:endParaRPr lang="en-US" altLang="zh-CN" sz="2000">
              <a:latin typeface="楷体_GB2312" pitchFamily="49" charset="-122"/>
              <a:ea typeface="楷体_GB2312" pitchFamily="49" charset="-122"/>
            </a:endParaRPr>
          </a:p>
        </p:txBody>
      </p:sp>
      <p:pic>
        <p:nvPicPr>
          <p:cNvPr id="12" name="Picture 11">
            <a:extLst>
              <a:ext uri="{FF2B5EF4-FFF2-40B4-BE49-F238E27FC236}">
                <a16:creationId xmlns:a16="http://schemas.microsoft.com/office/drawing/2014/main" id="{74563D16-C729-44D9-A285-19F9CFA094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8775" y="3671093"/>
            <a:ext cx="1346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3680ED18-5733-43D7-917E-75C47ECBD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5" y="4455318"/>
            <a:ext cx="1439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8763B5E6-788B-4CC8-9665-EA2AE4BE03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9312" y="4631531"/>
            <a:ext cx="3729038"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38">
            <a:extLst>
              <a:ext uri="{FF2B5EF4-FFF2-40B4-BE49-F238E27FC236}">
                <a16:creationId xmlns:a16="http://schemas.microsoft.com/office/drawing/2014/main" id="{B45B5A4E-F428-42ED-A5E1-9EB0827EB560}"/>
              </a:ext>
            </a:extLst>
          </p:cNvPr>
          <p:cNvSpPr>
            <a:spLocks noChangeArrowheads="1"/>
          </p:cNvSpPr>
          <p:nvPr/>
        </p:nvSpPr>
        <p:spPr bwMode="auto">
          <a:xfrm>
            <a:off x="409575" y="5641181"/>
            <a:ext cx="4897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Wingdings" panose="05000000000000000000" pitchFamily="2" charset="2"/>
              <a:buNone/>
            </a:pPr>
            <a:r>
              <a:rPr lang="en-US" altLang="zh-CN" sz="2000">
                <a:latin typeface="楷体_GB2312" pitchFamily="49" charset="-122"/>
                <a:ea typeface="楷体_GB2312" pitchFamily="49" charset="-122"/>
              </a:rPr>
              <a:t>(11)</a:t>
            </a:r>
            <a:r>
              <a:rPr lang="zh-CN" altLang="en-US" sz="2000">
                <a:latin typeface="楷体_GB2312" pitchFamily="49" charset="-122"/>
                <a:ea typeface="楷体_GB2312" pitchFamily="49" charset="-122"/>
              </a:rPr>
              <a:t>此时变化量满足终止条件，终止。</a:t>
            </a:r>
            <a:endParaRPr lang="en-US" altLang="zh-CN" sz="2000">
              <a:latin typeface="楷体_GB2312" pitchFamily="49" charset="-122"/>
              <a:ea typeface="楷体_GB2312" pitchFamily="49" charset="-122"/>
            </a:endParaRPr>
          </a:p>
        </p:txBody>
      </p:sp>
      <p:pic>
        <p:nvPicPr>
          <p:cNvPr id="16" name="Picture 15">
            <a:extLst>
              <a:ext uri="{FF2B5EF4-FFF2-40B4-BE49-F238E27FC236}">
                <a16:creationId xmlns:a16="http://schemas.microsoft.com/office/drawing/2014/main" id="{D8044719-5734-49F8-8E35-54A91AED40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487" y="3166268"/>
            <a:ext cx="31416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AE901D19-CAB7-4228-BDC5-D03D1B51CC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887" y="5109368"/>
            <a:ext cx="38481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C:\Documents and Settings\Administrator\桌面\untitled.bmp">
            <a:extLst>
              <a:ext uri="{FF2B5EF4-FFF2-40B4-BE49-F238E27FC236}">
                <a16:creationId xmlns:a16="http://schemas.microsoft.com/office/drawing/2014/main" id="{47AA10EA-D900-4A8D-A867-379E12E216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5914" t="1781" r="6229" b="3220"/>
          <a:stretch>
            <a:fillRect/>
          </a:stretch>
        </p:blipFill>
        <p:spPr bwMode="auto">
          <a:xfrm>
            <a:off x="5468937" y="1445418"/>
            <a:ext cx="326548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8558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D387F-D359-4687-8BF1-9172AF1AE685}"/>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EFBC8654-2EA9-4BD9-A467-97EFA5DFFA69}"/>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114</a:t>
            </a:fld>
            <a:endParaRPr kumimoji="1" lang="zh-CN" altLang="en-US" dirty="0">
              <a:solidFill>
                <a:prstClr val="white"/>
              </a:solidFill>
            </a:endParaRPr>
          </a:p>
        </p:txBody>
      </p:sp>
      <p:sp>
        <p:nvSpPr>
          <p:cNvPr id="4" name="文本框 3">
            <a:extLst>
              <a:ext uri="{FF2B5EF4-FFF2-40B4-BE49-F238E27FC236}">
                <a16:creationId xmlns:a16="http://schemas.microsoft.com/office/drawing/2014/main" id="{579D79C0-7AEE-4E95-B22A-A97C4F3E72D6}"/>
              </a:ext>
            </a:extLst>
          </p:cNvPr>
          <p:cNvSpPr txBox="1"/>
          <p:nvPr/>
        </p:nvSpPr>
        <p:spPr>
          <a:xfrm>
            <a:off x="2432028" y="2551837"/>
            <a:ext cx="3877985" cy="1754326"/>
          </a:xfrm>
          <a:prstGeom prst="rect">
            <a:avLst/>
          </a:prstGeom>
          <a:noFill/>
        </p:spPr>
        <p:txBody>
          <a:bodyPr wrap="none" rtlCol="0">
            <a:spAutoFit/>
          </a:bodyPr>
          <a:lstStyle/>
          <a:p>
            <a:pPr algn="ctr"/>
            <a:r>
              <a:rPr lang="zh-CN" altLang="en-US" sz="3600" dirty="0"/>
              <a:t>第四章</a:t>
            </a:r>
            <a:endParaRPr lang="en-US" altLang="zh-CN" sz="3600" dirty="0"/>
          </a:p>
          <a:p>
            <a:pPr algn="ctr"/>
            <a:endParaRPr lang="en-US" altLang="zh-CN" sz="3600" dirty="0"/>
          </a:p>
          <a:p>
            <a:pPr algn="ctr"/>
            <a:r>
              <a:rPr lang="zh-CN" altLang="en-US" sz="3600" dirty="0"/>
              <a:t>微分和导数的应用</a:t>
            </a:r>
          </a:p>
        </p:txBody>
      </p:sp>
    </p:spTree>
    <p:extLst>
      <p:ext uri="{BB962C8B-B14F-4D97-AF65-F5344CB8AC3E}">
        <p14:creationId xmlns:p14="http://schemas.microsoft.com/office/powerpoint/2010/main" val="22505924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a:extLst>
              <a:ext uri="{FF2B5EF4-FFF2-40B4-BE49-F238E27FC236}">
                <a16:creationId xmlns:a16="http://schemas.microsoft.com/office/drawing/2014/main" id="{9F88C428-FF8A-4240-A91C-E8BFC733D230}"/>
              </a:ext>
            </a:extLst>
          </p:cNvPr>
          <p:cNvSpPr txBox="1">
            <a:spLocks noChangeArrowheads="1"/>
          </p:cNvSpPr>
          <p:nvPr/>
        </p:nvSpPr>
        <p:spPr bwMode="auto">
          <a:xfrm>
            <a:off x="395536" y="276226"/>
            <a:ext cx="556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dirty="0">
                <a:solidFill>
                  <a:srgbClr val="990099"/>
                </a:solidFill>
                <a:latin typeface="黑体" panose="02010609060101010101" pitchFamily="49" charset="-122"/>
                <a:ea typeface="黑体" panose="02010609060101010101" pitchFamily="49" charset="-122"/>
              </a:rPr>
              <a:t>一、洛必达法则</a:t>
            </a:r>
          </a:p>
        </p:txBody>
      </p:sp>
      <p:graphicFrame>
        <p:nvGraphicFramePr>
          <p:cNvPr id="2093" name="Object 45">
            <a:hlinkClick r:id="rId3" action="ppaction://hlinksldjump"/>
            <a:extLst>
              <a:ext uri="{FF2B5EF4-FFF2-40B4-BE49-F238E27FC236}">
                <a16:creationId xmlns:a16="http://schemas.microsoft.com/office/drawing/2014/main" id="{BFFAC99F-6554-4B3F-A1CD-349D8A2E5EAF}"/>
              </a:ext>
            </a:extLst>
          </p:cNvPr>
          <p:cNvGraphicFramePr>
            <a:graphicFrameLocks noGrp="1" noChangeAspect="1"/>
          </p:cNvGraphicFramePr>
          <p:nvPr>
            <p:ph sz="half" idx="4294967295"/>
          </p:nvPr>
        </p:nvGraphicFramePr>
        <p:xfrm>
          <a:off x="1157323" y="1224757"/>
          <a:ext cx="5745163" cy="1154112"/>
        </p:xfrm>
        <a:graphic>
          <a:graphicData uri="http://schemas.openxmlformats.org/presentationml/2006/ole">
            <mc:AlternateContent xmlns:mc="http://schemas.openxmlformats.org/markup-compatibility/2006">
              <mc:Choice xmlns:v="urn:schemas-microsoft-com:vml" Requires="v">
                <p:oleObj spid="_x0000_s102474" name="Document" r:id="rId4" imgW="5785048" imgH="1162050" progId="Word.Document.8">
                  <p:embed/>
                </p:oleObj>
              </mc:Choice>
              <mc:Fallback>
                <p:oleObj name="Document" r:id="rId4" imgW="5785048" imgH="1162050" progId="Word.Document.8">
                  <p:embed/>
                  <p:pic>
                    <p:nvPicPr>
                      <p:cNvPr id="2093" name="Object 45">
                        <a:hlinkClick r:id="" action="ppaction://noaction"/>
                        <a:extLst>
                          <a:ext uri="{FF2B5EF4-FFF2-40B4-BE49-F238E27FC236}">
                            <a16:creationId xmlns:a16="http://schemas.microsoft.com/office/drawing/2014/main" id="{BFFAC99F-6554-4B3F-A1CD-349D8A2E5EAF}"/>
                          </a:ext>
                        </a:extLst>
                      </p:cNvPr>
                      <p:cNvPicPr>
                        <a:picLocks noChangeAspect="1" noChangeArrowheads="1"/>
                      </p:cNvPicPr>
                      <p:nvPr/>
                    </p:nvPicPr>
                    <p:blipFill>
                      <a:blip r:embed="rId5"/>
                      <a:srcRect/>
                      <a:stretch>
                        <a:fillRect/>
                      </a:stretch>
                    </p:blipFill>
                    <p:spPr bwMode="auto">
                      <a:xfrm>
                        <a:off x="1157323" y="1224757"/>
                        <a:ext cx="5745163"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1" name="Object 53">
            <a:hlinkClick r:id="rId6" action="ppaction://hlinksldjump"/>
            <a:extLst>
              <a:ext uri="{FF2B5EF4-FFF2-40B4-BE49-F238E27FC236}">
                <a16:creationId xmlns:a16="http://schemas.microsoft.com/office/drawing/2014/main" id="{FEEB9957-3146-4CF4-A035-7EA7219E48C6}"/>
              </a:ext>
            </a:extLst>
          </p:cNvPr>
          <p:cNvGraphicFramePr>
            <a:graphicFrameLocks noChangeAspect="1"/>
          </p:cNvGraphicFramePr>
          <p:nvPr/>
        </p:nvGraphicFramePr>
        <p:xfrm>
          <a:off x="1157323" y="2780928"/>
          <a:ext cx="6738938" cy="2011363"/>
        </p:xfrm>
        <a:graphic>
          <a:graphicData uri="http://schemas.openxmlformats.org/presentationml/2006/ole">
            <mc:AlternateContent xmlns:mc="http://schemas.openxmlformats.org/markup-compatibility/2006">
              <mc:Choice xmlns:v="urn:schemas-microsoft-com:vml" Requires="v">
                <p:oleObj spid="_x0000_s102475" name="Document" r:id="rId7" imgW="6810725" imgH="2042946" progId="Word.Document.8">
                  <p:embed/>
                </p:oleObj>
              </mc:Choice>
              <mc:Fallback>
                <p:oleObj name="Document" r:id="rId7" imgW="6810725" imgH="2042946" progId="Word.Document.8">
                  <p:embed/>
                  <p:pic>
                    <p:nvPicPr>
                      <p:cNvPr id="2101" name="Object 53">
                        <a:hlinkClick r:id="" action="ppaction://noaction"/>
                        <a:extLst>
                          <a:ext uri="{FF2B5EF4-FFF2-40B4-BE49-F238E27FC236}">
                            <a16:creationId xmlns:a16="http://schemas.microsoft.com/office/drawing/2014/main" id="{FEEB9957-3146-4CF4-A035-7EA7219E48C6}"/>
                          </a:ext>
                        </a:extLst>
                      </p:cNvPr>
                      <p:cNvPicPr>
                        <a:picLocks noChangeAspect="1" noChangeArrowheads="1"/>
                      </p:cNvPicPr>
                      <p:nvPr/>
                    </p:nvPicPr>
                    <p:blipFill>
                      <a:blip r:embed="rId8"/>
                      <a:srcRect/>
                      <a:stretch>
                        <a:fillRect/>
                      </a:stretch>
                    </p:blipFill>
                    <p:spPr bwMode="auto">
                      <a:xfrm>
                        <a:off x="1157323" y="2780928"/>
                        <a:ext cx="6738938"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2" name="Object 54">
            <a:hlinkClick r:id="rId9" action="ppaction://hlinksldjump"/>
            <a:extLst>
              <a:ext uri="{FF2B5EF4-FFF2-40B4-BE49-F238E27FC236}">
                <a16:creationId xmlns:a16="http://schemas.microsoft.com/office/drawing/2014/main" id="{8CC9D652-58B6-4AF9-9918-1AB333D150E3}"/>
              </a:ext>
            </a:extLst>
          </p:cNvPr>
          <p:cNvGraphicFramePr>
            <a:graphicFrameLocks noChangeAspect="1"/>
          </p:cNvGraphicFramePr>
          <p:nvPr/>
        </p:nvGraphicFramePr>
        <p:xfrm>
          <a:off x="1157323" y="5301208"/>
          <a:ext cx="6851650" cy="593725"/>
        </p:xfrm>
        <a:graphic>
          <a:graphicData uri="http://schemas.openxmlformats.org/presentationml/2006/ole">
            <mc:AlternateContent xmlns:mc="http://schemas.openxmlformats.org/markup-compatibility/2006">
              <mc:Choice xmlns:v="urn:schemas-microsoft-com:vml" Requires="v">
                <p:oleObj spid="_x0000_s102476" name="Document" r:id="rId10" imgW="6846006" imgH="594344" progId="Word.Document.8">
                  <p:embed/>
                </p:oleObj>
              </mc:Choice>
              <mc:Fallback>
                <p:oleObj name="Document" r:id="rId10" imgW="6846006" imgH="594344" progId="Word.Document.8">
                  <p:embed/>
                  <p:pic>
                    <p:nvPicPr>
                      <p:cNvPr id="2102" name="Object 54">
                        <a:hlinkClick r:id="" action="ppaction://noaction"/>
                        <a:extLst>
                          <a:ext uri="{FF2B5EF4-FFF2-40B4-BE49-F238E27FC236}">
                            <a16:creationId xmlns:a16="http://schemas.microsoft.com/office/drawing/2014/main" id="{8CC9D652-58B6-4AF9-9918-1AB333D150E3}"/>
                          </a:ext>
                        </a:extLst>
                      </p:cNvPr>
                      <p:cNvPicPr>
                        <a:picLocks noChangeAspect="1" noChangeArrowheads="1"/>
                      </p:cNvPicPr>
                      <p:nvPr/>
                    </p:nvPicPr>
                    <p:blipFill>
                      <a:blip r:embed="rId11"/>
                      <a:srcRect/>
                      <a:stretch>
                        <a:fillRect/>
                      </a:stretch>
                    </p:blipFill>
                    <p:spPr bwMode="auto">
                      <a:xfrm>
                        <a:off x="1157323" y="5301208"/>
                        <a:ext cx="685165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739750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8" name="Object 4">
            <a:extLst>
              <a:ext uri="{FF2B5EF4-FFF2-40B4-BE49-F238E27FC236}">
                <a16:creationId xmlns:a16="http://schemas.microsoft.com/office/drawing/2014/main" id="{0E7542A7-0DC3-4E3E-B813-E1EB806830F0}"/>
              </a:ext>
            </a:extLst>
          </p:cNvPr>
          <p:cNvGraphicFramePr>
            <a:graphicFrameLocks noGrp="1" noChangeAspect="1"/>
          </p:cNvGraphicFramePr>
          <p:nvPr>
            <p:ph type="title"/>
          </p:nvPr>
        </p:nvGraphicFramePr>
        <p:xfrm>
          <a:off x="757237" y="1120775"/>
          <a:ext cx="6461125" cy="758825"/>
        </p:xfrm>
        <a:graphic>
          <a:graphicData uri="http://schemas.openxmlformats.org/presentationml/2006/ole">
            <mc:AlternateContent xmlns:mc="http://schemas.openxmlformats.org/markup-compatibility/2006">
              <mc:Choice xmlns:v="urn:schemas-microsoft-com:vml" Requires="v">
                <p:oleObj spid="_x0000_s103594" name="公式" r:id="rId3" imgW="7569000" imgH="888840" progId="Equation.3">
                  <p:embed/>
                </p:oleObj>
              </mc:Choice>
              <mc:Fallback>
                <p:oleObj name="公式" r:id="rId3" imgW="7569000" imgH="888840" progId="Equation.3">
                  <p:embed/>
                  <p:pic>
                    <p:nvPicPr>
                      <p:cNvPr id="6148" name="Object 4">
                        <a:extLst>
                          <a:ext uri="{FF2B5EF4-FFF2-40B4-BE49-F238E27FC236}">
                            <a16:creationId xmlns:a16="http://schemas.microsoft.com/office/drawing/2014/main" id="{0E7542A7-0DC3-4E3E-B813-E1EB806830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7" y="1120775"/>
                        <a:ext cx="64611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Text Box 5">
            <a:extLst>
              <a:ext uri="{FF2B5EF4-FFF2-40B4-BE49-F238E27FC236}">
                <a16:creationId xmlns:a16="http://schemas.microsoft.com/office/drawing/2014/main" id="{93E76758-A983-4BB1-8CC0-8FD68E41BDD7}"/>
              </a:ext>
            </a:extLst>
          </p:cNvPr>
          <p:cNvSpPr txBox="1">
            <a:spLocks noChangeArrowheads="1"/>
          </p:cNvSpPr>
          <p:nvPr/>
        </p:nvSpPr>
        <p:spPr bwMode="auto">
          <a:xfrm>
            <a:off x="772222" y="2275855"/>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ea typeface="黑体" panose="02010609060101010101" pitchFamily="49" charset="-122"/>
              </a:rPr>
              <a:t>定义</a:t>
            </a:r>
            <a:endParaRPr lang="zh-CN" altLang="en-US" sz="2800" b="1">
              <a:solidFill>
                <a:schemeClr val="accent2"/>
              </a:solidFill>
            </a:endParaRPr>
          </a:p>
        </p:txBody>
      </p:sp>
      <p:sp>
        <p:nvSpPr>
          <p:cNvPr id="6151" name="Line 7">
            <a:extLst>
              <a:ext uri="{FF2B5EF4-FFF2-40B4-BE49-F238E27FC236}">
                <a16:creationId xmlns:a16="http://schemas.microsoft.com/office/drawing/2014/main" id="{2E91F6CA-DC50-425A-9E4C-90467FDF52C4}"/>
              </a:ext>
            </a:extLst>
          </p:cNvPr>
          <p:cNvSpPr>
            <a:spLocks noChangeShapeType="1"/>
          </p:cNvSpPr>
          <p:nvPr/>
        </p:nvSpPr>
        <p:spPr bwMode="auto">
          <a:xfrm>
            <a:off x="3693222" y="5157167"/>
            <a:ext cx="255587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62" name="Group 18">
            <a:extLst>
              <a:ext uri="{FF2B5EF4-FFF2-40B4-BE49-F238E27FC236}">
                <a16:creationId xmlns:a16="http://schemas.microsoft.com/office/drawing/2014/main" id="{A04E40D0-147D-4B1E-85D0-1376FFA69F07}"/>
              </a:ext>
            </a:extLst>
          </p:cNvPr>
          <p:cNvGrpSpPr>
            <a:grpSpLocks/>
          </p:cNvGrpSpPr>
          <p:nvPr/>
        </p:nvGrpSpPr>
        <p:grpSpPr bwMode="auto">
          <a:xfrm>
            <a:off x="848422" y="5538167"/>
            <a:ext cx="6524625" cy="914400"/>
            <a:chOff x="594" y="3264"/>
            <a:chExt cx="4110" cy="576"/>
          </a:xfrm>
        </p:grpSpPr>
        <p:sp>
          <p:nvSpPr>
            <p:cNvPr id="6153" name="Text Box 9">
              <a:extLst>
                <a:ext uri="{FF2B5EF4-FFF2-40B4-BE49-F238E27FC236}">
                  <a16:creationId xmlns:a16="http://schemas.microsoft.com/office/drawing/2014/main" id="{79CC43D5-44EC-4052-BEF4-D89CBA9E4841}"/>
                </a:ext>
              </a:extLst>
            </p:cNvPr>
            <p:cNvSpPr txBox="1">
              <a:spLocks noChangeArrowheads="1"/>
            </p:cNvSpPr>
            <p:nvPr/>
          </p:nvSpPr>
          <p:spPr bwMode="auto">
            <a:xfrm>
              <a:off x="594" y="3417"/>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例如</a:t>
              </a:r>
              <a:r>
                <a:rPr lang="en-US" altLang="zh-CN" sz="2800" b="1"/>
                <a:t>,</a:t>
              </a:r>
            </a:p>
          </p:txBody>
        </p:sp>
        <p:graphicFrame>
          <p:nvGraphicFramePr>
            <p:cNvPr id="6154" name="Object 10">
              <a:extLst>
                <a:ext uri="{FF2B5EF4-FFF2-40B4-BE49-F238E27FC236}">
                  <a16:creationId xmlns:a16="http://schemas.microsoft.com/office/drawing/2014/main" id="{66E65780-0C8E-405C-B2D7-1C506C8AD762}"/>
                </a:ext>
              </a:extLst>
            </p:cNvPr>
            <p:cNvGraphicFramePr>
              <a:graphicFrameLocks noChangeAspect="1"/>
            </p:cNvGraphicFramePr>
            <p:nvPr/>
          </p:nvGraphicFramePr>
          <p:xfrm>
            <a:off x="1314" y="3297"/>
            <a:ext cx="920" cy="528"/>
          </p:xfrm>
          <a:graphic>
            <a:graphicData uri="http://schemas.openxmlformats.org/presentationml/2006/ole">
              <mc:AlternateContent xmlns:mc="http://schemas.openxmlformats.org/markup-compatibility/2006">
                <mc:Choice xmlns:v="urn:schemas-microsoft-com:vml" Requires="v">
                  <p:oleObj spid="_x0000_s103595" name="公式" r:id="rId5" imgW="1460160" imgH="838080" progId="Equation.3">
                    <p:embed/>
                  </p:oleObj>
                </mc:Choice>
                <mc:Fallback>
                  <p:oleObj name="公式" r:id="rId5" imgW="1460160" imgH="838080" progId="Equation.3">
                    <p:embed/>
                    <p:pic>
                      <p:nvPicPr>
                        <p:cNvPr id="6154" name="Object 10">
                          <a:extLst>
                            <a:ext uri="{FF2B5EF4-FFF2-40B4-BE49-F238E27FC236}">
                              <a16:creationId xmlns:a16="http://schemas.microsoft.com/office/drawing/2014/main" id="{66E65780-0C8E-405C-B2D7-1C506C8AD7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4" y="3297"/>
                          <a:ext cx="92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5" name="Object 11">
              <a:extLst>
                <a:ext uri="{FF2B5EF4-FFF2-40B4-BE49-F238E27FC236}">
                  <a16:creationId xmlns:a16="http://schemas.microsoft.com/office/drawing/2014/main" id="{267E4917-E2DC-400D-B950-3B01F0AF0DE1}"/>
                </a:ext>
              </a:extLst>
            </p:cNvPr>
            <p:cNvGraphicFramePr>
              <a:graphicFrameLocks noChangeAspect="1"/>
            </p:cNvGraphicFramePr>
            <p:nvPr/>
          </p:nvGraphicFramePr>
          <p:xfrm>
            <a:off x="2994" y="3264"/>
            <a:ext cx="1184" cy="528"/>
          </p:xfrm>
          <a:graphic>
            <a:graphicData uri="http://schemas.openxmlformats.org/presentationml/2006/ole">
              <mc:AlternateContent xmlns:mc="http://schemas.openxmlformats.org/markup-compatibility/2006">
                <mc:Choice xmlns:v="urn:schemas-microsoft-com:vml" Requires="v">
                  <p:oleObj spid="_x0000_s103596" name="公式" r:id="rId7" imgW="1879560" imgH="838080" progId="Equation.3">
                    <p:embed/>
                  </p:oleObj>
                </mc:Choice>
                <mc:Fallback>
                  <p:oleObj name="公式" r:id="rId7" imgW="1879560" imgH="838080" progId="Equation.3">
                    <p:embed/>
                    <p:pic>
                      <p:nvPicPr>
                        <p:cNvPr id="6155" name="Object 11">
                          <a:extLst>
                            <a:ext uri="{FF2B5EF4-FFF2-40B4-BE49-F238E27FC236}">
                              <a16:creationId xmlns:a16="http://schemas.microsoft.com/office/drawing/2014/main" id="{267E4917-E2DC-400D-B950-3B01F0AF0D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4" y="3264"/>
                          <a:ext cx="118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 name="Object 12">
              <a:extLst>
                <a:ext uri="{FF2B5EF4-FFF2-40B4-BE49-F238E27FC236}">
                  <a16:creationId xmlns:a16="http://schemas.microsoft.com/office/drawing/2014/main" id="{BA524BA8-17E7-43D9-BC64-926F58FC71E6}"/>
                </a:ext>
              </a:extLst>
            </p:cNvPr>
            <p:cNvGraphicFramePr>
              <a:graphicFrameLocks noChangeAspect="1"/>
            </p:cNvGraphicFramePr>
            <p:nvPr/>
          </p:nvGraphicFramePr>
          <p:xfrm>
            <a:off x="2259" y="3312"/>
            <a:ext cx="399" cy="528"/>
          </p:xfrm>
          <a:graphic>
            <a:graphicData uri="http://schemas.openxmlformats.org/presentationml/2006/ole">
              <mc:AlternateContent xmlns:mc="http://schemas.openxmlformats.org/markup-compatibility/2006">
                <mc:Choice xmlns:v="urn:schemas-microsoft-com:vml" Requires="v">
                  <p:oleObj spid="_x0000_s103597" name="公式" r:id="rId9" imgW="634680" imgH="838080" progId="Equation.3">
                    <p:embed/>
                  </p:oleObj>
                </mc:Choice>
                <mc:Fallback>
                  <p:oleObj name="公式" r:id="rId9" imgW="634680" imgH="838080" progId="Equation.3">
                    <p:embed/>
                    <p:pic>
                      <p:nvPicPr>
                        <p:cNvPr id="6156" name="Object 12">
                          <a:extLst>
                            <a:ext uri="{FF2B5EF4-FFF2-40B4-BE49-F238E27FC236}">
                              <a16:creationId xmlns:a16="http://schemas.microsoft.com/office/drawing/2014/main" id="{BA524BA8-17E7-43D9-BC64-926F58FC71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9" y="3312"/>
                          <a:ext cx="39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13">
              <a:extLst>
                <a:ext uri="{FF2B5EF4-FFF2-40B4-BE49-F238E27FC236}">
                  <a16:creationId xmlns:a16="http://schemas.microsoft.com/office/drawing/2014/main" id="{B297A6C1-8B15-4FC4-ABF8-B39F042F8CFB}"/>
                </a:ext>
              </a:extLst>
            </p:cNvPr>
            <p:cNvGraphicFramePr>
              <a:graphicFrameLocks noChangeAspect="1"/>
            </p:cNvGraphicFramePr>
            <p:nvPr/>
          </p:nvGraphicFramePr>
          <p:xfrm>
            <a:off x="4242" y="3264"/>
            <a:ext cx="462" cy="528"/>
          </p:xfrm>
          <a:graphic>
            <a:graphicData uri="http://schemas.openxmlformats.org/presentationml/2006/ole">
              <mc:AlternateContent xmlns:mc="http://schemas.openxmlformats.org/markup-compatibility/2006">
                <mc:Choice xmlns:v="urn:schemas-microsoft-com:vml" Requires="v">
                  <p:oleObj spid="_x0000_s103598" name="公式" r:id="rId11" imgW="723600" imgH="825480" progId="Equation.3">
                    <p:embed/>
                  </p:oleObj>
                </mc:Choice>
                <mc:Fallback>
                  <p:oleObj name="公式" r:id="rId11" imgW="723600" imgH="825480" progId="Equation.3">
                    <p:embed/>
                    <p:pic>
                      <p:nvPicPr>
                        <p:cNvPr id="6157" name="Object 13">
                          <a:extLst>
                            <a:ext uri="{FF2B5EF4-FFF2-40B4-BE49-F238E27FC236}">
                              <a16:creationId xmlns:a16="http://schemas.microsoft.com/office/drawing/2014/main" id="{B297A6C1-8B15-4FC4-ABF8-B39F042F8C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2" y="3264"/>
                          <a:ext cx="46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61" name="Group 17">
            <a:extLst>
              <a:ext uri="{FF2B5EF4-FFF2-40B4-BE49-F238E27FC236}">
                <a16:creationId xmlns:a16="http://schemas.microsoft.com/office/drawing/2014/main" id="{3D186C99-AFFC-4612-9682-5505158BA1F3}"/>
              </a:ext>
            </a:extLst>
          </p:cNvPr>
          <p:cNvGrpSpPr>
            <a:grpSpLocks/>
          </p:cNvGrpSpPr>
          <p:nvPr/>
        </p:nvGrpSpPr>
        <p:grpSpPr bwMode="auto">
          <a:xfrm>
            <a:off x="740472" y="2348880"/>
            <a:ext cx="7075488" cy="2806700"/>
            <a:chOff x="816" y="1248"/>
            <a:chExt cx="4457" cy="1768"/>
          </a:xfrm>
        </p:grpSpPr>
        <p:graphicFrame>
          <p:nvGraphicFramePr>
            <p:cNvPr id="6150" name="Object 6">
              <a:extLst>
                <a:ext uri="{FF2B5EF4-FFF2-40B4-BE49-F238E27FC236}">
                  <a16:creationId xmlns:a16="http://schemas.microsoft.com/office/drawing/2014/main" id="{F406CDDD-836B-4D16-A8CE-09E8600F0DE5}"/>
                </a:ext>
              </a:extLst>
            </p:cNvPr>
            <p:cNvGraphicFramePr>
              <a:graphicFrameLocks noChangeAspect="1"/>
            </p:cNvGraphicFramePr>
            <p:nvPr/>
          </p:nvGraphicFramePr>
          <p:xfrm>
            <a:off x="816" y="1248"/>
            <a:ext cx="4457" cy="1288"/>
          </p:xfrm>
          <a:graphic>
            <a:graphicData uri="http://schemas.openxmlformats.org/presentationml/2006/ole">
              <mc:AlternateContent xmlns:mc="http://schemas.openxmlformats.org/markup-compatibility/2006">
                <mc:Choice xmlns:v="urn:schemas-microsoft-com:vml" Requires="v">
                  <p:oleObj spid="_x0000_s103599" name="公式" r:id="rId13" imgW="7073640" imgH="2044440" progId="Equation.3">
                    <p:embed/>
                  </p:oleObj>
                </mc:Choice>
                <mc:Fallback>
                  <p:oleObj name="公式" r:id="rId13" imgW="7073640" imgH="2044440" progId="Equation.3">
                    <p:embed/>
                    <p:pic>
                      <p:nvPicPr>
                        <p:cNvPr id="6150" name="Object 6">
                          <a:extLst>
                            <a:ext uri="{FF2B5EF4-FFF2-40B4-BE49-F238E27FC236}">
                              <a16:creationId xmlns:a16="http://schemas.microsoft.com/office/drawing/2014/main" id="{F406CDDD-836B-4D16-A8CE-09E8600F0D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1248"/>
                          <a:ext cx="4457" cy="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0" name="Object 16">
              <a:extLst>
                <a:ext uri="{FF2B5EF4-FFF2-40B4-BE49-F238E27FC236}">
                  <a16:creationId xmlns:a16="http://schemas.microsoft.com/office/drawing/2014/main" id="{F0C64C14-050F-4024-988A-24700E1A766B}"/>
                </a:ext>
              </a:extLst>
            </p:cNvPr>
            <p:cNvGraphicFramePr>
              <a:graphicFrameLocks noChangeAspect="1"/>
            </p:cNvGraphicFramePr>
            <p:nvPr/>
          </p:nvGraphicFramePr>
          <p:xfrm>
            <a:off x="864" y="2496"/>
            <a:ext cx="3432" cy="520"/>
          </p:xfrm>
          <a:graphic>
            <a:graphicData uri="http://schemas.openxmlformats.org/presentationml/2006/ole">
              <mc:AlternateContent xmlns:mc="http://schemas.openxmlformats.org/markup-compatibility/2006">
                <mc:Choice xmlns:v="urn:schemas-microsoft-com:vml" Requires="v">
                  <p:oleObj spid="_x0000_s103600" name="Equation" r:id="rId15" imgW="5448240" imgH="825480" progId="Equation.3">
                    <p:embed/>
                  </p:oleObj>
                </mc:Choice>
                <mc:Fallback>
                  <p:oleObj name="Equation" r:id="rId15" imgW="5448240" imgH="825480" progId="Equation.3">
                    <p:embed/>
                    <p:pic>
                      <p:nvPicPr>
                        <p:cNvPr id="6160" name="Object 16">
                          <a:extLst>
                            <a:ext uri="{FF2B5EF4-FFF2-40B4-BE49-F238E27FC236}">
                              <a16:creationId xmlns:a16="http://schemas.microsoft.com/office/drawing/2014/main" id="{F0C64C14-050F-4024-988A-24700E1A766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4" y="2496"/>
                          <a:ext cx="343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1094300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8D096465-6176-46BD-B25C-784DD67F430F}"/>
              </a:ext>
            </a:extLst>
          </p:cNvPr>
          <p:cNvGraphicFramePr>
            <a:graphicFrameLocks noChangeAspect="1"/>
          </p:cNvGraphicFramePr>
          <p:nvPr/>
        </p:nvGraphicFramePr>
        <p:xfrm>
          <a:off x="899592" y="1196752"/>
          <a:ext cx="7075488" cy="3971925"/>
        </p:xfrm>
        <a:graphic>
          <a:graphicData uri="http://schemas.openxmlformats.org/presentationml/2006/ole">
            <mc:AlternateContent xmlns:mc="http://schemas.openxmlformats.org/markup-compatibility/2006">
              <mc:Choice xmlns:v="urn:schemas-microsoft-com:vml" Requires="v">
                <p:oleObj spid="_x0000_s104474" name="Equation" r:id="rId3" imgW="3213000" imgH="1803240" progId="Equation.3">
                  <p:embed/>
                </p:oleObj>
              </mc:Choice>
              <mc:Fallback>
                <p:oleObj name="Equation" r:id="rId3" imgW="3213000" imgH="1803240" progId="Equation.3">
                  <p:embed/>
                  <p:pic>
                    <p:nvPicPr>
                      <p:cNvPr id="10242" name="Object 2">
                        <a:extLst>
                          <a:ext uri="{FF2B5EF4-FFF2-40B4-BE49-F238E27FC236}">
                            <a16:creationId xmlns:a16="http://schemas.microsoft.com/office/drawing/2014/main" id="{8D096465-6176-46BD-B25C-784DD67F4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196752"/>
                        <a:ext cx="7075488" cy="397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 name="Text Box 3">
            <a:extLst>
              <a:ext uri="{FF2B5EF4-FFF2-40B4-BE49-F238E27FC236}">
                <a16:creationId xmlns:a16="http://schemas.microsoft.com/office/drawing/2014/main" id="{1FCDF39D-6264-4A51-8867-0B8F3E7DEA02}"/>
              </a:ext>
            </a:extLst>
          </p:cNvPr>
          <p:cNvSpPr txBox="1">
            <a:spLocks noChangeArrowheads="1"/>
          </p:cNvSpPr>
          <p:nvPr/>
        </p:nvSpPr>
        <p:spPr bwMode="auto">
          <a:xfrm>
            <a:off x="823392" y="1120552"/>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ea typeface="黑体" panose="02010609060101010101" pitchFamily="49" charset="-122"/>
              </a:rPr>
              <a:t>定理</a:t>
            </a:r>
            <a:endParaRPr lang="zh-CN" altLang="en-US" sz="2800" b="1">
              <a:solidFill>
                <a:schemeClr val="accent2"/>
              </a:solidFill>
            </a:endParaRPr>
          </a:p>
        </p:txBody>
      </p:sp>
      <p:sp>
        <p:nvSpPr>
          <p:cNvPr id="10244" name="Text Box 4">
            <a:extLst>
              <a:ext uri="{FF2B5EF4-FFF2-40B4-BE49-F238E27FC236}">
                <a16:creationId xmlns:a16="http://schemas.microsoft.com/office/drawing/2014/main" id="{014FFA27-1662-4087-BD72-131003B8B955}"/>
              </a:ext>
            </a:extLst>
          </p:cNvPr>
          <p:cNvSpPr txBox="1">
            <a:spLocks noChangeArrowheads="1"/>
          </p:cNvSpPr>
          <p:nvPr/>
        </p:nvSpPr>
        <p:spPr bwMode="auto">
          <a:xfrm>
            <a:off x="899592" y="5159152"/>
            <a:ext cx="7010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定义 </a:t>
            </a:r>
            <a:r>
              <a:rPr lang="zh-CN" altLang="en-US" sz="2800" b="1">
                <a:latin typeface="黑体" panose="02010609060101010101" pitchFamily="49" charset="-122"/>
                <a:ea typeface="黑体" panose="02010609060101010101" pitchFamily="49" charset="-122"/>
              </a:rPr>
              <a:t>这种在一定条件下通过分子分母分别求导再求极限来确定未定式的值的方法称为</a:t>
            </a:r>
            <a:r>
              <a:rPr lang="zh-CN" altLang="en-US" sz="2800" b="1">
                <a:solidFill>
                  <a:srgbClr val="FF0000"/>
                </a:solidFill>
                <a:latin typeface="黑体" panose="02010609060101010101" pitchFamily="49" charset="-122"/>
                <a:ea typeface="黑体" panose="02010609060101010101" pitchFamily="49" charset="-122"/>
              </a:rPr>
              <a:t>洛必达法则</a:t>
            </a:r>
            <a:r>
              <a:rPr lang="en-US" altLang="zh-CN" sz="2800" b="1">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6427133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Text Box 8">
            <a:extLst>
              <a:ext uri="{FF2B5EF4-FFF2-40B4-BE49-F238E27FC236}">
                <a16:creationId xmlns:a16="http://schemas.microsoft.com/office/drawing/2014/main" id="{BAEAE592-58A9-4A37-A939-B1B02FEC651D}"/>
              </a:ext>
            </a:extLst>
          </p:cNvPr>
          <p:cNvSpPr txBox="1">
            <a:spLocks noChangeArrowheads="1"/>
          </p:cNvSpPr>
          <p:nvPr/>
        </p:nvSpPr>
        <p:spPr bwMode="auto">
          <a:xfrm>
            <a:off x="692572" y="1460848"/>
            <a:ext cx="1066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zh-CN" sz="2800" b="1" dirty="0">
                <a:latin typeface="黑体" panose="02010609060101010101" pitchFamily="49" charset="-122"/>
                <a:ea typeface="黑体" panose="02010609060101010101" pitchFamily="49" charset="-122"/>
              </a:rPr>
              <a:t>例</a:t>
            </a:r>
            <a:endParaRPr lang="en-US" altLang="zh-CN" sz="2800" b="1" dirty="0"/>
          </a:p>
        </p:txBody>
      </p:sp>
      <p:sp>
        <p:nvSpPr>
          <p:cNvPr id="12297" name="Text Box 9">
            <a:extLst>
              <a:ext uri="{FF2B5EF4-FFF2-40B4-BE49-F238E27FC236}">
                <a16:creationId xmlns:a16="http://schemas.microsoft.com/office/drawing/2014/main" id="{57FA0568-52DD-4B09-B341-F1F19A349A6F}"/>
              </a:ext>
            </a:extLst>
          </p:cNvPr>
          <p:cNvSpPr txBox="1">
            <a:spLocks noChangeArrowheads="1"/>
          </p:cNvSpPr>
          <p:nvPr/>
        </p:nvSpPr>
        <p:spPr bwMode="auto">
          <a:xfrm>
            <a:off x="694159" y="2570510"/>
            <a:ext cx="914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ea typeface="黑体" panose="02010609060101010101" pitchFamily="49" charset="-122"/>
              </a:rPr>
              <a:t>解</a:t>
            </a:r>
            <a:endParaRPr lang="zh-CN" altLang="en-US" sz="2800" b="1"/>
          </a:p>
        </p:txBody>
      </p:sp>
      <p:graphicFrame>
        <p:nvGraphicFramePr>
          <p:cNvPr id="12298" name="Object 10">
            <a:extLst>
              <a:ext uri="{FF2B5EF4-FFF2-40B4-BE49-F238E27FC236}">
                <a16:creationId xmlns:a16="http://schemas.microsoft.com/office/drawing/2014/main" id="{B5AFAF68-0A75-4DEA-9CBC-9AAA027F41CF}"/>
              </a:ext>
            </a:extLst>
          </p:cNvPr>
          <p:cNvGraphicFramePr>
            <a:graphicFrameLocks noChangeAspect="1"/>
          </p:cNvGraphicFramePr>
          <p:nvPr/>
        </p:nvGraphicFramePr>
        <p:xfrm>
          <a:off x="1619672" y="1268760"/>
          <a:ext cx="3263900" cy="889000"/>
        </p:xfrm>
        <a:graphic>
          <a:graphicData uri="http://schemas.openxmlformats.org/presentationml/2006/ole">
            <mc:AlternateContent xmlns:mc="http://schemas.openxmlformats.org/markup-compatibility/2006">
              <mc:Choice xmlns:v="urn:schemas-microsoft-com:vml" Requires="v">
                <p:oleObj spid="_x0000_s105618" name="公式" r:id="rId3" imgW="3263760" imgH="888840" progId="Equation.3">
                  <p:embed/>
                </p:oleObj>
              </mc:Choice>
              <mc:Fallback>
                <p:oleObj name="公式" r:id="rId3" imgW="3263760" imgH="888840" progId="Equation.3">
                  <p:embed/>
                  <p:pic>
                    <p:nvPicPr>
                      <p:cNvPr id="12298" name="Object 10">
                        <a:extLst>
                          <a:ext uri="{FF2B5EF4-FFF2-40B4-BE49-F238E27FC236}">
                            <a16:creationId xmlns:a16="http://schemas.microsoft.com/office/drawing/2014/main" id="{B5AFAF68-0A75-4DEA-9CBC-9AAA027F4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268760"/>
                        <a:ext cx="3263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1">
            <a:extLst>
              <a:ext uri="{FF2B5EF4-FFF2-40B4-BE49-F238E27FC236}">
                <a16:creationId xmlns:a16="http://schemas.microsoft.com/office/drawing/2014/main" id="{3015E5C5-1D8E-43C8-8C49-DD9904AEF39F}"/>
              </a:ext>
            </a:extLst>
          </p:cNvPr>
          <p:cNvGraphicFramePr>
            <a:graphicFrameLocks noChangeAspect="1"/>
          </p:cNvGraphicFramePr>
          <p:nvPr/>
        </p:nvGraphicFramePr>
        <p:xfrm>
          <a:off x="1456159" y="2341910"/>
          <a:ext cx="3454400" cy="889000"/>
        </p:xfrm>
        <a:graphic>
          <a:graphicData uri="http://schemas.openxmlformats.org/presentationml/2006/ole">
            <mc:AlternateContent xmlns:mc="http://schemas.openxmlformats.org/markup-compatibility/2006">
              <mc:Choice xmlns:v="urn:schemas-microsoft-com:vml" Requires="v">
                <p:oleObj spid="_x0000_s105619" name="公式" r:id="rId5" imgW="3454200" imgH="888840" progId="Equation.3">
                  <p:embed/>
                </p:oleObj>
              </mc:Choice>
              <mc:Fallback>
                <p:oleObj name="公式" r:id="rId5" imgW="3454200" imgH="888840" progId="Equation.3">
                  <p:embed/>
                  <p:pic>
                    <p:nvPicPr>
                      <p:cNvPr id="12299" name="Object 11">
                        <a:extLst>
                          <a:ext uri="{FF2B5EF4-FFF2-40B4-BE49-F238E27FC236}">
                            <a16:creationId xmlns:a16="http://schemas.microsoft.com/office/drawing/2014/main" id="{3015E5C5-1D8E-43C8-8C49-DD9904AEF3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6159" y="2341910"/>
                        <a:ext cx="3454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12">
            <a:extLst>
              <a:ext uri="{FF2B5EF4-FFF2-40B4-BE49-F238E27FC236}">
                <a16:creationId xmlns:a16="http://schemas.microsoft.com/office/drawing/2014/main" id="{B76ED633-1C7F-4357-83AB-7648C6CF0D2A}"/>
              </a:ext>
            </a:extLst>
          </p:cNvPr>
          <p:cNvGraphicFramePr>
            <a:graphicFrameLocks noChangeAspect="1"/>
          </p:cNvGraphicFramePr>
          <p:nvPr/>
        </p:nvGraphicFramePr>
        <p:xfrm>
          <a:off x="4885159" y="2418110"/>
          <a:ext cx="1803400" cy="838200"/>
        </p:xfrm>
        <a:graphic>
          <a:graphicData uri="http://schemas.openxmlformats.org/presentationml/2006/ole">
            <mc:AlternateContent xmlns:mc="http://schemas.openxmlformats.org/markup-compatibility/2006">
              <mc:Choice xmlns:v="urn:schemas-microsoft-com:vml" Requires="v">
                <p:oleObj spid="_x0000_s105620" name="公式" r:id="rId7" imgW="1803240" imgH="838080" progId="Equation.3">
                  <p:embed/>
                </p:oleObj>
              </mc:Choice>
              <mc:Fallback>
                <p:oleObj name="公式" r:id="rId7" imgW="1803240" imgH="838080" progId="Equation.3">
                  <p:embed/>
                  <p:pic>
                    <p:nvPicPr>
                      <p:cNvPr id="12300" name="Object 12">
                        <a:extLst>
                          <a:ext uri="{FF2B5EF4-FFF2-40B4-BE49-F238E27FC236}">
                            <a16:creationId xmlns:a16="http://schemas.microsoft.com/office/drawing/2014/main" id="{B76ED633-1C7F-4357-83AB-7648C6CF0D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5159" y="2418110"/>
                        <a:ext cx="1803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1" name="Object 13">
            <a:extLst>
              <a:ext uri="{FF2B5EF4-FFF2-40B4-BE49-F238E27FC236}">
                <a16:creationId xmlns:a16="http://schemas.microsoft.com/office/drawing/2014/main" id="{4B95FE91-650A-42DE-84AB-276EA49CCD5D}"/>
              </a:ext>
            </a:extLst>
          </p:cNvPr>
          <p:cNvGraphicFramePr>
            <a:graphicFrameLocks noChangeAspect="1"/>
          </p:cNvGraphicFramePr>
          <p:nvPr/>
        </p:nvGraphicFramePr>
        <p:xfrm>
          <a:off x="6790159" y="2418110"/>
          <a:ext cx="647700" cy="825500"/>
        </p:xfrm>
        <a:graphic>
          <a:graphicData uri="http://schemas.openxmlformats.org/presentationml/2006/ole">
            <mc:AlternateContent xmlns:mc="http://schemas.openxmlformats.org/markup-compatibility/2006">
              <mc:Choice xmlns:v="urn:schemas-microsoft-com:vml" Requires="v">
                <p:oleObj spid="_x0000_s105621" name="公式" r:id="rId9" imgW="647640" imgH="825480" progId="Equation.3">
                  <p:embed/>
                </p:oleObj>
              </mc:Choice>
              <mc:Fallback>
                <p:oleObj name="公式" r:id="rId9" imgW="647640" imgH="825480" progId="Equation.3">
                  <p:embed/>
                  <p:pic>
                    <p:nvPicPr>
                      <p:cNvPr id="12301" name="Object 13">
                        <a:extLst>
                          <a:ext uri="{FF2B5EF4-FFF2-40B4-BE49-F238E27FC236}">
                            <a16:creationId xmlns:a16="http://schemas.microsoft.com/office/drawing/2014/main" id="{4B95FE91-650A-42DE-84AB-276EA49CCD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0159" y="2418110"/>
                        <a:ext cx="647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15">
            <a:extLst>
              <a:ext uri="{FF2B5EF4-FFF2-40B4-BE49-F238E27FC236}">
                <a16:creationId xmlns:a16="http://schemas.microsoft.com/office/drawing/2014/main" id="{0A5FD907-F26D-4259-B261-77B77FF46F9D}"/>
              </a:ext>
            </a:extLst>
          </p:cNvPr>
          <p:cNvGraphicFramePr>
            <a:graphicFrameLocks noChangeAspect="1"/>
          </p:cNvGraphicFramePr>
          <p:nvPr/>
        </p:nvGraphicFramePr>
        <p:xfrm>
          <a:off x="5569372" y="1344960"/>
          <a:ext cx="633412" cy="838200"/>
        </p:xfrm>
        <a:graphic>
          <a:graphicData uri="http://schemas.openxmlformats.org/presentationml/2006/ole">
            <mc:AlternateContent xmlns:mc="http://schemas.openxmlformats.org/markup-compatibility/2006">
              <mc:Choice xmlns:v="urn:schemas-microsoft-com:vml" Requires="v">
                <p:oleObj spid="_x0000_s105622" name="公式" r:id="rId11" imgW="634680" imgH="838080" progId="Equation.3">
                  <p:embed/>
                </p:oleObj>
              </mc:Choice>
              <mc:Fallback>
                <p:oleObj name="公式" r:id="rId11" imgW="634680" imgH="838080" progId="Equation.3">
                  <p:embed/>
                  <p:pic>
                    <p:nvPicPr>
                      <p:cNvPr id="12303" name="Object 15">
                        <a:extLst>
                          <a:ext uri="{FF2B5EF4-FFF2-40B4-BE49-F238E27FC236}">
                            <a16:creationId xmlns:a16="http://schemas.microsoft.com/office/drawing/2014/main" id="{0A5FD907-F26D-4259-B261-77B77FF46F9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9372" y="1344960"/>
                        <a:ext cx="6334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 name="Object 17">
            <a:extLst>
              <a:ext uri="{FF2B5EF4-FFF2-40B4-BE49-F238E27FC236}">
                <a16:creationId xmlns:a16="http://schemas.microsoft.com/office/drawing/2014/main" id="{CB66E196-D852-4826-9552-BF4C73EE0C55}"/>
              </a:ext>
            </a:extLst>
          </p:cNvPr>
          <p:cNvGraphicFramePr>
            <a:graphicFrameLocks noChangeAspect="1"/>
          </p:cNvGraphicFramePr>
          <p:nvPr/>
        </p:nvGraphicFramePr>
        <p:xfrm>
          <a:off x="849734" y="3634135"/>
          <a:ext cx="7527925" cy="1670050"/>
        </p:xfrm>
        <a:graphic>
          <a:graphicData uri="http://schemas.openxmlformats.org/presentationml/2006/ole">
            <mc:AlternateContent xmlns:mc="http://schemas.openxmlformats.org/markup-compatibility/2006">
              <mc:Choice xmlns:v="urn:schemas-microsoft-com:vml" Requires="v">
                <p:oleObj spid="_x0000_s105623" name="文档" r:id="rId13" imgW="7747807" imgH="1715822" progId="Word.Document.8">
                  <p:embed/>
                </p:oleObj>
              </mc:Choice>
              <mc:Fallback>
                <p:oleObj name="文档" r:id="rId13" imgW="7747807" imgH="1715822" progId="Word.Document.8">
                  <p:embed/>
                  <p:pic>
                    <p:nvPicPr>
                      <p:cNvPr id="12305" name="Object 17">
                        <a:extLst>
                          <a:ext uri="{FF2B5EF4-FFF2-40B4-BE49-F238E27FC236}">
                            <a16:creationId xmlns:a16="http://schemas.microsoft.com/office/drawing/2014/main" id="{CB66E196-D852-4826-9552-BF4C73EE0C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9734" y="3634135"/>
                        <a:ext cx="7527925" cy="167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18">
            <a:extLst>
              <a:ext uri="{FF2B5EF4-FFF2-40B4-BE49-F238E27FC236}">
                <a16:creationId xmlns:a16="http://schemas.microsoft.com/office/drawing/2014/main" id="{8E28FBF3-8662-4BC2-A800-7ADE15A72C9C}"/>
              </a:ext>
            </a:extLst>
          </p:cNvPr>
          <p:cNvSpPr txBox="1">
            <a:spLocks noChangeArrowheads="1"/>
          </p:cNvSpPr>
          <p:nvPr/>
        </p:nvSpPr>
        <p:spPr bwMode="auto">
          <a:xfrm>
            <a:off x="770359" y="4018310"/>
            <a:ext cx="1512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00"/>
                </a:solidFill>
              </a:rPr>
              <a:t>注意：</a:t>
            </a:r>
          </a:p>
        </p:txBody>
      </p:sp>
      <p:sp>
        <p:nvSpPr>
          <p:cNvPr id="12307" name="Text Box 19">
            <a:extLst>
              <a:ext uri="{FF2B5EF4-FFF2-40B4-BE49-F238E27FC236}">
                <a16:creationId xmlns:a16="http://schemas.microsoft.com/office/drawing/2014/main" id="{17C3D72B-04CA-4D8E-AD4D-5653F7E6FE38}"/>
              </a:ext>
            </a:extLst>
          </p:cNvPr>
          <p:cNvSpPr txBox="1">
            <a:spLocks noChangeArrowheads="1"/>
          </p:cNvSpPr>
          <p:nvPr/>
        </p:nvSpPr>
        <p:spPr bwMode="auto">
          <a:xfrm>
            <a:off x="694159" y="531371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　　在多次使用洛必达法则时，一定要注意验证是否满足条件</a:t>
            </a:r>
            <a:r>
              <a:rPr lang="zh-CN" altLang="en-US">
                <a:solidFill>
                  <a:schemeClr val="accent2"/>
                </a:solidFill>
              </a:rPr>
              <a:t>．</a:t>
            </a:r>
          </a:p>
        </p:txBody>
      </p:sp>
    </p:spTree>
    <p:extLst>
      <p:ext uri="{BB962C8B-B14F-4D97-AF65-F5344CB8AC3E}">
        <p14:creationId xmlns:p14="http://schemas.microsoft.com/office/powerpoint/2010/main" val="21128460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8A98E1B-412B-4172-8431-9DD0C28F50F8}"/>
              </a:ext>
            </a:extLst>
          </p:cNvPr>
          <p:cNvSpPr>
            <a:spLocks noGrp="1" noChangeArrowheads="1"/>
          </p:cNvSpPr>
          <p:nvPr>
            <p:ph type="title"/>
          </p:nvPr>
        </p:nvSpPr>
        <p:spPr/>
        <p:txBody>
          <a:bodyPr/>
          <a:lstStyle/>
          <a:p>
            <a:pPr algn="l"/>
            <a:endParaRPr lang="zh-CN" altLang="en-US" sz="4800" b="1" dirty="0"/>
          </a:p>
        </p:txBody>
      </p:sp>
      <p:grpSp>
        <p:nvGrpSpPr>
          <p:cNvPr id="9220" name="Group 4">
            <a:extLst>
              <a:ext uri="{FF2B5EF4-FFF2-40B4-BE49-F238E27FC236}">
                <a16:creationId xmlns:a16="http://schemas.microsoft.com/office/drawing/2014/main" id="{83FEBF9F-1E11-4FC7-AA08-D91D609C2D9E}"/>
              </a:ext>
            </a:extLst>
          </p:cNvPr>
          <p:cNvGrpSpPr>
            <a:grpSpLocks/>
          </p:cNvGrpSpPr>
          <p:nvPr/>
        </p:nvGrpSpPr>
        <p:grpSpPr bwMode="auto">
          <a:xfrm>
            <a:off x="914400" y="2133600"/>
            <a:ext cx="7162800" cy="3262313"/>
            <a:chOff x="1728" y="288"/>
            <a:chExt cx="3600" cy="1584"/>
          </a:xfrm>
        </p:grpSpPr>
        <p:sp>
          <p:nvSpPr>
            <p:cNvPr id="9221" name="Rectangle 5">
              <a:extLst>
                <a:ext uri="{FF2B5EF4-FFF2-40B4-BE49-F238E27FC236}">
                  <a16:creationId xmlns:a16="http://schemas.microsoft.com/office/drawing/2014/main" id="{D1B2EC37-243F-47E6-A1BA-6A7CEE72011A}"/>
                </a:ext>
              </a:extLst>
            </p:cNvPr>
            <p:cNvSpPr>
              <a:spLocks noChangeArrowheads="1"/>
            </p:cNvSpPr>
            <p:nvPr/>
          </p:nvSpPr>
          <p:spPr bwMode="auto">
            <a:xfrm>
              <a:off x="1728" y="288"/>
              <a:ext cx="3600" cy="158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 name="Text Box 6">
              <a:extLst>
                <a:ext uri="{FF2B5EF4-FFF2-40B4-BE49-F238E27FC236}">
                  <a16:creationId xmlns:a16="http://schemas.microsoft.com/office/drawing/2014/main" id="{AC5AE6ED-B970-4646-A268-66A0C68B9583}"/>
                </a:ext>
              </a:extLst>
            </p:cNvPr>
            <p:cNvSpPr txBox="1">
              <a:spLocks noChangeArrowheads="1"/>
            </p:cNvSpPr>
            <p:nvPr/>
          </p:nvSpPr>
          <p:spPr bwMode="auto">
            <a:xfrm>
              <a:off x="1872" y="441"/>
              <a:ext cx="1344" cy="28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chemeClr val="accent2"/>
                  </a:solidFill>
                  <a:ea typeface="黑体" panose="02010609060101010101" pitchFamily="49" charset="-122"/>
                </a:rPr>
                <a:t>洛必达法则</a:t>
              </a:r>
              <a:endParaRPr lang="zh-CN" altLang="en-US"/>
            </a:p>
          </p:txBody>
        </p:sp>
      </p:grpSp>
      <p:graphicFrame>
        <p:nvGraphicFramePr>
          <p:cNvPr id="9223" name="Object 7">
            <a:extLst>
              <a:ext uri="{FF2B5EF4-FFF2-40B4-BE49-F238E27FC236}">
                <a16:creationId xmlns:a16="http://schemas.microsoft.com/office/drawing/2014/main" id="{098A9930-3B1B-4C17-AD64-8CEBDA7C5116}"/>
              </a:ext>
            </a:extLst>
          </p:cNvPr>
          <p:cNvGraphicFramePr>
            <a:graphicFrameLocks noChangeAspect="1"/>
          </p:cNvGraphicFramePr>
          <p:nvPr/>
        </p:nvGraphicFramePr>
        <p:xfrm>
          <a:off x="5562600" y="2590800"/>
          <a:ext cx="2438400" cy="504825"/>
        </p:xfrm>
        <a:graphic>
          <a:graphicData uri="http://schemas.openxmlformats.org/presentationml/2006/ole">
            <mc:AlternateContent xmlns:mc="http://schemas.openxmlformats.org/markup-compatibility/2006">
              <mc:Choice xmlns:v="urn:schemas-microsoft-com:vml" Requires="v">
                <p:oleObj spid="_x0000_s106690" name="公式" r:id="rId3" imgW="2145960" imgH="495000" progId="Equation.3">
                  <p:embed/>
                </p:oleObj>
              </mc:Choice>
              <mc:Fallback>
                <p:oleObj name="公式" r:id="rId3" imgW="2145960" imgH="495000" progId="Equation.3">
                  <p:embed/>
                  <p:pic>
                    <p:nvPicPr>
                      <p:cNvPr id="9223" name="Object 7">
                        <a:extLst>
                          <a:ext uri="{FF2B5EF4-FFF2-40B4-BE49-F238E27FC236}">
                            <a16:creationId xmlns:a16="http://schemas.microsoft.com/office/drawing/2014/main" id="{098A9930-3B1B-4C17-AD64-8CEBDA7C5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590800"/>
                        <a:ext cx="2438400" cy="504825"/>
                      </a:xfrm>
                      <a:prstGeom prst="rect">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a:extLst>
              <a:ext uri="{FF2B5EF4-FFF2-40B4-BE49-F238E27FC236}">
                <a16:creationId xmlns:a16="http://schemas.microsoft.com/office/drawing/2014/main" id="{2E1E26FE-2E87-46F9-9C9B-D637E51A5E07}"/>
              </a:ext>
            </a:extLst>
          </p:cNvPr>
          <p:cNvGraphicFramePr>
            <a:graphicFrameLocks noChangeAspect="1"/>
          </p:cNvGraphicFramePr>
          <p:nvPr/>
        </p:nvGraphicFramePr>
        <p:xfrm>
          <a:off x="1295400" y="3810000"/>
          <a:ext cx="1600200" cy="450850"/>
        </p:xfrm>
        <a:graphic>
          <a:graphicData uri="http://schemas.openxmlformats.org/presentationml/2006/ole">
            <mc:AlternateContent xmlns:mc="http://schemas.openxmlformats.org/markup-compatibility/2006">
              <mc:Choice xmlns:v="urn:schemas-microsoft-com:vml" Requires="v">
                <p:oleObj spid="_x0000_s106691" name="公式" r:id="rId5" imgW="1625400" imgH="457200" progId="Equation.3">
                  <p:embed/>
                </p:oleObj>
              </mc:Choice>
              <mc:Fallback>
                <p:oleObj name="公式" r:id="rId5" imgW="1625400" imgH="457200" progId="Equation.3">
                  <p:embed/>
                  <p:pic>
                    <p:nvPicPr>
                      <p:cNvPr id="9224" name="Object 8">
                        <a:extLst>
                          <a:ext uri="{FF2B5EF4-FFF2-40B4-BE49-F238E27FC236}">
                            <a16:creationId xmlns:a16="http://schemas.microsoft.com/office/drawing/2014/main" id="{2E1E26FE-2E87-46F9-9C9B-D637E51A5E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810000"/>
                        <a:ext cx="1600200" cy="450850"/>
                      </a:xfrm>
                      <a:prstGeom prst="rect">
                        <a:avLst/>
                      </a:prstGeom>
                      <a:solidFill>
                        <a:srgbClr val="FFE7FF"/>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a:extLst>
              <a:ext uri="{FF2B5EF4-FFF2-40B4-BE49-F238E27FC236}">
                <a16:creationId xmlns:a16="http://schemas.microsoft.com/office/drawing/2014/main" id="{F46619D7-B2CB-4F73-A584-53E2EFD5FCF7}"/>
              </a:ext>
            </a:extLst>
          </p:cNvPr>
          <p:cNvGraphicFramePr>
            <a:graphicFrameLocks noChangeAspect="1"/>
          </p:cNvGraphicFramePr>
          <p:nvPr/>
        </p:nvGraphicFramePr>
        <p:xfrm>
          <a:off x="6502400" y="4129088"/>
          <a:ext cx="1460500" cy="481012"/>
        </p:xfrm>
        <a:graphic>
          <a:graphicData uri="http://schemas.openxmlformats.org/presentationml/2006/ole">
            <mc:AlternateContent xmlns:mc="http://schemas.openxmlformats.org/markup-compatibility/2006">
              <mc:Choice xmlns:v="urn:schemas-microsoft-com:vml" Requires="v">
                <p:oleObj spid="_x0000_s106692" name="公式" r:id="rId7" imgW="1384200" imgH="457200" progId="Equation.3">
                  <p:embed/>
                </p:oleObj>
              </mc:Choice>
              <mc:Fallback>
                <p:oleObj name="公式" r:id="rId7" imgW="1384200" imgH="457200" progId="Equation.3">
                  <p:embed/>
                  <p:pic>
                    <p:nvPicPr>
                      <p:cNvPr id="9225" name="Object 9">
                        <a:extLst>
                          <a:ext uri="{FF2B5EF4-FFF2-40B4-BE49-F238E27FC236}">
                            <a16:creationId xmlns:a16="http://schemas.microsoft.com/office/drawing/2014/main" id="{F46619D7-B2CB-4F73-A584-53E2EFD5FC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2400" y="4129088"/>
                        <a:ext cx="1460500" cy="481012"/>
                      </a:xfrm>
                      <a:prstGeom prst="rect">
                        <a:avLst/>
                      </a:prstGeom>
                      <a:solidFill>
                        <a:srgbClr val="FFFF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6" name="Group 10">
            <a:extLst>
              <a:ext uri="{FF2B5EF4-FFF2-40B4-BE49-F238E27FC236}">
                <a16:creationId xmlns:a16="http://schemas.microsoft.com/office/drawing/2014/main" id="{85E6698B-5B74-4244-8DEF-9FF9082633E7}"/>
              </a:ext>
            </a:extLst>
          </p:cNvPr>
          <p:cNvGrpSpPr>
            <a:grpSpLocks/>
          </p:cNvGrpSpPr>
          <p:nvPr/>
        </p:nvGrpSpPr>
        <p:grpSpPr bwMode="auto">
          <a:xfrm>
            <a:off x="4038600" y="3429000"/>
            <a:ext cx="1295400" cy="1690688"/>
            <a:chOff x="3168" y="816"/>
            <a:chExt cx="768" cy="1026"/>
          </a:xfrm>
        </p:grpSpPr>
        <p:sp>
          <p:nvSpPr>
            <p:cNvPr id="9227" name="Oval 11">
              <a:extLst>
                <a:ext uri="{FF2B5EF4-FFF2-40B4-BE49-F238E27FC236}">
                  <a16:creationId xmlns:a16="http://schemas.microsoft.com/office/drawing/2014/main" id="{D0E4691D-E28F-4F28-AE1F-764F54DC4338}"/>
                </a:ext>
              </a:extLst>
            </p:cNvPr>
            <p:cNvSpPr>
              <a:spLocks noChangeArrowheads="1"/>
            </p:cNvSpPr>
            <p:nvPr/>
          </p:nvSpPr>
          <p:spPr bwMode="auto">
            <a:xfrm>
              <a:off x="3168" y="816"/>
              <a:ext cx="768" cy="1026"/>
            </a:xfrm>
            <a:prstGeom prst="ellipse">
              <a:avLst/>
            </a:prstGeom>
            <a:solidFill>
              <a:schemeClr val="accent2"/>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228" name="Object 12">
              <a:extLst>
                <a:ext uri="{FF2B5EF4-FFF2-40B4-BE49-F238E27FC236}">
                  <a16:creationId xmlns:a16="http://schemas.microsoft.com/office/drawing/2014/main" id="{49D13B3F-BC68-49A3-941B-5DF01F6A7466}"/>
                </a:ext>
              </a:extLst>
            </p:cNvPr>
            <p:cNvGraphicFramePr>
              <a:graphicFrameLocks noChangeAspect="1"/>
            </p:cNvGraphicFramePr>
            <p:nvPr/>
          </p:nvGraphicFramePr>
          <p:xfrm>
            <a:off x="3385" y="824"/>
            <a:ext cx="359" cy="472"/>
          </p:xfrm>
          <a:graphic>
            <a:graphicData uri="http://schemas.openxmlformats.org/presentationml/2006/ole">
              <mc:AlternateContent xmlns:mc="http://schemas.openxmlformats.org/markup-compatibility/2006">
                <mc:Choice xmlns:v="urn:schemas-microsoft-com:vml" Requires="v">
                  <p:oleObj spid="_x0000_s106693" name="公式" r:id="rId9" imgW="685800" imgH="901440" progId="Equation.3">
                    <p:embed/>
                  </p:oleObj>
                </mc:Choice>
                <mc:Fallback>
                  <p:oleObj name="公式" r:id="rId9" imgW="685800" imgH="901440" progId="Equation.3">
                    <p:embed/>
                    <p:pic>
                      <p:nvPicPr>
                        <p:cNvPr id="9228" name="Object 12">
                          <a:extLst>
                            <a:ext uri="{FF2B5EF4-FFF2-40B4-BE49-F238E27FC236}">
                              <a16:creationId xmlns:a16="http://schemas.microsoft.com/office/drawing/2014/main" id="{49D13B3F-BC68-49A3-941B-5DF01F6A74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5" y="824"/>
                          <a:ext cx="359"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13">
              <a:extLst>
                <a:ext uri="{FF2B5EF4-FFF2-40B4-BE49-F238E27FC236}">
                  <a16:creationId xmlns:a16="http://schemas.microsoft.com/office/drawing/2014/main" id="{5E571312-1480-4DAB-849B-22C02056AFAA}"/>
                </a:ext>
              </a:extLst>
            </p:cNvPr>
            <p:cNvGraphicFramePr>
              <a:graphicFrameLocks noChangeAspect="1"/>
            </p:cNvGraphicFramePr>
            <p:nvPr/>
          </p:nvGraphicFramePr>
          <p:xfrm>
            <a:off x="3360" y="1359"/>
            <a:ext cx="412" cy="465"/>
          </p:xfrm>
          <a:graphic>
            <a:graphicData uri="http://schemas.openxmlformats.org/presentationml/2006/ole">
              <mc:AlternateContent xmlns:mc="http://schemas.openxmlformats.org/markup-compatibility/2006">
                <mc:Choice xmlns:v="urn:schemas-microsoft-com:vml" Requires="v">
                  <p:oleObj spid="_x0000_s106694" name="公式" r:id="rId11" imgW="787320" imgH="888840" progId="Equation.3">
                    <p:embed/>
                  </p:oleObj>
                </mc:Choice>
                <mc:Fallback>
                  <p:oleObj name="公式" r:id="rId11" imgW="787320" imgH="888840" progId="Equation.3">
                    <p:embed/>
                    <p:pic>
                      <p:nvPicPr>
                        <p:cNvPr id="9229" name="Object 13">
                          <a:extLst>
                            <a:ext uri="{FF2B5EF4-FFF2-40B4-BE49-F238E27FC236}">
                              <a16:creationId xmlns:a16="http://schemas.microsoft.com/office/drawing/2014/main" id="{5E571312-1480-4DAB-849B-22C02056AFA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1359"/>
                          <a:ext cx="412"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0" name="Line 14">
              <a:extLst>
                <a:ext uri="{FF2B5EF4-FFF2-40B4-BE49-F238E27FC236}">
                  <a16:creationId xmlns:a16="http://schemas.microsoft.com/office/drawing/2014/main" id="{64C89555-A025-47B5-8BC7-A04136E69A59}"/>
                </a:ext>
              </a:extLst>
            </p:cNvPr>
            <p:cNvSpPr>
              <a:spLocks noChangeShapeType="1"/>
            </p:cNvSpPr>
            <p:nvPr/>
          </p:nvSpPr>
          <p:spPr bwMode="auto">
            <a:xfrm>
              <a:off x="3168" y="1344"/>
              <a:ext cx="76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31" name="AutoShape 15">
            <a:extLst>
              <a:ext uri="{FF2B5EF4-FFF2-40B4-BE49-F238E27FC236}">
                <a16:creationId xmlns:a16="http://schemas.microsoft.com/office/drawing/2014/main" id="{193589EA-662B-4F75-A9E5-3D7385F24D86}"/>
              </a:ext>
            </a:extLst>
          </p:cNvPr>
          <p:cNvSpPr>
            <a:spLocks noChangeArrowheads="1"/>
          </p:cNvSpPr>
          <p:nvPr/>
        </p:nvSpPr>
        <p:spPr bwMode="auto">
          <a:xfrm>
            <a:off x="2895600" y="3962400"/>
            <a:ext cx="1162050" cy="214313"/>
          </a:xfrm>
          <a:prstGeom prst="rightArrow">
            <a:avLst>
              <a:gd name="adj1" fmla="val 50000"/>
              <a:gd name="adj2" fmla="val 135555"/>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AutoShape 16">
            <a:extLst>
              <a:ext uri="{FF2B5EF4-FFF2-40B4-BE49-F238E27FC236}">
                <a16:creationId xmlns:a16="http://schemas.microsoft.com/office/drawing/2014/main" id="{2978C0B8-7E13-4350-82B0-C9D8F5E48387}"/>
              </a:ext>
            </a:extLst>
          </p:cNvPr>
          <p:cNvSpPr>
            <a:spLocks noChangeArrowheads="1"/>
          </p:cNvSpPr>
          <p:nvPr/>
        </p:nvSpPr>
        <p:spPr bwMode="auto">
          <a:xfrm>
            <a:off x="7086600" y="3086100"/>
            <a:ext cx="152400" cy="1052513"/>
          </a:xfrm>
          <a:prstGeom prst="downArrow">
            <a:avLst>
              <a:gd name="adj1" fmla="val 50000"/>
              <a:gd name="adj2" fmla="val 172656"/>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9233" name="Group 17">
            <a:extLst>
              <a:ext uri="{FF2B5EF4-FFF2-40B4-BE49-F238E27FC236}">
                <a16:creationId xmlns:a16="http://schemas.microsoft.com/office/drawing/2014/main" id="{358E8438-0292-4C27-A8DA-9EBFDBD1337A}"/>
              </a:ext>
            </a:extLst>
          </p:cNvPr>
          <p:cNvGrpSpPr>
            <a:grpSpLocks/>
          </p:cNvGrpSpPr>
          <p:nvPr/>
        </p:nvGrpSpPr>
        <p:grpSpPr bwMode="auto">
          <a:xfrm>
            <a:off x="5181600" y="3795713"/>
            <a:ext cx="1295400" cy="1066800"/>
            <a:chOff x="3840" y="1056"/>
            <a:chExt cx="600" cy="672"/>
          </a:xfrm>
        </p:grpSpPr>
        <p:sp>
          <p:nvSpPr>
            <p:cNvPr id="9234" name="Rectangle 18">
              <a:extLst>
                <a:ext uri="{FF2B5EF4-FFF2-40B4-BE49-F238E27FC236}">
                  <a16:creationId xmlns:a16="http://schemas.microsoft.com/office/drawing/2014/main" id="{DC06CD8F-2F8D-4ECE-9224-F0006172493A}"/>
                </a:ext>
              </a:extLst>
            </p:cNvPr>
            <p:cNvSpPr>
              <a:spLocks noChangeArrowheads="1"/>
            </p:cNvSpPr>
            <p:nvPr/>
          </p:nvSpPr>
          <p:spPr bwMode="auto">
            <a:xfrm>
              <a:off x="4128" y="1392"/>
              <a:ext cx="312" cy="48"/>
            </a:xfrm>
            <a:prstGeom prst="rect">
              <a:avLst/>
            </a:prstGeom>
            <a:solidFill>
              <a:srgbClr val="00CCFF"/>
            </a:soli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5" name="Rectangle 19">
              <a:extLst>
                <a:ext uri="{FF2B5EF4-FFF2-40B4-BE49-F238E27FC236}">
                  <a16:creationId xmlns:a16="http://schemas.microsoft.com/office/drawing/2014/main" id="{3AD60C7F-6282-4F17-BBF2-E56C74BF5943}"/>
                </a:ext>
              </a:extLst>
            </p:cNvPr>
            <p:cNvSpPr>
              <a:spLocks noChangeArrowheads="1"/>
            </p:cNvSpPr>
            <p:nvPr/>
          </p:nvSpPr>
          <p:spPr bwMode="auto">
            <a:xfrm>
              <a:off x="4128" y="1080"/>
              <a:ext cx="48" cy="624"/>
            </a:xfrm>
            <a:prstGeom prst="rect">
              <a:avLst/>
            </a:prstGeom>
            <a:solidFill>
              <a:srgbClr val="00CCFF"/>
            </a:soli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 name="AutoShape 20">
              <a:extLst>
                <a:ext uri="{FF2B5EF4-FFF2-40B4-BE49-F238E27FC236}">
                  <a16:creationId xmlns:a16="http://schemas.microsoft.com/office/drawing/2014/main" id="{61C05B0E-3623-4D24-A8B3-05AEBC024A2F}"/>
                </a:ext>
              </a:extLst>
            </p:cNvPr>
            <p:cNvSpPr>
              <a:spLocks noChangeArrowheads="1"/>
            </p:cNvSpPr>
            <p:nvPr/>
          </p:nvSpPr>
          <p:spPr bwMode="auto">
            <a:xfrm>
              <a:off x="3840" y="1056"/>
              <a:ext cx="288" cy="96"/>
            </a:xfrm>
            <a:prstGeom prst="leftArrow">
              <a:avLst>
                <a:gd name="adj1" fmla="val 50000"/>
                <a:gd name="adj2" fmla="val 7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7" name="AutoShape 21">
              <a:extLst>
                <a:ext uri="{FF2B5EF4-FFF2-40B4-BE49-F238E27FC236}">
                  <a16:creationId xmlns:a16="http://schemas.microsoft.com/office/drawing/2014/main" id="{CD43657B-4186-4296-AC6E-B893528D0505}"/>
                </a:ext>
              </a:extLst>
            </p:cNvPr>
            <p:cNvSpPr>
              <a:spLocks noChangeArrowheads="1"/>
            </p:cNvSpPr>
            <p:nvPr/>
          </p:nvSpPr>
          <p:spPr bwMode="auto">
            <a:xfrm>
              <a:off x="3840" y="1632"/>
              <a:ext cx="288" cy="96"/>
            </a:xfrm>
            <a:prstGeom prst="leftArrow">
              <a:avLst>
                <a:gd name="adj1" fmla="val 50000"/>
                <a:gd name="adj2" fmla="val 750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9238" name="Object 22">
            <a:extLst>
              <a:ext uri="{FF2B5EF4-FFF2-40B4-BE49-F238E27FC236}">
                <a16:creationId xmlns:a16="http://schemas.microsoft.com/office/drawing/2014/main" id="{AB837A3E-2FD7-44C9-986C-15C9AD14C1C2}"/>
              </a:ext>
            </a:extLst>
          </p:cNvPr>
          <p:cNvGraphicFramePr>
            <a:graphicFrameLocks noChangeAspect="1"/>
          </p:cNvGraphicFramePr>
          <p:nvPr/>
        </p:nvGraphicFramePr>
        <p:xfrm>
          <a:off x="5895975" y="4648200"/>
          <a:ext cx="1038225" cy="585788"/>
        </p:xfrm>
        <a:graphic>
          <a:graphicData uri="http://schemas.openxmlformats.org/presentationml/2006/ole">
            <mc:AlternateContent xmlns:mc="http://schemas.openxmlformats.org/markup-compatibility/2006">
              <mc:Choice xmlns:v="urn:schemas-microsoft-com:vml" Requires="v">
                <p:oleObj spid="_x0000_s106695" name="公式" r:id="rId13" imgW="1726920" imgH="977760" progId="Equation.3">
                  <p:embed/>
                </p:oleObj>
              </mc:Choice>
              <mc:Fallback>
                <p:oleObj name="公式" r:id="rId13" imgW="1726920" imgH="977760" progId="Equation.3">
                  <p:embed/>
                  <p:pic>
                    <p:nvPicPr>
                      <p:cNvPr id="9238" name="Object 22">
                        <a:extLst>
                          <a:ext uri="{FF2B5EF4-FFF2-40B4-BE49-F238E27FC236}">
                            <a16:creationId xmlns:a16="http://schemas.microsoft.com/office/drawing/2014/main" id="{AB837A3E-2FD7-44C9-986C-15C9AD14C1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5975" y="4648200"/>
                        <a:ext cx="1038225"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9" name="Object 23">
            <a:extLst>
              <a:ext uri="{FF2B5EF4-FFF2-40B4-BE49-F238E27FC236}">
                <a16:creationId xmlns:a16="http://schemas.microsoft.com/office/drawing/2014/main" id="{740D7E9F-A139-434D-835C-75CFC36D3B91}"/>
              </a:ext>
            </a:extLst>
          </p:cNvPr>
          <p:cNvGraphicFramePr>
            <a:graphicFrameLocks noChangeAspect="1"/>
          </p:cNvGraphicFramePr>
          <p:nvPr/>
        </p:nvGraphicFramePr>
        <p:xfrm>
          <a:off x="2362200" y="4329113"/>
          <a:ext cx="1701800" cy="585787"/>
        </p:xfrm>
        <a:graphic>
          <a:graphicData uri="http://schemas.openxmlformats.org/presentationml/2006/ole">
            <mc:AlternateContent xmlns:mc="http://schemas.openxmlformats.org/markup-compatibility/2006">
              <mc:Choice xmlns:v="urn:schemas-microsoft-com:vml" Requires="v">
                <p:oleObj spid="_x0000_s106696" name="公式" r:id="rId15" imgW="2831760" imgH="977760" progId="Equation.3">
                  <p:embed/>
                </p:oleObj>
              </mc:Choice>
              <mc:Fallback>
                <p:oleObj name="公式" r:id="rId15" imgW="2831760" imgH="977760" progId="Equation.3">
                  <p:embed/>
                  <p:pic>
                    <p:nvPicPr>
                      <p:cNvPr id="9239" name="Object 23">
                        <a:extLst>
                          <a:ext uri="{FF2B5EF4-FFF2-40B4-BE49-F238E27FC236}">
                            <a16:creationId xmlns:a16="http://schemas.microsoft.com/office/drawing/2014/main" id="{740D7E9F-A139-434D-835C-75CFC36D3B9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329113"/>
                        <a:ext cx="1701800"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0" name="Object 24">
            <a:extLst>
              <a:ext uri="{FF2B5EF4-FFF2-40B4-BE49-F238E27FC236}">
                <a16:creationId xmlns:a16="http://schemas.microsoft.com/office/drawing/2014/main" id="{1C6CB39A-19A8-4118-88CD-3717C91D40C1}"/>
              </a:ext>
            </a:extLst>
          </p:cNvPr>
          <p:cNvGraphicFramePr>
            <a:graphicFrameLocks noChangeAspect="1"/>
          </p:cNvGraphicFramePr>
          <p:nvPr/>
        </p:nvGraphicFramePr>
        <p:xfrm>
          <a:off x="6215063" y="3276600"/>
          <a:ext cx="871537" cy="608013"/>
        </p:xfrm>
        <a:graphic>
          <a:graphicData uri="http://schemas.openxmlformats.org/presentationml/2006/ole">
            <mc:AlternateContent xmlns:mc="http://schemas.openxmlformats.org/markup-compatibility/2006">
              <mc:Choice xmlns:v="urn:schemas-microsoft-com:vml" Requires="v">
                <p:oleObj spid="_x0000_s106697" name="公式" r:id="rId17" imgW="1447560" imgH="1015920" progId="Equation.3">
                  <p:embed/>
                </p:oleObj>
              </mc:Choice>
              <mc:Fallback>
                <p:oleObj name="公式" r:id="rId17" imgW="1447560" imgH="1015920" progId="Equation.3">
                  <p:embed/>
                  <p:pic>
                    <p:nvPicPr>
                      <p:cNvPr id="9240" name="Object 24">
                        <a:extLst>
                          <a:ext uri="{FF2B5EF4-FFF2-40B4-BE49-F238E27FC236}">
                            <a16:creationId xmlns:a16="http://schemas.microsoft.com/office/drawing/2014/main" id="{1C6CB39A-19A8-4118-88CD-3717C91D40C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15063" y="3276600"/>
                        <a:ext cx="871537"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9155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2EB3-F6CA-444C-A24B-EE8CFA397114}"/>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09DEF0EF-BFDD-4F8C-940A-5AC81953BBDF}"/>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12</a:t>
            </a:fld>
            <a:endParaRPr kumimoji="1" lang="zh-CN" altLang="en-US" dirty="0">
              <a:solidFill>
                <a:prstClr val="white"/>
              </a:solidFill>
            </a:endParaRPr>
          </a:p>
        </p:txBody>
      </p:sp>
      <p:sp>
        <p:nvSpPr>
          <p:cNvPr id="4" name="文本框 3">
            <a:extLst>
              <a:ext uri="{FF2B5EF4-FFF2-40B4-BE49-F238E27FC236}">
                <a16:creationId xmlns:a16="http://schemas.microsoft.com/office/drawing/2014/main" id="{6B76C765-4C58-46DB-9396-7B8A91032BCA}"/>
              </a:ext>
            </a:extLst>
          </p:cNvPr>
          <p:cNvSpPr txBox="1"/>
          <p:nvPr/>
        </p:nvSpPr>
        <p:spPr>
          <a:xfrm>
            <a:off x="3457948" y="3053593"/>
            <a:ext cx="1826141" cy="584775"/>
          </a:xfrm>
          <a:prstGeom prst="rect">
            <a:avLst/>
          </a:prstGeom>
          <a:noFill/>
        </p:spPr>
        <p:txBody>
          <a:bodyPr wrap="none" rtlCol="0">
            <a:spAutoFit/>
          </a:bodyPr>
          <a:lstStyle/>
          <a:p>
            <a:r>
              <a:rPr lang="zh-CN" altLang="en-US" sz="3200" dirty="0"/>
              <a:t>初等函数</a:t>
            </a:r>
          </a:p>
        </p:txBody>
      </p:sp>
    </p:spTree>
    <p:extLst>
      <p:ext uri="{BB962C8B-B14F-4D97-AF65-F5344CB8AC3E}">
        <p14:creationId xmlns:p14="http://schemas.microsoft.com/office/powerpoint/2010/main" val="19043314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B425B94-AF74-45BA-94B3-2609313017BE}"/>
              </a:ext>
            </a:extLst>
          </p:cNvPr>
          <p:cNvSpPr>
            <a:spLocks noGrp="1" noChangeArrowheads="1"/>
          </p:cNvSpPr>
          <p:nvPr>
            <p:ph type="title"/>
          </p:nvPr>
        </p:nvSpPr>
        <p:spPr/>
        <p:txBody>
          <a:bodyPr/>
          <a:lstStyle/>
          <a:p>
            <a:pPr algn="l"/>
            <a:r>
              <a:rPr lang="zh-CN" altLang="en-US" sz="3600" dirty="0"/>
              <a:t>二、函数的极值</a:t>
            </a:r>
            <a:endParaRPr lang="en-US" altLang="zh-CN" sz="3600" b="1" dirty="0"/>
          </a:p>
        </p:txBody>
      </p:sp>
      <p:grpSp>
        <p:nvGrpSpPr>
          <p:cNvPr id="25603" name="Group 3">
            <a:extLst>
              <a:ext uri="{FF2B5EF4-FFF2-40B4-BE49-F238E27FC236}">
                <a16:creationId xmlns:a16="http://schemas.microsoft.com/office/drawing/2014/main" id="{ACA7CA05-96A8-442B-A3AF-8B0D92A7FEE0}"/>
              </a:ext>
            </a:extLst>
          </p:cNvPr>
          <p:cNvGrpSpPr>
            <a:grpSpLocks/>
          </p:cNvGrpSpPr>
          <p:nvPr/>
        </p:nvGrpSpPr>
        <p:grpSpPr bwMode="auto">
          <a:xfrm>
            <a:off x="1616075" y="1916113"/>
            <a:ext cx="5815013" cy="2155825"/>
            <a:chOff x="1008" y="1145"/>
            <a:chExt cx="3663" cy="1358"/>
          </a:xfrm>
        </p:grpSpPr>
        <p:sp>
          <p:nvSpPr>
            <p:cNvPr id="25604" name="Line 4">
              <a:extLst>
                <a:ext uri="{FF2B5EF4-FFF2-40B4-BE49-F238E27FC236}">
                  <a16:creationId xmlns:a16="http://schemas.microsoft.com/office/drawing/2014/main" id="{C81E57CB-A5CC-4344-A872-C404A638DA19}"/>
                </a:ext>
              </a:extLst>
            </p:cNvPr>
            <p:cNvSpPr>
              <a:spLocks noChangeShapeType="1"/>
            </p:cNvSpPr>
            <p:nvPr/>
          </p:nvSpPr>
          <p:spPr bwMode="auto">
            <a:xfrm>
              <a:off x="1008" y="2304"/>
              <a:ext cx="3648"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 name="Line 5">
              <a:extLst>
                <a:ext uri="{FF2B5EF4-FFF2-40B4-BE49-F238E27FC236}">
                  <a16:creationId xmlns:a16="http://schemas.microsoft.com/office/drawing/2014/main" id="{7E12F0E1-E2B6-41BB-A410-AE8102D46F1E}"/>
                </a:ext>
              </a:extLst>
            </p:cNvPr>
            <p:cNvSpPr>
              <a:spLocks noChangeShapeType="1"/>
            </p:cNvSpPr>
            <p:nvPr/>
          </p:nvSpPr>
          <p:spPr bwMode="auto">
            <a:xfrm flipV="1">
              <a:off x="1920" y="1152"/>
              <a:ext cx="0" cy="129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06" name="Object 6">
              <a:extLst>
                <a:ext uri="{FF2B5EF4-FFF2-40B4-BE49-F238E27FC236}">
                  <a16:creationId xmlns:a16="http://schemas.microsoft.com/office/drawing/2014/main" id="{3718E2D0-640D-4224-83B1-544A9919756D}"/>
                </a:ext>
              </a:extLst>
            </p:cNvPr>
            <p:cNvGraphicFramePr>
              <a:graphicFrameLocks noChangeAspect="1"/>
            </p:cNvGraphicFramePr>
            <p:nvPr/>
          </p:nvGraphicFramePr>
          <p:xfrm>
            <a:off x="1737" y="2352"/>
            <a:ext cx="135" cy="151"/>
          </p:xfrm>
          <a:graphic>
            <a:graphicData uri="http://schemas.openxmlformats.org/presentationml/2006/ole">
              <mc:AlternateContent xmlns:mc="http://schemas.openxmlformats.org/markup-compatibility/2006">
                <mc:Choice xmlns:v="urn:schemas-microsoft-com:vml" Requires="v">
                  <p:oleObj spid="_x0000_s109026" name="公式" r:id="rId3" imgW="215640" imgH="241200" progId="Equation.3">
                    <p:embed/>
                  </p:oleObj>
                </mc:Choice>
                <mc:Fallback>
                  <p:oleObj name="公式" r:id="rId3" imgW="215640" imgH="241200" progId="Equation.3">
                    <p:embed/>
                    <p:pic>
                      <p:nvPicPr>
                        <p:cNvPr id="25606" name="Object 6">
                          <a:extLst>
                            <a:ext uri="{FF2B5EF4-FFF2-40B4-BE49-F238E27FC236}">
                              <a16:creationId xmlns:a16="http://schemas.microsoft.com/office/drawing/2014/main" id="{3718E2D0-640D-4224-83B1-544A99197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 y="2352"/>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7">
              <a:extLst>
                <a:ext uri="{FF2B5EF4-FFF2-40B4-BE49-F238E27FC236}">
                  <a16:creationId xmlns:a16="http://schemas.microsoft.com/office/drawing/2014/main" id="{2039260F-B43E-4A23-AB17-9C33EB02943C}"/>
                </a:ext>
              </a:extLst>
            </p:cNvPr>
            <p:cNvGraphicFramePr>
              <a:graphicFrameLocks noChangeAspect="1"/>
            </p:cNvGraphicFramePr>
            <p:nvPr/>
          </p:nvGraphicFramePr>
          <p:xfrm>
            <a:off x="4512" y="2352"/>
            <a:ext cx="159" cy="151"/>
          </p:xfrm>
          <a:graphic>
            <a:graphicData uri="http://schemas.openxmlformats.org/presentationml/2006/ole">
              <mc:AlternateContent xmlns:mc="http://schemas.openxmlformats.org/markup-compatibility/2006">
                <mc:Choice xmlns:v="urn:schemas-microsoft-com:vml" Requires="v">
                  <p:oleObj spid="_x0000_s109027" name="公式" r:id="rId5" imgW="253800" imgH="241200" progId="Equation.3">
                    <p:embed/>
                  </p:oleObj>
                </mc:Choice>
                <mc:Fallback>
                  <p:oleObj name="公式" r:id="rId5" imgW="253800" imgH="241200" progId="Equation.3">
                    <p:embed/>
                    <p:pic>
                      <p:nvPicPr>
                        <p:cNvPr id="25607" name="Object 7">
                          <a:extLst>
                            <a:ext uri="{FF2B5EF4-FFF2-40B4-BE49-F238E27FC236}">
                              <a16:creationId xmlns:a16="http://schemas.microsoft.com/office/drawing/2014/main" id="{2039260F-B43E-4A23-AB17-9C33EB0294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 y="2352"/>
                          <a:ext cx="159"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8">
              <a:extLst>
                <a:ext uri="{FF2B5EF4-FFF2-40B4-BE49-F238E27FC236}">
                  <a16:creationId xmlns:a16="http://schemas.microsoft.com/office/drawing/2014/main" id="{4CF3B91B-5A26-4681-A7C1-6847FFF6C880}"/>
                </a:ext>
              </a:extLst>
            </p:cNvPr>
            <p:cNvGraphicFramePr>
              <a:graphicFrameLocks noChangeAspect="1"/>
            </p:cNvGraphicFramePr>
            <p:nvPr/>
          </p:nvGraphicFramePr>
          <p:xfrm>
            <a:off x="1713" y="1145"/>
            <a:ext cx="159" cy="199"/>
          </p:xfrm>
          <a:graphic>
            <a:graphicData uri="http://schemas.openxmlformats.org/presentationml/2006/ole">
              <mc:AlternateContent xmlns:mc="http://schemas.openxmlformats.org/markup-compatibility/2006">
                <mc:Choice xmlns:v="urn:schemas-microsoft-com:vml" Requires="v">
                  <p:oleObj spid="_x0000_s109028" name="公式" r:id="rId7" imgW="253800" imgH="317160" progId="Equation.3">
                    <p:embed/>
                  </p:oleObj>
                </mc:Choice>
                <mc:Fallback>
                  <p:oleObj name="公式" r:id="rId7" imgW="253800" imgH="317160" progId="Equation.3">
                    <p:embed/>
                    <p:pic>
                      <p:nvPicPr>
                        <p:cNvPr id="25608" name="Object 8">
                          <a:extLst>
                            <a:ext uri="{FF2B5EF4-FFF2-40B4-BE49-F238E27FC236}">
                              <a16:creationId xmlns:a16="http://schemas.microsoft.com/office/drawing/2014/main" id="{4CF3B91B-5A26-4681-A7C1-6847FFF6C8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3" y="1145"/>
                          <a:ext cx="15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09" name="Group 9">
            <a:extLst>
              <a:ext uri="{FF2B5EF4-FFF2-40B4-BE49-F238E27FC236}">
                <a16:creationId xmlns:a16="http://schemas.microsoft.com/office/drawing/2014/main" id="{D53DAA7E-D09C-4863-8180-AE1C04F105EB}"/>
              </a:ext>
            </a:extLst>
          </p:cNvPr>
          <p:cNvGrpSpPr>
            <a:grpSpLocks/>
          </p:cNvGrpSpPr>
          <p:nvPr/>
        </p:nvGrpSpPr>
        <p:grpSpPr bwMode="auto">
          <a:xfrm>
            <a:off x="1958975" y="1927225"/>
            <a:ext cx="4557713" cy="2182813"/>
            <a:chOff x="1224" y="1152"/>
            <a:chExt cx="2871" cy="1375"/>
          </a:xfrm>
        </p:grpSpPr>
        <p:sp>
          <p:nvSpPr>
            <p:cNvPr id="25610" name="Line 10">
              <a:extLst>
                <a:ext uri="{FF2B5EF4-FFF2-40B4-BE49-F238E27FC236}">
                  <a16:creationId xmlns:a16="http://schemas.microsoft.com/office/drawing/2014/main" id="{15980819-9DD5-4DF6-A7F2-921E359966A5}"/>
                </a:ext>
              </a:extLst>
            </p:cNvPr>
            <p:cNvSpPr>
              <a:spLocks noChangeShapeType="1"/>
            </p:cNvSpPr>
            <p:nvPr/>
          </p:nvSpPr>
          <p:spPr bwMode="auto">
            <a:xfrm>
              <a:off x="1296" y="187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11">
              <a:extLst>
                <a:ext uri="{FF2B5EF4-FFF2-40B4-BE49-F238E27FC236}">
                  <a16:creationId xmlns:a16="http://schemas.microsoft.com/office/drawing/2014/main" id="{775470E1-BFF4-4C3B-966D-E279E8B3144F}"/>
                </a:ext>
              </a:extLst>
            </p:cNvPr>
            <p:cNvSpPr>
              <a:spLocks noChangeShapeType="1"/>
            </p:cNvSpPr>
            <p:nvPr/>
          </p:nvSpPr>
          <p:spPr bwMode="auto">
            <a:xfrm>
              <a:off x="4032" y="1152"/>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12" name="Object 12">
              <a:extLst>
                <a:ext uri="{FF2B5EF4-FFF2-40B4-BE49-F238E27FC236}">
                  <a16:creationId xmlns:a16="http://schemas.microsoft.com/office/drawing/2014/main" id="{49F5E636-F79D-453C-8740-9CBE2CEDC82D}"/>
                </a:ext>
              </a:extLst>
            </p:cNvPr>
            <p:cNvGraphicFramePr>
              <a:graphicFrameLocks noChangeAspect="1"/>
            </p:cNvGraphicFramePr>
            <p:nvPr/>
          </p:nvGraphicFramePr>
          <p:xfrm>
            <a:off x="1224" y="2345"/>
            <a:ext cx="144" cy="151"/>
          </p:xfrm>
          <a:graphic>
            <a:graphicData uri="http://schemas.openxmlformats.org/presentationml/2006/ole">
              <mc:AlternateContent xmlns:mc="http://schemas.openxmlformats.org/markup-compatibility/2006">
                <mc:Choice xmlns:v="urn:schemas-microsoft-com:vml" Requires="v">
                  <p:oleObj spid="_x0000_s109029" name="公式" r:id="rId9" imgW="228600" imgH="241200" progId="Equation.3">
                    <p:embed/>
                  </p:oleObj>
                </mc:Choice>
                <mc:Fallback>
                  <p:oleObj name="公式" r:id="rId9" imgW="228600" imgH="241200" progId="Equation.3">
                    <p:embed/>
                    <p:pic>
                      <p:nvPicPr>
                        <p:cNvPr id="25612" name="Object 12">
                          <a:extLst>
                            <a:ext uri="{FF2B5EF4-FFF2-40B4-BE49-F238E27FC236}">
                              <a16:creationId xmlns:a16="http://schemas.microsoft.com/office/drawing/2014/main" id="{49F5E636-F79D-453C-8740-9CBE2CEDC8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4" y="2345"/>
                          <a:ext cx="14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3">
              <a:extLst>
                <a:ext uri="{FF2B5EF4-FFF2-40B4-BE49-F238E27FC236}">
                  <a16:creationId xmlns:a16="http://schemas.microsoft.com/office/drawing/2014/main" id="{9977F0D8-358A-4B2D-A501-2645E25F17B7}"/>
                </a:ext>
              </a:extLst>
            </p:cNvPr>
            <p:cNvGraphicFramePr>
              <a:graphicFrameLocks noChangeAspect="1"/>
            </p:cNvGraphicFramePr>
            <p:nvPr/>
          </p:nvGraphicFramePr>
          <p:xfrm>
            <a:off x="3960" y="2328"/>
            <a:ext cx="135" cy="199"/>
          </p:xfrm>
          <a:graphic>
            <a:graphicData uri="http://schemas.openxmlformats.org/presentationml/2006/ole">
              <mc:AlternateContent xmlns:mc="http://schemas.openxmlformats.org/markup-compatibility/2006">
                <mc:Choice xmlns:v="urn:schemas-microsoft-com:vml" Requires="v">
                  <p:oleObj spid="_x0000_s109030" name="公式" r:id="rId11" imgW="215640" imgH="317160" progId="Equation.3">
                    <p:embed/>
                  </p:oleObj>
                </mc:Choice>
                <mc:Fallback>
                  <p:oleObj name="公式" r:id="rId11" imgW="215640" imgH="317160" progId="Equation.3">
                    <p:embed/>
                    <p:pic>
                      <p:nvPicPr>
                        <p:cNvPr id="25613" name="Object 13">
                          <a:extLst>
                            <a:ext uri="{FF2B5EF4-FFF2-40B4-BE49-F238E27FC236}">
                              <a16:creationId xmlns:a16="http://schemas.microsoft.com/office/drawing/2014/main" id="{9977F0D8-358A-4B2D-A501-2645E25F17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0" y="2328"/>
                          <a:ext cx="13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14" name="Group 14">
            <a:extLst>
              <a:ext uri="{FF2B5EF4-FFF2-40B4-BE49-F238E27FC236}">
                <a16:creationId xmlns:a16="http://schemas.microsoft.com/office/drawing/2014/main" id="{64DA4257-E8B7-44CC-A91A-5C629180FF21}"/>
              </a:ext>
            </a:extLst>
          </p:cNvPr>
          <p:cNvGrpSpPr>
            <a:grpSpLocks/>
          </p:cNvGrpSpPr>
          <p:nvPr/>
        </p:nvGrpSpPr>
        <p:grpSpPr bwMode="auto">
          <a:xfrm>
            <a:off x="2073275" y="1927225"/>
            <a:ext cx="4343400" cy="1498600"/>
            <a:chOff x="1296" y="1152"/>
            <a:chExt cx="2736" cy="944"/>
          </a:xfrm>
        </p:grpSpPr>
        <p:sp>
          <p:nvSpPr>
            <p:cNvPr id="25615" name="Freeform 15">
              <a:extLst>
                <a:ext uri="{FF2B5EF4-FFF2-40B4-BE49-F238E27FC236}">
                  <a16:creationId xmlns:a16="http://schemas.microsoft.com/office/drawing/2014/main" id="{58D7A075-C6E4-4112-B633-DC23851D8BEC}"/>
                </a:ext>
              </a:extLst>
            </p:cNvPr>
            <p:cNvSpPr>
              <a:spLocks/>
            </p:cNvSpPr>
            <p:nvPr/>
          </p:nvSpPr>
          <p:spPr bwMode="auto">
            <a:xfrm>
              <a:off x="1296" y="1152"/>
              <a:ext cx="2736" cy="944"/>
            </a:xfrm>
            <a:custGeom>
              <a:avLst/>
              <a:gdLst>
                <a:gd name="T0" fmla="*/ 0 w 2544"/>
                <a:gd name="T1" fmla="*/ 720 h 944"/>
                <a:gd name="T2" fmla="*/ 144 w 2544"/>
                <a:gd name="T3" fmla="*/ 912 h 944"/>
                <a:gd name="T4" fmla="*/ 384 w 2544"/>
                <a:gd name="T5" fmla="*/ 672 h 944"/>
                <a:gd name="T6" fmla="*/ 672 w 2544"/>
                <a:gd name="T7" fmla="*/ 432 h 944"/>
                <a:gd name="T8" fmla="*/ 960 w 2544"/>
                <a:gd name="T9" fmla="*/ 576 h 944"/>
                <a:gd name="T10" fmla="*/ 1056 w 2544"/>
                <a:gd name="T11" fmla="*/ 624 h 944"/>
                <a:gd name="T12" fmla="*/ 1248 w 2544"/>
                <a:gd name="T13" fmla="*/ 816 h 944"/>
                <a:gd name="T14" fmla="*/ 1440 w 2544"/>
                <a:gd name="T15" fmla="*/ 912 h 944"/>
                <a:gd name="T16" fmla="*/ 1632 w 2544"/>
                <a:gd name="T17" fmla="*/ 624 h 944"/>
                <a:gd name="T18" fmla="*/ 1872 w 2544"/>
                <a:gd name="T19" fmla="*/ 192 h 944"/>
                <a:gd name="T20" fmla="*/ 2016 w 2544"/>
                <a:gd name="T21" fmla="*/ 96 h 944"/>
                <a:gd name="T22" fmla="*/ 2208 w 2544"/>
                <a:gd name="T23" fmla="*/ 240 h 944"/>
                <a:gd name="T24" fmla="*/ 2352 w 2544"/>
                <a:gd name="T25" fmla="*/ 288 h 944"/>
                <a:gd name="T26" fmla="*/ 2496 w 2544"/>
                <a:gd name="T27" fmla="*/ 144 h 944"/>
                <a:gd name="T28" fmla="*/ 2544 w 2544"/>
                <a:gd name="T29" fmla="*/ 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44" h="944">
                  <a:moveTo>
                    <a:pt x="0" y="720"/>
                  </a:moveTo>
                  <a:cubicBezTo>
                    <a:pt x="40" y="820"/>
                    <a:pt x="80" y="920"/>
                    <a:pt x="144" y="912"/>
                  </a:cubicBezTo>
                  <a:cubicBezTo>
                    <a:pt x="208" y="904"/>
                    <a:pt x="296" y="752"/>
                    <a:pt x="384" y="672"/>
                  </a:cubicBezTo>
                  <a:cubicBezTo>
                    <a:pt x="472" y="592"/>
                    <a:pt x="576" y="448"/>
                    <a:pt x="672" y="432"/>
                  </a:cubicBezTo>
                  <a:cubicBezTo>
                    <a:pt x="768" y="416"/>
                    <a:pt x="896" y="544"/>
                    <a:pt x="960" y="576"/>
                  </a:cubicBezTo>
                  <a:cubicBezTo>
                    <a:pt x="1024" y="608"/>
                    <a:pt x="1008" y="584"/>
                    <a:pt x="1056" y="624"/>
                  </a:cubicBezTo>
                  <a:cubicBezTo>
                    <a:pt x="1104" y="664"/>
                    <a:pt x="1184" y="768"/>
                    <a:pt x="1248" y="816"/>
                  </a:cubicBezTo>
                  <a:cubicBezTo>
                    <a:pt x="1312" y="864"/>
                    <a:pt x="1376" y="944"/>
                    <a:pt x="1440" y="912"/>
                  </a:cubicBezTo>
                  <a:cubicBezTo>
                    <a:pt x="1504" y="880"/>
                    <a:pt x="1560" y="744"/>
                    <a:pt x="1632" y="624"/>
                  </a:cubicBezTo>
                  <a:cubicBezTo>
                    <a:pt x="1704" y="504"/>
                    <a:pt x="1808" y="280"/>
                    <a:pt x="1872" y="192"/>
                  </a:cubicBezTo>
                  <a:cubicBezTo>
                    <a:pt x="1936" y="104"/>
                    <a:pt x="1960" y="88"/>
                    <a:pt x="2016" y="96"/>
                  </a:cubicBezTo>
                  <a:cubicBezTo>
                    <a:pt x="2072" y="104"/>
                    <a:pt x="2152" y="208"/>
                    <a:pt x="2208" y="240"/>
                  </a:cubicBezTo>
                  <a:cubicBezTo>
                    <a:pt x="2264" y="272"/>
                    <a:pt x="2304" y="304"/>
                    <a:pt x="2352" y="288"/>
                  </a:cubicBezTo>
                  <a:cubicBezTo>
                    <a:pt x="2400" y="272"/>
                    <a:pt x="2464" y="192"/>
                    <a:pt x="2496" y="144"/>
                  </a:cubicBezTo>
                  <a:cubicBezTo>
                    <a:pt x="2528" y="96"/>
                    <a:pt x="2536" y="24"/>
                    <a:pt x="2544" y="0"/>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16" name="Object 16">
              <a:extLst>
                <a:ext uri="{FF2B5EF4-FFF2-40B4-BE49-F238E27FC236}">
                  <a16:creationId xmlns:a16="http://schemas.microsoft.com/office/drawing/2014/main" id="{09D8A0AE-DC04-4678-866E-D395A2C35712}"/>
                </a:ext>
              </a:extLst>
            </p:cNvPr>
            <p:cNvGraphicFramePr>
              <a:graphicFrameLocks noChangeAspect="1"/>
            </p:cNvGraphicFramePr>
            <p:nvPr/>
          </p:nvGraphicFramePr>
          <p:xfrm>
            <a:off x="2496" y="1467"/>
            <a:ext cx="576" cy="165"/>
          </p:xfrm>
          <a:graphic>
            <a:graphicData uri="http://schemas.openxmlformats.org/presentationml/2006/ole">
              <mc:AlternateContent xmlns:mc="http://schemas.openxmlformats.org/markup-compatibility/2006">
                <mc:Choice xmlns:v="urn:schemas-microsoft-com:vml" Requires="v">
                  <p:oleObj spid="_x0000_s109031" name="公式" r:id="rId13" imgW="1371600" imgH="393480" progId="Equation.3">
                    <p:embed/>
                  </p:oleObj>
                </mc:Choice>
                <mc:Fallback>
                  <p:oleObj name="公式" r:id="rId13" imgW="1371600" imgH="393480" progId="Equation.3">
                    <p:embed/>
                    <p:pic>
                      <p:nvPicPr>
                        <p:cNvPr id="25616" name="Object 16">
                          <a:extLst>
                            <a:ext uri="{FF2B5EF4-FFF2-40B4-BE49-F238E27FC236}">
                              <a16:creationId xmlns:a16="http://schemas.microsoft.com/office/drawing/2014/main" id="{09D8A0AE-DC04-4678-866E-D395A2C3571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6" y="1467"/>
                          <a:ext cx="57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17" name="Group 17">
            <a:extLst>
              <a:ext uri="{FF2B5EF4-FFF2-40B4-BE49-F238E27FC236}">
                <a16:creationId xmlns:a16="http://schemas.microsoft.com/office/drawing/2014/main" id="{0156D24C-027F-4A31-ACEE-8CE3D0D08936}"/>
              </a:ext>
            </a:extLst>
          </p:cNvPr>
          <p:cNvGrpSpPr>
            <a:grpSpLocks/>
          </p:cNvGrpSpPr>
          <p:nvPr/>
        </p:nvGrpSpPr>
        <p:grpSpPr bwMode="auto">
          <a:xfrm>
            <a:off x="2149475" y="3375025"/>
            <a:ext cx="381000" cy="685800"/>
            <a:chOff x="1344" y="2064"/>
            <a:chExt cx="240" cy="432"/>
          </a:xfrm>
        </p:grpSpPr>
        <p:sp>
          <p:nvSpPr>
            <p:cNvPr id="25618" name="Line 18">
              <a:extLst>
                <a:ext uri="{FF2B5EF4-FFF2-40B4-BE49-F238E27FC236}">
                  <a16:creationId xmlns:a16="http://schemas.microsoft.com/office/drawing/2014/main" id="{9F8E00FB-35A0-43D7-A5A7-BDF56075295E}"/>
                </a:ext>
              </a:extLst>
            </p:cNvPr>
            <p:cNvSpPr>
              <a:spLocks noChangeShapeType="1"/>
            </p:cNvSpPr>
            <p:nvPr/>
          </p:nvSpPr>
          <p:spPr bwMode="auto">
            <a:xfrm>
              <a:off x="1344" y="2064"/>
              <a:ext cx="24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Line 19">
              <a:extLst>
                <a:ext uri="{FF2B5EF4-FFF2-40B4-BE49-F238E27FC236}">
                  <a16:creationId xmlns:a16="http://schemas.microsoft.com/office/drawing/2014/main" id="{5D453A11-F2AA-40B7-B1B8-CF5828205AE8}"/>
                </a:ext>
              </a:extLst>
            </p:cNvPr>
            <p:cNvSpPr>
              <a:spLocks noChangeShapeType="1"/>
            </p:cNvSpPr>
            <p:nvPr/>
          </p:nvSpPr>
          <p:spPr bwMode="auto">
            <a:xfrm>
              <a:off x="1440" y="2064"/>
              <a:ext cx="0" cy="252"/>
            </a:xfrm>
            <a:prstGeom prst="line">
              <a:avLst/>
            </a:prstGeom>
            <a:noFill/>
            <a:ln w="190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20" name="Object 20">
              <a:extLst>
                <a:ext uri="{FF2B5EF4-FFF2-40B4-BE49-F238E27FC236}">
                  <a16:creationId xmlns:a16="http://schemas.microsoft.com/office/drawing/2014/main" id="{379928E8-4A47-41D7-B8FE-CD7574F6F993}"/>
                </a:ext>
              </a:extLst>
            </p:cNvPr>
            <p:cNvGraphicFramePr>
              <a:graphicFrameLocks noChangeAspect="1"/>
            </p:cNvGraphicFramePr>
            <p:nvPr/>
          </p:nvGraphicFramePr>
          <p:xfrm>
            <a:off x="1387" y="2328"/>
            <a:ext cx="137" cy="168"/>
          </p:xfrm>
          <a:graphic>
            <a:graphicData uri="http://schemas.openxmlformats.org/presentationml/2006/ole">
              <mc:AlternateContent xmlns:mc="http://schemas.openxmlformats.org/markup-compatibility/2006">
                <mc:Choice xmlns:v="urn:schemas-microsoft-com:vml" Requires="v">
                  <p:oleObj spid="_x0000_s109032" name="公式" r:id="rId15" imgW="342720" imgH="419040" progId="Equation.3">
                    <p:embed/>
                  </p:oleObj>
                </mc:Choice>
                <mc:Fallback>
                  <p:oleObj name="公式" r:id="rId15" imgW="342720" imgH="419040" progId="Equation.3">
                    <p:embed/>
                    <p:pic>
                      <p:nvPicPr>
                        <p:cNvPr id="25620" name="Object 20">
                          <a:extLst>
                            <a:ext uri="{FF2B5EF4-FFF2-40B4-BE49-F238E27FC236}">
                              <a16:creationId xmlns:a16="http://schemas.microsoft.com/office/drawing/2014/main" id="{379928E8-4A47-41D7-B8FE-CD7574F6F99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87" y="2328"/>
                          <a:ext cx="137"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1" name="Group 21">
            <a:extLst>
              <a:ext uri="{FF2B5EF4-FFF2-40B4-BE49-F238E27FC236}">
                <a16:creationId xmlns:a16="http://schemas.microsoft.com/office/drawing/2014/main" id="{C09622A7-A088-4D0F-A05D-3E85D13B9547}"/>
              </a:ext>
            </a:extLst>
          </p:cNvPr>
          <p:cNvGrpSpPr>
            <a:grpSpLocks/>
          </p:cNvGrpSpPr>
          <p:nvPr/>
        </p:nvGrpSpPr>
        <p:grpSpPr bwMode="auto">
          <a:xfrm>
            <a:off x="3063875" y="2593975"/>
            <a:ext cx="381000" cy="1466850"/>
            <a:chOff x="1920" y="1572"/>
            <a:chExt cx="240" cy="924"/>
          </a:xfrm>
        </p:grpSpPr>
        <p:sp>
          <p:nvSpPr>
            <p:cNvPr id="25622" name="Line 22">
              <a:extLst>
                <a:ext uri="{FF2B5EF4-FFF2-40B4-BE49-F238E27FC236}">
                  <a16:creationId xmlns:a16="http://schemas.microsoft.com/office/drawing/2014/main" id="{98BDE66F-18B6-4F98-A16F-DC08B5A95DE6}"/>
                </a:ext>
              </a:extLst>
            </p:cNvPr>
            <p:cNvSpPr>
              <a:spLocks noChangeShapeType="1"/>
            </p:cNvSpPr>
            <p:nvPr/>
          </p:nvSpPr>
          <p:spPr bwMode="auto">
            <a:xfrm>
              <a:off x="1920" y="1572"/>
              <a:ext cx="24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Line 23">
              <a:extLst>
                <a:ext uri="{FF2B5EF4-FFF2-40B4-BE49-F238E27FC236}">
                  <a16:creationId xmlns:a16="http://schemas.microsoft.com/office/drawing/2014/main" id="{72D8B29A-735E-4C73-8EBA-CEF95EB95F26}"/>
                </a:ext>
              </a:extLst>
            </p:cNvPr>
            <p:cNvSpPr>
              <a:spLocks noChangeShapeType="1"/>
            </p:cNvSpPr>
            <p:nvPr/>
          </p:nvSpPr>
          <p:spPr bwMode="auto">
            <a:xfrm>
              <a:off x="2028" y="1584"/>
              <a:ext cx="0" cy="720"/>
            </a:xfrm>
            <a:prstGeom prst="line">
              <a:avLst/>
            </a:prstGeom>
            <a:noFill/>
            <a:ln w="190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24" name="Object 24">
              <a:extLst>
                <a:ext uri="{FF2B5EF4-FFF2-40B4-BE49-F238E27FC236}">
                  <a16:creationId xmlns:a16="http://schemas.microsoft.com/office/drawing/2014/main" id="{4002DF53-6146-4886-ACC3-6180D9EEB2F2}"/>
                </a:ext>
              </a:extLst>
            </p:cNvPr>
            <p:cNvGraphicFramePr>
              <a:graphicFrameLocks noChangeAspect="1"/>
            </p:cNvGraphicFramePr>
            <p:nvPr/>
          </p:nvGraphicFramePr>
          <p:xfrm>
            <a:off x="1966" y="2328"/>
            <a:ext cx="142" cy="168"/>
          </p:xfrm>
          <a:graphic>
            <a:graphicData uri="http://schemas.openxmlformats.org/presentationml/2006/ole">
              <mc:AlternateContent xmlns:mc="http://schemas.openxmlformats.org/markup-compatibility/2006">
                <mc:Choice xmlns:v="urn:schemas-microsoft-com:vml" Requires="v">
                  <p:oleObj spid="_x0000_s109033" name="公式" r:id="rId17" imgW="355320" imgH="419040" progId="Equation.3">
                    <p:embed/>
                  </p:oleObj>
                </mc:Choice>
                <mc:Fallback>
                  <p:oleObj name="公式" r:id="rId17" imgW="355320" imgH="419040" progId="Equation.3">
                    <p:embed/>
                    <p:pic>
                      <p:nvPicPr>
                        <p:cNvPr id="25624" name="Object 24">
                          <a:extLst>
                            <a:ext uri="{FF2B5EF4-FFF2-40B4-BE49-F238E27FC236}">
                              <a16:creationId xmlns:a16="http://schemas.microsoft.com/office/drawing/2014/main" id="{4002DF53-6146-4886-ACC3-6180D9EEB2F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6" y="2328"/>
                          <a:ext cx="14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5" name="Group 25">
            <a:extLst>
              <a:ext uri="{FF2B5EF4-FFF2-40B4-BE49-F238E27FC236}">
                <a16:creationId xmlns:a16="http://schemas.microsoft.com/office/drawing/2014/main" id="{AC57EDF8-72AB-4C4A-9727-D6308ED459EC}"/>
              </a:ext>
            </a:extLst>
          </p:cNvPr>
          <p:cNvGrpSpPr>
            <a:grpSpLocks/>
          </p:cNvGrpSpPr>
          <p:nvPr/>
        </p:nvGrpSpPr>
        <p:grpSpPr bwMode="auto">
          <a:xfrm>
            <a:off x="3616325" y="2860675"/>
            <a:ext cx="381000" cy="1243013"/>
            <a:chOff x="2268" y="1740"/>
            <a:chExt cx="240" cy="783"/>
          </a:xfrm>
        </p:grpSpPr>
        <p:sp>
          <p:nvSpPr>
            <p:cNvPr id="25626" name="Line 26">
              <a:extLst>
                <a:ext uri="{FF2B5EF4-FFF2-40B4-BE49-F238E27FC236}">
                  <a16:creationId xmlns:a16="http://schemas.microsoft.com/office/drawing/2014/main" id="{86D1506B-9EF0-4D97-8114-5FF94344F74A}"/>
                </a:ext>
              </a:extLst>
            </p:cNvPr>
            <p:cNvSpPr>
              <a:spLocks noChangeShapeType="1"/>
            </p:cNvSpPr>
            <p:nvPr/>
          </p:nvSpPr>
          <p:spPr bwMode="auto">
            <a:xfrm>
              <a:off x="2268" y="1752"/>
              <a:ext cx="24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7" name="Line 27">
              <a:extLst>
                <a:ext uri="{FF2B5EF4-FFF2-40B4-BE49-F238E27FC236}">
                  <a16:creationId xmlns:a16="http://schemas.microsoft.com/office/drawing/2014/main" id="{DB32A9FD-28C6-40C9-B582-659C205CAD19}"/>
                </a:ext>
              </a:extLst>
            </p:cNvPr>
            <p:cNvSpPr>
              <a:spLocks noChangeShapeType="1"/>
            </p:cNvSpPr>
            <p:nvPr/>
          </p:nvSpPr>
          <p:spPr bwMode="auto">
            <a:xfrm>
              <a:off x="2376" y="1740"/>
              <a:ext cx="0" cy="576"/>
            </a:xfrm>
            <a:prstGeom prst="line">
              <a:avLst/>
            </a:prstGeom>
            <a:noFill/>
            <a:ln w="190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28" name="Object 28">
              <a:extLst>
                <a:ext uri="{FF2B5EF4-FFF2-40B4-BE49-F238E27FC236}">
                  <a16:creationId xmlns:a16="http://schemas.microsoft.com/office/drawing/2014/main" id="{7C8E0709-69EF-487A-84D4-2FFB51E9F16B}"/>
                </a:ext>
              </a:extLst>
            </p:cNvPr>
            <p:cNvGraphicFramePr>
              <a:graphicFrameLocks noChangeAspect="1"/>
            </p:cNvGraphicFramePr>
            <p:nvPr/>
          </p:nvGraphicFramePr>
          <p:xfrm>
            <a:off x="2318" y="2350"/>
            <a:ext cx="142" cy="173"/>
          </p:xfrm>
          <a:graphic>
            <a:graphicData uri="http://schemas.openxmlformats.org/presentationml/2006/ole">
              <mc:AlternateContent xmlns:mc="http://schemas.openxmlformats.org/markup-compatibility/2006">
                <mc:Choice xmlns:v="urn:schemas-microsoft-com:vml" Requires="v">
                  <p:oleObj spid="_x0000_s109034" name="公式" r:id="rId19" imgW="355320" imgH="431640" progId="Equation.3">
                    <p:embed/>
                  </p:oleObj>
                </mc:Choice>
                <mc:Fallback>
                  <p:oleObj name="公式" r:id="rId19" imgW="355320" imgH="431640" progId="Equation.3">
                    <p:embed/>
                    <p:pic>
                      <p:nvPicPr>
                        <p:cNvPr id="25628" name="Object 28">
                          <a:extLst>
                            <a:ext uri="{FF2B5EF4-FFF2-40B4-BE49-F238E27FC236}">
                              <a16:creationId xmlns:a16="http://schemas.microsoft.com/office/drawing/2014/main" id="{7C8E0709-69EF-487A-84D4-2FFB51E9F1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18" y="2350"/>
                          <a:ext cx="14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9" name="Group 29">
            <a:extLst>
              <a:ext uri="{FF2B5EF4-FFF2-40B4-BE49-F238E27FC236}">
                <a16:creationId xmlns:a16="http://schemas.microsoft.com/office/drawing/2014/main" id="{D7622AFA-63D8-4745-85E8-F15C699F5A19}"/>
              </a:ext>
            </a:extLst>
          </p:cNvPr>
          <p:cNvGrpSpPr>
            <a:grpSpLocks/>
          </p:cNvGrpSpPr>
          <p:nvPr/>
        </p:nvGrpSpPr>
        <p:grpSpPr bwMode="auto">
          <a:xfrm>
            <a:off x="4283075" y="3394075"/>
            <a:ext cx="381000" cy="704850"/>
            <a:chOff x="2688" y="2076"/>
            <a:chExt cx="240" cy="444"/>
          </a:xfrm>
        </p:grpSpPr>
        <p:sp>
          <p:nvSpPr>
            <p:cNvPr id="25630" name="Line 30">
              <a:extLst>
                <a:ext uri="{FF2B5EF4-FFF2-40B4-BE49-F238E27FC236}">
                  <a16:creationId xmlns:a16="http://schemas.microsoft.com/office/drawing/2014/main" id="{BFCA1271-1C2A-4F85-90AB-ADFCBDFAEEC4}"/>
                </a:ext>
              </a:extLst>
            </p:cNvPr>
            <p:cNvSpPr>
              <a:spLocks noChangeShapeType="1"/>
            </p:cNvSpPr>
            <p:nvPr/>
          </p:nvSpPr>
          <p:spPr bwMode="auto">
            <a:xfrm>
              <a:off x="2688" y="2076"/>
              <a:ext cx="24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Line 31">
              <a:extLst>
                <a:ext uri="{FF2B5EF4-FFF2-40B4-BE49-F238E27FC236}">
                  <a16:creationId xmlns:a16="http://schemas.microsoft.com/office/drawing/2014/main" id="{119B02FB-0A4F-48FE-B169-323EED73C8FB}"/>
                </a:ext>
              </a:extLst>
            </p:cNvPr>
            <p:cNvSpPr>
              <a:spLocks noChangeShapeType="1"/>
            </p:cNvSpPr>
            <p:nvPr/>
          </p:nvSpPr>
          <p:spPr bwMode="auto">
            <a:xfrm>
              <a:off x="2808" y="2076"/>
              <a:ext cx="0" cy="252"/>
            </a:xfrm>
            <a:prstGeom prst="line">
              <a:avLst/>
            </a:prstGeom>
            <a:noFill/>
            <a:ln w="190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32" name="Object 32">
              <a:extLst>
                <a:ext uri="{FF2B5EF4-FFF2-40B4-BE49-F238E27FC236}">
                  <a16:creationId xmlns:a16="http://schemas.microsoft.com/office/drawing/2014/main" id="{103D9488-E3EF-4DA2-AA4A-D092276F4055}"/>
                </a:ext>
              </a:extLst>
            </p:cNvPr>
            <p:cNvGraphicFramePr>
              <a:graphicFrameLocks noChangeAspect="1"/>
            </p:cNvGraphicFramePr>
            <p:nvPr/>
          </p:nvGraphicFramePr>
          <p:xfrm>
            <a:off x="2734" y="2352"/>
            <a:ext cx="142" cy="168"/>
          </p:xfrm>
          <a:graphic>
            <a:graphicData uri="http://schemas.openxmlformats.org/presentationml/2006/ole">
              <mc:AlternateContent xmlns:mc="http://schemas.openxmlformats.org/markup-compatibility/2006">
                <mc:Choice xmlns:v="urn:schemas-microsoft-com:vml" Requires="v">
                  <p:oleObj spid="_x0000_s109035" name="公式" r:id="rId21" imgW="355320" imgH="419040" progId="Equation.3">
                    <p:embed/>
                  </p:oleObj>
                </mc:Choice>
                <mc:Fallback>
                  <p:oleObj name="公式" r:id="rId21" imgW="355320" imgH="419040" progId="Equation.3">
                    <p:embed/>
                    <p:pic>
                      <p:nvPicPr>
                        <p:cNvPr id="25632" name="Object 32">
                          <a:extLst>
                            <a:ext uri="{FF2B5EF4-FFF2-40B4-BE49-F238E27FC236}">
                              <a16:creationId xmlns:a16="http://schemas.microsoft.com/office/drawing/2014/main" id="{103D9488-E3EF-4DA2-AA4A-D092276F405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34" y="2352"/>
                          <a:ext cx="14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3" name="Group 33">
            <a:extLst>
              <a:ext uri="{FF2B5EF4-FFF2-40B4-BE49-F238E27FC236}">
                <a16:creationId xmlns:a16="http://schemas.microsoft.com/office/drawing/2014/main" id="{061CA132-96A6-4C75-AAE4-D85350B2255C}"/>
              </a:ext>
            </a:extLst>
          </p:cNvPr>
          <p:cNvGrpSpPr>
            <a:grpSpLocks/>
          </p:cNvGrpSpPr>
          <p:nvPr/>
        </p:nvGrpSpPr>
        <p:grpSpPr bwMode="auto">
          <a:xfrm>
            <a:off x="5292725" y="2060575"/>
            <a:ext cx="381000" cy="2043113"/>
            <a:chOff x="3324" y="1236"/>
            <a:chExt cx="240" cy="1287"/>
          </a:xfrm>
        </p:grpSpPr>
        <p:sp>
          <p:nvSpPr>
            <p:cNvPr id="25634" name="Line 34">
              <a:extLst>
                <a:ext uri="{FF2B5EF4-FFF2-40B4-BE49-F238E27FC236}">
                  <a16:creationId xmlns:a16="http://schemas.microsoft.com/office/drawing/2014/main" id="{2D2DEAE4-3CC7-4E0A-82EC-4BD972746479}"/>
                </a:ext>
              </a:extLst>
            </p:cNvPr>
            <p:cNvSpPr>
              <a:spLocks noChangeShapeType="1"/>
            </p:cNvSpPr>
            <p:nvPr/>
          </p:nvSpPr>
          <p:spPr bwMode="auto">
            <a:xfrm>
              <a:off x="3324" y="1236"/>
              <a:ext cx="24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5" name="Line 35">
              <a:extLst>
                <a:ext uri="{FF2B5EF4-FFF2-40B4-BE49-F238E27FC236}">
                  <a16:creationId xmlns:a16="http://schemas.microsoft.com/office/drawing/2014/main" id="{637CE3BB-279C-479C-8A8F-05E916DC42A3}"/>
                </a:ext>
              </a:extLst>
            </p:cNvPr>
            <p:cNvSpPr>
              <a:spLocks noChangeShapeType="1"/>
            </p:cNvSpPr>
            <p:nvPr/>
          </p:nvSpPr>
          <p:spPr bwMode="auto">
            <a:xfrm>
              <a:off x="3456" y="1248"/>
              <a:ext cx="0" cy="1056"/>
            </a:xfrm>
            <a:prstGeom prst="line">
              <a:avLst/>
            </a:prstGeom>
            <a:noFill/>
            <a:ln w="190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36" name="Object 36">
              <a:extLst>
                <a:ext uri="{FF2B5EF4-FFF2-40B4-BE49-F238E27FC236}">
                  <a16:creationId xmlns:a16="http://schemas.microsoft.com/office/drawing/2014/main" id="{EBC488A4-EFDA-4DE6-93A5-FD0F04FF58D6}"/>
                </a:ext>
              </a:extLst>
            </p:cNvPr>
            <p:cNvGraphicFramePr>
              <a:graphicFrameLocks noChangeAspect="1"/>
            </p:cNvGraphicFramePr>
            <p:nvPr/>
          </p:nvGraphicFramePr>
          <p:xfrm>
            <a:off x="3406" y="2350"/>
            <a:ext cx="142" cy="173"/>
          </p:xfrm>
          <a:graphic>
            <a:graphicData uri="http://schemas.openxmlformats.org/presentationml/2006/ole">
              <mc:AlternateContent xmlns:mc="http://schemas.openxmlformats.org/markup-compatibility/2006">
                <mc:Choice xmlns:v="urn:schemas-microsoft-com:vml" Requires="v">
                  <p:oleObj spid="_x0000_s109036" name="公式" r:id="rId23" imgW="355320" imgH="431640" progId="Equation.3">
                    <p:embed/>
                  </p:oleObj>
                </mc:Choice>
                <mc:Fallback>
                  <p:oleObj name="公式" r:id="rId23" imgW="355320" imgH="431640" progId="Equation.3">
                    <p:embed/>
                    <p:pic>
                      <p:nvPicPr>
                        <p:cNvPr id="25636" name="Object 36">
                          <a:extLst>
                            <a:ext uri="{FF2B5EF4-FFF2-40B4-BE49-F238E27FC236}">
                              <a16:creationId xmlns:a16="http://schemas.microsoft.com/office/drawing/2014/main" id="{EBC488A4-EFDA-4DE6-93A5-FD0F04FF58D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06" y="2350"/>
                          <a:ext cx="14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7" name="Group 37">
            <a:extLst>
              <a:ext uri="{FF2B5EF4-FFF2-40B4-BE49-F238E27FC236}">
                <a16:creationId xmlns:a16="http://schemas.microsoft.com/office/drawing/2014/main" id="{DFF4688E-26F6-48A9-BA36-DC922CCE8D49}"/>
              </a:ext>
            </a:extLst>
          </p:cNvPr>
          <p:cNvGrpSpPr>
            <a:grpSpLocks/>
          </p:cNvGrpSpPr>
          <p:nvPr/>
        </p:nvGrpSpPr>
        <p:grpSpPr bwMode="auto">
          <a:xfrm>
            <a:off x="5845175" y="2384425"/>
            <a:ext cx="381000" cy="1719263"/>
            <a:chOff x="3672" y="1440"/>
            <a:chExt cx="240" cy="1083"/>
          </a:xfrm>
        </p:grpSpPr>
        <p:sp>
          <p:nvSpPr>
            <p:cNvPr id="25638" name="Line 38">
              <a:extLst>
                <a:ext uri="{FF2B5EF4-FFF2-40B4-BE49-F238E27FC236}">
                  <a16:creationId xmlns:a16="http://schemas.microsoft.com/office/drawing/2014/main" id="{91988B07-76F8-4B59-B4CA-DA6666ADB298}"/>
                </a:ext>
              </a:extLst>
            </p:cNvPr>
            <p:cNvSpPr>
              <a:spLocks noChangeShapeType="1"/>
            </p:cNvSpPr>
            <p:nvPr/>
          </p:nvSpPr>
          <p:spPr bwMode="auto">
            <a:xfrm>
              <a:off x="3672" y="1452"/>
              <a:ext cx="24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9" name="Line 39">
              <a:extLst>
                <a:ext uri="{FF2B5EF4-FFF2-40B4-BE49-F238E27FC236}">
                  <a16:creationId xmlns:a16="http://schemas.microsoft.com/office/drawing/2014/main" id="{4E619462-4CAF-49DD-BCC3-4CD3BA4AF682}"/>
                </a:ext>
              </a:extLst>
            </p:cNvPr>
            <p:cNvSpPr>
              <a:spLocks noChangeShapeType="1"/>
            </p:cNvSpPr>
            <p:nvPr/>
          </p:nvSpPr>
          <p:spPr bwMode="auto">
            <a:xfrm>
              <a:off x="3792" y="1440"/>
              <a:ext cx="0" cy="864"/>
            </a:xfrm>
            <a:prstGeom prst="line">
              <a:avLst/>
            </a:prstGeom>
            <a:noFill/>
            <a:ln w="190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40" name="Object 40">
              <a:extLst>
                <a:ext uri="{FF2B5EF4-FFF2-40B4-BE49-F238E27FC236}">
                  <a16:creationId xmlns:a16="http://schemas.microsoft.com/office/drawing/2014/main" id="{ECA281A2-3099-4A1D-9AA9-464718D6E03C}"/>
                </a:ext>
              </a:extLst>
            </p:cNvPr>
            <p:cNvGraphicFramePr>
              <a:graphicFrameLocks noChangeAspect="1"/>
            </p:cNvGraphicFramePr>
            <p:nvPr/>
          </p:nvGraphicFramePr>
          <p:xfrm>
            <a:off x="3742" y="2350"/>
            <a:ext cx="142" cy="173"/>
          </p:xfrm>
          <a:graphic>
            <a:graphicData uri="http://schemas.openxmlformats.org/presentationml/2006/ole">
              <mc:AlternateContent xmlns:mc="http://schemas.openxmlformats.org/markup-compatibility/2006">
                <mc:Choice xmlns:v="urn:schemas-microsoft-com:vml" Requires="v">
                  <p:oleObj spid="_x0000_s109037" name="公式" r:id="rId25" imgW="355320" imgH="431640" progId="Equation.3">
                    <p:embed/>
                  </p:oleObj>
                </mc:Choice>
                <mc:Fallback>
                  <p:oleObj name="公式" r:id="rId25" imgW="355320" imgH="431640" progId="Equation.3">
                    <p:embed/>
                    <p:pic>
                      <p:nvPicPr>
                        <p:cNvPr id="25640" name="Object 40">
                          <a:extLst>
                            <a:ext uri="{FF2B5EF4-FFF2-40B4-BE49-F238E27FC236}">
                              <a16:creationId xmlns:a16="http://schemas.microsoft.com/office/drawing/2014/main" id="{ECA281A2-3099-4A1D-9AA9-464718D6E03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42" y="2350"/>
                          <a:ext cx="14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41" name="Group 41">
            <a:extLst>
              <a:ext uri="{FF2B5EF4-FFF2-40B4-BE49-F238E27FC236}">
                <a16:creationId xmlns:a16="http://schemas.microsoft.com/office/drawing/2014/main" id="{76F115FA-8871-4190-BF3E-E52A88189D8B}"/>
              </a:ext>
            </a:extLst>
          </p:cNvPr>
          <p:cNvGrpSpPr>
            <a:grpSpLocks/>
          </p:cNvGrpSpPr>
          <p:nvPr/>
        </p:nvGrpSpPr>
        <p:grpSpPr bwMode="auto">
          <a:xfrm>
            <a:off x="1387475" y="4441825"/>
            <a:ext cx="2514600" cy="1676400"/>
            <a:chOff x="768" y="2928"/>
            <a:chExt cx="1584" cy="1056"/>
          </a:xfrm>
        </p:grpSpPr>
        <p:sp>
          <p:nvSpPr>
            <p:cNvPr id="25642" name="Line 42">
              <a:extLst>
                <a:ext uri="{FF2B5EF4-FFF2-40B4-BE49-F238E27FC236}">
                  <a16:creationId xmlns:a16="http://schemas.microsoft.com/office/drawing/2014/main" id="{AA133731-0B1E-4675-A917-E12FB09C6083}"/>
                </a:ext>
              </a:extLst>
            </p:cNvPr>
            <p:cNvSpPr>
              <a:spLocks noChangeShapeType="1"/>
            </p:cNvSpPr>
            <p:nvPr/>
          </p:nvSpPr>
          <p:spPr bwMode="auto">
            <a:xfrm>
              <a:off x="768" y="3799"/>
              <a:ext cx="1584"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Line 43">
              <a:extLst>
                <a:ext uri="{FF2B5EF4-FFF2-40B4-BE49-F238E27FC236}">
                  <a16:creationId xmlns:a16="http://schemas.microsoft.com/office/drawing/2014/main" id="{13E51D92-8116-4B09-92E4-DA9156DA3CEA}"/>
                </a:ext>
              </a:extLst>
            </p:cNvPr>
            <p:cNvSpPr>
              <a:spLocks noChangeShapeType="1"/>
            </p:cNvSpPr>
            <p:nvPr/>
          </p:nvSpPr>
          <p:spPr bwMode="auto">
            <a:xfrm flipV="1">
              <a:off x="1056" y="2928"/>
              <a:ext cx="0" cy="105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44" name="Object 44">
              <a:extLst>
                <a:ext uri="{FF2B5EF4-FFF2-40B4-BE49-F238E27FC236}">
                  <a16:creationId xmlns:a16="http://schemas.microsoft.com/office/drawing/2014/main" id="{CDC4ABD8-19F7-4E2D-8F24-BE3B3F890C4E}"/>
                </a:ext>
              </a:extLst>
            </p:cNvPr>
            <p:cNvGraphicFramePr>
              <a:graphicFrameLocks noChangeAspect="1"/>
            </p:cNvGraphicFramePr>
            <p:nvPr/>
          </p:nvGraphicFramePr>
          <p:xfrm>
            <a:off x="921" y="3840"/>
            <a:ext cx="103" cy="115"/>
          </p:xfrm>
          <a:graphic>
            <a:graphicData uri="http://schemas.openxmlformats.org/presentationml/2006/ole">
              <mc:AlternateContent xmlns:mc="http://schemas.openxmlformats.org/markup-compatibility/2006">
                <mc:Choice xmlns:v="urn:schemas-microsoft-com:vml" Requires="v">
                  <p:oleObj spid="_x0000_s109038" name="公式" r:id="rId27" imgW="215640" imgH="241200" progId="Equation.3">
                    <p:embed/>
                  </p:oleObj>
                </mc:Choice>
                <mc:Fallback>
                  <p:oleObj name="公式" r:id="rId27" imgW="215640" imgH="241200" progId="Equation.3">
                    <p:embed/>
                    <p:pic>
                      <p:nvPicPr>
                        <p:cNvPr id="25644" name="Object 44">
                          <a:extLst>
                            <a:ext uri="{FF2B5EF4-FFF2-40B4-BE49-F238E27FC236}">
                              <a16:creationId xmlns:a16="http://schemas.microsoft.com/office/drawing/2014/main" id="{CDC4ABD8-19F7-4E2D-8F24-BE3B3F890C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 y="3840"/>
                          <a:ext cx="103"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5" name="Object 45">
              <a:extLst>
                <a:ext uri="{FF2B5EF4-FFF2-40B4-BE49-F238E27FC236}">
                  <a16:creationId xmlns:a16="http://schemas.microsoft.com/office/drawing/2014/main" id="{B5D67A6A-07F4-4E65-A95E-DBC7467C86AB}"/>
                </a:ext>
              </a:extLst>
            </p:cNvPr>
            <p:cNvGraphicFramePr>
              <a:graphicFrameLocks noChangeAspect="1"/>
            </p:cNvGraphicFramePr>
            <p:nvPr/>
          </p:nvGraphicFramePr>
          <p:xfrm>
            <a:off x="2183" y="3869"/>
            <a:ext cx="121" cy="115"/>
          </p:xfrm>
          <a:graphic>
            <a:graphicData uri="http://schemas.openxmlformats.org/presentationml/2006/ole">
              <mc:AlternateContent xmlns:mc="http://schemas.openxmlformats.org/markup-compatibility/2006">
                <mc:Choice xmlns:v="urn:schemas-microsoft-com:vml" Requires="v">
                  <p:oleObj spid="_x0000_s109039" name="公式" r:id="rId28" imgW="253800" imgH="241200" progId="Equation.3">
                    <p:embed/>
                  </p:oleObj>
                </mc:Choice>
                <mc:Fallback>
                  <p:oleObj name="公式" r:id="rId28" imgW="253800" imgH="241200" progId="Equation.3">
                    <p:embed/>
                    <p:pic>
                      <p:nvPicPr>
                        <p:cNvPr id="25645" name="Object 45">
                          <a:extLst>
                            <a:ext uri="{FF2B5EF4-FFF2-40B4-BE49-F238E27FC236}">
                              <a16:creationId xmlns:a16="http://schemas.microsoft.com/office/drawing/2014/main" id="{B5D67A6A-07F4-4E65-A95E-DBC7467C86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 y="3869"/>
                          <a:ext cx="121"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6" name="Object 46">
              <a:extLst>
                <a:ext uri="{FF2B5EF4-FFF2-40B4-BE49-F238E27FC236}">
                  <a16:creationId xmlns:a16="http://schemas.microsoft.com/office/drawing/2014/main" id="{0EE6BFC7-B10F-4275-BECC-34404D2B49B4}"/>
                </a:ext>
              </a:extLst>
            </p:cNvPr>
            <p:cNvGraphicFramePr>
              <a:graphicFrameLocks noChangeAspect="1"/>
            </p:cNvGraphicFramePr>
            <p:nvPr/>
          </p:nvGraphicFramePr>
          <p:xfrm>
            <a:off x="887" y="2928"/>
            <a:ext cx="121" cy="151"/>
          </p:xfrm>
          <a:graphic>
            <a:graphicData uri="http://schemas.openxmlformats.org/presentationml/2006/ole">
              <mc:AlternateContent xmlns:mc="http://schemas.openxmlformats.org/markup-compatibility/2006">
                <mc:Choice xmlns:v="urn:schemas-microsoft-com:vml" Requires="v">
                  <p:oleObj spid="_x0000_s109040" name="公式" r:id="rId29" imgW="253800" imgH="317160" progId="Equation.3">
                    <p:embed/>
                  </p:oleObj>
                </mc:Choice>
                <mc:Fallback>
                  <p:oleObj name="公式" r:id="rId29" imgW="253800" imgH="317160" progId="Equation.3">
                    <p:embed/>
                    <p:pic>
                      <p:nvPicPr>
                        <p:cNvPr id="25646" name="Object 46">
                          <a:extLst>
                            <a:ext uri="{FF2B5EF4-FFF2-40B4-BE49-F238E27FC236}">
                              <a16:creationId xmlns:a16="http://schemas.microsoft.com/office/drawing/2014/main" id="{0EE6BFC7-B10F-4275-BECC-34404D2B49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 y="2928"/>
                          <a:ext cx="12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47" name="Group 47">
            <a:extLst>
              <a:ext uri="{FF2B5EF4-FFF2-40B4-BE49-F238E27FC236}">
                <a16:creationId xmlns:a16="http://schemas.microsoft.com/office/drawing/2014/main" id="{9D02A092-8C9C-4672-A698-D3BD5420F856}"/>
              </a:ext>
            </a:extLst>
          </p:cNvPr>
          <p:cNvGrpSpPr>
            <a:grpSpLocks/>
          </p:cNvGrpSpPr>
          <p:nvPr/>
        </p:nvGrpSpPr>
        <p:grpSpPr bwMode="auto">
          <a:xfrm>
            <a:off x="4892675" y="4441825"/>
            <a:ext cx="2514600" cy="1676400"/>
            <a:chOff x="768" y="2928"/>
            <a:chExt cx="1584" cy="1056"/>
          </a:xfrm>
        </p:grpSpPr>
        <p:sp>
          <p:nvSpPr>
            <p:cNvPr id="25648" name="Line 48">
              <a:extLst>
                <a:ext uri="{FF2B5EF4-FFF2-40B4-BE49-F238E27FC236}">
                  <a16:creationId xmlns:a16="http://schemas.microsoft.com/office/drawing/2014/main" id="{F1195D4F-398A-4F81-9F0E-0291532DF329}"/>
                </a:ext>
              </a:extLst>
            </p:cNvPr>
            <p:cNvSpPr>
              <a:spLocks noChangeShapeType="1"/>
            </p:cNvSpPr>
            <p:nvPr/>
          </p:nvSpPr>
          <p:spPr bwMode="auto">
            <a:xfrm>
              <a:off x="768" y="3799"/>
              <a:ext cx="1584"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9" name="Line 49">
              <a:extLst>
                <a:ext uri="{FF2B5EF4-FFF2-40B4-BE49-F238E27FC236}">
                  <a16:creationId xmlns:a16="http://schemas.microsoft.com/office/drawing/2014/main" id="{6FDAE5DC-9071-4A6E-987D-935229FA772F}"/>
                </a:ext>
              </a:extLst>
            </p:cNvPr>
            <p:cNvSpPr>
              <a:spLocks noChangeShapeType="1"/>
            </p:cNvSpPr>
            <p:nvPr/>
          </p:nvSpPr>
          <p:spPr bwMode="auto">
            <a:xfrm flipV="1">
              <a:off x="1056" y="2928"/>
              <a:ext cx="0" cy="105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50" name="Object 50">
              <a:extLst>
                <a:ext uri="{FF2B5EF4-FFF2-40B4-BE49-F238E27FC236}">
                  <a16:creationId xmlns:a16="http://schemas.microsoft.com/office/drawing/2014/main" id="{9779FC4F-9634-4E78-8BBF-CCC7C1E3424C}"/>
                </a:ext>
              </a:extLst>
            </p:cNvPr>
            <p:cNvGraphicFramePr>
              <a:graphicFrameLocks noChangeAspect="1"/>
            </p:cNvGraphicFramePr>
            <p:nvPr/>
          </p:nvGraphicFramePr>
          <p:xfrm>
            <a:off x="921" y="3840"/>
            <a:ext cx="103" cy="115"/>
          </p:xfrm>
          <a:graphic>
            <a:graphicData uri="http://schemas.openxmlformats.org/presentationml/2006/ole">
              <mc:AlternateContent xmlns:mc="http://schemas.openxmlformats.org/markup-compatibility/2006">
                <mc:Choice xmlns:v="urn:schemas-microsoft-com:vml" Requires="v">
                  <p:oleObj spid="_x0000_s109041" name="公式" r:id="rId30" imgW="215640" imgH="241200" progId="Equation.3">
                    <p:embed/>
                  </p:oleObj>
                </mc:Choice>
                <mc:Fallback>
                  <p:oleObj name="公式" r:id="rId30" imgW="215640" imgH="241200" progId="Equation.3">
                    <p:embed/>
                    <p:pic>
                      <p:nvPicPr>
                        <p:cNvPr id="25650" name="Object 50">
                          <a:extLst>
                            <a:ext uri="{FF2B5EF4-FFF2-40B4-BE49-F238E27FC236}">
                              <a16:creationId xmlns:a16="http://schemas.microsoft.com/office/drawing/2014/main" id="{9779FC4F-9634-4E78-8BBF-CCC7C1E34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 y="3840"/>
                          <a:ext cx="103"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51" name="Object 51">
              <a:extLst>
                <a:ext uri="{FF2B5EF4-FFF2-40B4-BE49-F238E27FC236}">
                  <a16:creationId xmlns:a16="http://schemas.microsoft.com/office/drawing/2014/main" id="{2BB0A8F4-EB01-4F26-B4DF-EABB33608BFE}"/>
                </a:ext>
              </a:extLst>
            </p:cNvPr>
            <p:cNvGraphicFramePr>
              <a:graphicFrameLocks noChangeAspect="1"/>
            </p:cNvGraphicFramePr>
            <p:nvPr/>
          </p:nvGraphicFramePr>
          <p:xfrm>
            <a:off x="2183" y="3869"/>
            <a:ext cx="121" cy="115"/>
          </p:xfrm>
          <a:graphic>
            <a:graphicData uri="http://schemas.openxmlformats.org/presentationml/2006/ole">
              <mc:AlternateContent xmlns:mc="http://schemas.openxmlformats.org/markup-compatibility/2006">
                <mc:Choice xmlns:v="urn:schemas-microsoft-com:vml" Requires="v">
                  <p:oleObj spid="_x0000_s109042" name="公式" r:id="rId31" imgW="253800" imgH="241200" progId="Equation.3">
                    <p:embed/>
                  </p:oleObj>
                </mc:Choice>
                <mc:Fallback>
                  <p:oleObj name="公式" r:id="rId31" imgW="253800" imgH="241200" progId="Equation.3">
                    <p:embed/>
                    <p:pic>
                      <p:nvPicPr>
                        <p:cNvPr id="25651" name="Object 51">
                          <a:extLst>
                            <a:ext uri="{FF2B5EF4-FFF2-40B4-BE49-F238E27FC236}">
                              <a16:creationId xmlns:a16="http://schemas.microsoft.com/office/drawing/2014/main" id="{2BB0A8F4-EB01-4F26-B4DF-EABB33608B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 y="3869"/>
                          <a:ext cx="121"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52" name="Object 52">
              <a:extLst>
                <a:ext uri="{FF2B5EF4-FFF2-40B4-BE49-F238E27FC236}">
                  <a16:creationId xmlns:a16="http://schemas.microsoft.com/office/drawing/2014/main" id="{F7FABC14-73C0-4372-99F7-F7E8F541EDEE}"/>
                </a:ext>
              </a:extLst>
            </p:cNvPr>
            <p:cNvGraphicFramePr>
              <a:graphicFrameLocks noChangeAspect="1"/>
            </p:cNvGraphicFramePr>
            <p:nvPr/>
          </p:nvGraphicFramePr>
          <p:xfrm>
            <a:off x="887" y="2928"/>
            <a:ext cx="121" cy="151"/>
          </p:xfrm>
          <a:graphic>
            <a:graphicData uri="http://schemas.openxmlformats.org/presentationml/2006/ole">
              <mc:AlternateContent xmlns:mc="http://schemas.openxmlformats.org/markup-compatibility/2006">
                <mc:Choice xmlns:v="urn:schemas-microsoft-com:vml" Requires="v">
                  <p:oleObj spid="_x0000_s109043" name="公式" r:id="rId32" imgW="253800" imgH="317160" progId="Equation.3">
                    <p:embed/>
                  </p:oleObj>
                </mc:Choice>
                <mc:Fallback>
                  <p:oleObj name="公式" r:id="rId32" imgW="253800" imgH="317160" progId="Equation.3">
                    <p:embed/>
                    <p:pic>
                      <p:nvPicPr>
                        <p:cNvPr id="25652" name="Object 52">
                          <a:extLst>
                            <a:ext uri="{FF2B5EF4-FFF2-40B4-BE49-F238E27FC236}">
                              <a16:creationId xmlns:a16="http://schemas.microsoft.com/office/drawing/2014/main" id="{F7FABC14-73C0-4372-99F7-F7E8F541ED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 y="2928"/>
                          <a:ext cx="12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53" name="Freeform 53">
            <a:extLst>
              <a:ext uri="{FF2B5EF4-FFF2-40B4-BE49-F238E27FC236}">
                <a16:creationId xmlns:a16="http://schemas.microsoft.com/office/drawing/2014/main" id="{8A9EFA7B-3FC9-4230-A435-E4865D41102D}"/>
              </a:ext>
            </a:extLst>
          </p:cNvPr>
          <p:cNvSpPr>
            <a:spLocks/>
          </p:cNvSpPr>
          <p:nvPr/>
        </p:nvSpPr>
        <p:spPr bwMode="auto">
          <a:xfrm>
            <a:off x="1692275" y="4619625"/>
            <a:ext cx="1752600" cy="965200"/>
          </a:xfrm>
          <a:custGeom>
            <a:avLst/>
            <a:gdLst>
              <a:gd name="T0" fmla="*/ 0 w 1104"/>
              <a:gd name="T1" fmla="*/ 512 h 608"/>
              <a:gd name="T2" fmla="*/ 144 w 1104"/>
              <a:gd name="T3" fmla="*/ 608 h 608"/>
              <a:gd name="T4" fmla="*/ 288 w 1104"/>
              <a:gd name="T5" fmla="*/ 512 h 608"/>
              <a:gd name="T6" fmla="*/ 720 w 1104"/>
              <a:gd name="T7" fmla="*/ 32 h 608"/>
              <a:gd name="T8" fmla="*/ 1104 w 1104"/>
              <a:gd name="T9" fmla="*/ 320 h 608"/>
            </a:gdLst>
            <a:ahLst/>
            <a:cxnLst>
              <a:cxn ang="0">
                <a:pos x="T0" y="T1"/>
              </a:cxn>
              <a:cxn ang="0">
                <a:pos x="T2" y="T3"/>
              </a:cxn>
              <a:cxn ang="0">
                <a:pos x="T4" y="T5"/>
              </a:cxn>
              <a:cxn ang="0">
                <a:pos x="T6" y="T7"/>
              </a:cxn>
              <a:cxn ang="0">
                <a:pos x="T8" y="T9"/>
              </a:cxn>
            </a:cxnLst>
            <a:rect l="0" t="0" r="r" b="b"/>
            <a:pathLst>
              <a:path w="1104" h="608">
                <a:moveTo>
                  <a:pt x="0" y="512"/>
                </a:moveTo>
                <a:cubicBezTo>
                  <a:pt x="48" y="560"/>
                  <a:pt x="96" y="608"/>
                  <a:pt x="144" y="608"/>
                </a:cubicBezTo>
                <a:cubicBezTo>
                  <a:pt x="192" y="608"/>
                  <a:pt x="192" y="608"/>
                  <a:pt x="288" y="512"/>
                </a:cubicBezTo>
                <a:cubicBezTo>
                  <a:pt x="384" y="416"/>
                  <a:pt x="584" y="64"/>
                  <a:pt x="720" y="32"/>
                </a:cubicBezTo>
                <a:cubicBezTo>
                  <a:pt x="856" y="0"/>
                  <a:pt x="1040" y="272"/>
                  <a:pt x="1104" y="320"/>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54" name="Freeform 54">
            <a:extLst>
              <a:ext uri="{FF2B5EF4-FFF2-40B4-BE49-F238E27FC236}">
                <a16:creationId xmlns:a16="http://schemas.microsoft.com/office/drawing/2014/main" id="{BDC0E7B5-58C2-469A-A4E9-2D8371CCEE15}"/>
              </a:ext>
            </a:extLst>
          </p:cNvPr>
          <p:cNvSpPr>
            <a:spLocks/>
          </p:cNvSpPr>
          <p:nvPr/>
        </p:nvSpPr>
        <p:spPr bwMode="auto">
          <a:xfrm>
            <a:off x="5197475" y="4746625"/>
            <a:ext cx="1600200" cy="800100"/>
          </a:xfrm>
          <a:custGeom>
            <a:avLst/>
            <a:gdLst>
              <a:gd name="T0" fmla="*/ 0 w 1008"/>
              <a:gd name="T1" fmla="*/ 72 h 504"/>
              <a:gd name="T2" fmla="*/ 96 w 1008"/>
              <a:gd name="T3" fmla="*/ 72 h 504"/>
              <a:gd name="T4" fmla="*/ 528 w 1008"/>
              <a:gd name="T5" fmla="*/ 504 h 504"/>
              <a:gd name="T6" fmla="*/ 1008 w 1008"/>
              <a:gd name="T7" fmla="*/ 72 h 504"/>
            </a:gdLst>
            <a:ahLst/>
            <a:cxnLst>
              <a:cxn ang="0">
                <a:pos x="T0" y="T1"/>
              </a:cxn>
              <a:cxn ang="0">
                <a:pos x="T2" y="T3"/>
              </a:cxn>
              <a:cxn ang="0">
                <a:pos x="T4" y="T5"/>
              </a:cxn>
              <a:cxn ang="0">
                <a:pos x="T6" y="T7"/>
              </a:cxn>
            </a:cxnLst>
            <a:rect l="0" t="0" r="r" b="b"/>
            <a:pathLst>
              <a:path w="1008" h="504">
                <a:moveTo>
                  <a:pt x="0" y="72"/>
                </a:moveTo>
                <a:cubicBezTo>
                  <a:pt x="4" y="36"/>
                  <a:pt x="8" y="0"/>
                  <a:pt x="96" y="72"/>
                </a:cubicBezTo>
                <a:cubicBezTo>
                  <a:pt x="184" y="144"/>
                  <a:pt x="376" y="504"/>
                  <a:pt x="528" y="504"/>
                </a:cubicBezTo>
                <a:cubicBezTo>
                  <a:pt x="680" y="504"/>
                  <a:pt x="928" y="144"/>
                  <a:pt x="1008" y="72"/>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55" name="Group 55">
            <a:extLst>
              <a:ext uri="{FF2B5EF4-FFF2-40B4-BE49-F238E27FC236}">
                <a16:creationId xmlns:a16="http://schemas.microsoft.com/office/drawing/2014/main" id="{515D647E-42D4-41F4-B995-5FA35B969AF1}"/>
              </a:ext>
            </a:extLst>
          </p:cNvPr>
          <p:cNvGrpSpPr>
            <a:grpSpLocks/>
          </p:cNvGrpSpPr>
          <p:nvPr/>
        </p:nvGrpSpPr>
        <p:grpSpPr bwMode="auto">
          <a:xfrm>
            <a:off x="2794000" y="4670425"/>
            <a:ext cx="250825" cy="1447800"/>
            <a:chOff x="1762" y="2976"/>
            <a:chExt cx="158" cy="912"/>
          </a:xfrm>
        </p:grpSpPr>
        <p:sp>
          <p:nvSpPr>
            <p:cNvPr id="25656" name="Line 56">
              <a:extLst>
                <a:ext uri="{FF2B5EF4-FFF2-40B4-BE49-F238E27FC236}">
                  <a16:creationId xmlns:a16="http://schemas.microsoft.com/office/drawing/2014/main" id="{E8B35FE9-BFA7-4677-A3C5-993A981A344D}"/>
                </a:ext>
              </a:extLst>
            </p:cNvPr>
            <p:cNvSpPr>
              <a:spLocks noChangeShapeType="1"/>
            </p:cNvSpPr>
            <p:nvPr/>
          </p:nvSpPr>
          <p:spPr bwMode="auto">
            <a:xfrm>
              <a:off x="1824" y="2976"/>
              <a:ext cx="0" cy="720"/>
            </a:xfrm>
            <a:prstGeom prst="line">
              <a:avLst/>
            </a:prstGeom>
            <a:noFill/>
            <a:ln w="254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57" name="Object 57">
              <a:extLst>
                <a:ext uri="{FF2B5EF4-FFF2-40B4-BE49-F238E27FC236}">
                  <a16:creationId xmlns:a16="http://schemas.microsoft.com/office/drawing/2014/main" id="{7000569D-76B2-431F-A09D-4EB9EA842E29}"/>
                </a:ext>
              </a:extLst>
            </p:cNvPr>
            <p:cNvGraphicFramePr>
              <a:graphicFrameLocks noChangeAspect="1"/>
            </p:cNvGraphicFramePr>
            <p:nvPr/>
          </p:nvGraphicFramePr>
          <p:xfrm>
            <a:off x="1762" y="3696"/>
            <a:ext cx="158" cy="192"/>
          </p:xfrm>
          <a:graphic>
            <a:graphicData uri="http://schemas.openxmlformats.org/presentationml/2006/ole">
              <mc:AlternateContent xmlns:mc="http://schemas.openxmlformats.org/markup-compatibility/2006">
                <mc:Choice xmlns:v="urn:schemas-microsoft-com:vml" Requires="v">
                  <p:oleObj spid="_x0000_s109044" name="公式" r:id="rId33" imgW="355320" imgH="431640" progId="Equation.3">
                    <p:embed/>
                  </p:oleObj>
                </mc:Choice>
                <mc:Fallback>
                  <p:oleObj name="公式" r:id="rId33" imgW="355320" imgH="431640" progId="Equation.3">
                    <p:embed/>
                    <p:pic>
                      <p:nvPicPr>
                        <p:cNvPr id="25657" name="Object 57">
                          <a:extLst>
                            <a:ext uri="{FF2B5EF4-FFF2-40B4-BE49-F238E27FC236}">
                              <a16:creationId xmlns:a16="http://schemas.microsoft.com/office/drawing/2014/main" id="{7000569D-76B2-431F-A09D-4EB9EA842E2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762" y="3696"/>
                          <a:ext cx="15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58" name="Group 58">
            <a:extLst>
              <a:ext uri="{FF2B5EF4-FFF2-40B4-BE49-F238E27FC236}">
                <a16:creationId xmlns:a16="http://schemas.microsoft.com/office/drawing/2014/main" id="{AAD0FEC9-83E0-4499-9549-FA53579C27D0}"/>
              </a:ext>
            </a:extLst>
          </p:cNvPr>
          <p:cNvGrpSpPr>
            <a:grpSpLocks/>
          </p:cNvGrpSpPr>
          <p:nvPr/>
        </p:nvGrpSpPr>
        <p:grpSpPr bwMode="auto">
          <a:xfrm>
            <a:off x="5959475" y="5546725"/>
            <a:ext cx="250825" cy="571500"/>
            <a:chOff x="3744" y="3528"/>
            <a:chExt cx="158" cy="360"/>
          </a:xfrm>
        </p:grpSpPr>
        <p:sp>
          <p:nvSpPr>
            <p:cNvPr id="25659" name="Line 59">
              <a:extLst>
                <a:ext uri="{FF2B5EF4-FFF2-40B4-BE49-F238E27FC236}">
                  <a16:creationId xmlns:a16="http://schemas.microsoft.com/office/drawing/2014/main" id="{1EA0E7B1-F383-48B1-87E7-688C21BB7DB4}"/>
                </a:ext>
              </a:extLst>
            </p:cNvPr>
            <p:cNvSpPr>
              <a:spLocks noChangeShapeType="1"/>
            </p:cNvSpPr>
            <p:nvPr/>
          </p:nvSpPr>
          <p:spPr bwMode="auto">
            <a:xfrm>
              <a:off x="3792" y="3528"/>
              <a:ext cx="0" cy="192"/>
            </a:xfrm>
            <a:prstGeom prst="line">
              <a:avLst/>
            </a:prstGeom>
            <a:noFill/>
            <a:ln w="254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60" name="Object 60">
              <a:extLst>
                <a:ext uri="{FF2B5EF4-FFF2-40B4-BE49-F238E27FC236}">
                  <a16:creationId xmlns:a16="http://schemas.microsoft.com/office/drawing/2014/main" id="{7EE7F575-C445-4930-A300-D68116CECE9A}"/>
                </a:ext>
              </a:extLst>
            </p:cNvPr>
            <p:cNvGraphicFramePr>
              <a:graphicFrameLocks noChangeAspect="1"/>
            </p:cNvGraphicFramePr>
            <p:nvPr/>
          </p:nvGraphicFramePr>
          <p:xfrm>
            <a:off x="3744" y="3696"/>
            <a:ext cx="158" cy="192"/>
          </p:xfrm>
          <a:graphic>
            <a:graphicData uri="http://schemas.openxmlformats.org/presentationml/2006/ole">
              <mc:AlternateContent xmlns:mc="http://schemas.openxmlformats.org/markup-compatibility/2006">
                <mc:Choice xmlns:v="urn:schemas-microsoft-com:vml" Requires="v">
                  <p:oleObj spid="_x0000_s109045" name="公式" r:id="rId35" imgW="355320" imgH="431640" progId="Equation.3">
                    <p:embed/>
                  </p:oleObj>
                </mc:Choice>
                <mc:Fallback>
                  <p:oleObj name="公式" r:id="rId35" imgW="355320" imgH="431640" progId="Equation.3">
                    <p:embed/>
                    <p:pic>
                      <p:nvPicPr>
                        <p:cNvPr id="25660" name="Object 60">
                          <a:extLst>
                            <a:ext uri="{FF2B5EF4-FFF2-40B4-BE49-F238E27FC236}">
                              <a16:creationId xmlns:a16="http://schemas.microsoft.com/office/drawing/2014/main" id="{7EE7F575-C445-4930-A300-D68116CECE9A}"/>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744" y="3696"/>
                          <a:ext cx="15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61" name="Text Box 61">
            <a:extLst>
              <a:ext uri="{FF2B5EF4-FFF2-40B4-BE49-F238E27FC236}">
                <a16:creationId xmlns:a16="http://schemas.microsoft.com/office/drawing/2014/main" id="{3FB6D869-43F2-40E6-93E3-DB14725DA55E}"/>
              </a:ext>
            </a:extLst>
          </p:cNvPr>
          <p:cNvSpPr txBox="1">
            <a:spLocks noChangeArrowheads="1"/>
          </p:cNvSpPr>
          <p:nvPr/>
        </p:nvSpPr>
        <p:spPr bwMode="auto">
          <a:xfrm>
            <a:off x="900113" y="1268413"/>
            <a:ext cx="403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1</a:t>
            </a:r>
            <a:r>
              <a:rPr lang="zh-CN" altLang="en-US" sz="3200" b="1"/>
              <a:t>．函数极值的定义</a:t>
            </a:r>
          </a:p>
        </p:txBody>
      </p:sp>
    </p:spTree>
    <p:extLst>
      <p:ext uri="{BB962C8B-B14F-4D97-AF65-F5344CB8AC3E}">
        <p14:creationId xmlns:p14="http://schemas.microsoft.com/office/powerpoint/2010/main" val="10183009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a:extLst>
              <a:ext uri="{FF2B5EF4-FFF2-40B4-BE49-F238E27FC236}">
                <a16:creationId xmlns:a16="http://schemas.microsoft.com/office/drawing/2014/main" id="{ED75D88D-BA12-4E37-AFDB-CBD8868D1FAC}"/>
              </a:ext>
            </a:extLst>
          </p:cNvPr>
          <p:cNvGraphicFramePr>
            <a:graphicFrameLocks noChangeAspect="1"/>
          </p:cNvGraphicFramePr>
          <p:nvPr/>
        </p:nvGraphicFramePr>
        <p:xfrm>
          <a:off x="755576" y="1196752"/>
          <a:ext cx="7121525" cy="4191000"/>
        </p:xfrm>
        <a:graphic>
          <a:graphicData uri="http://schemas.openxmlformats.org/presentationml/2006/ole">
            <mc:AlternateContent xmlns:mc="http://schemas.openxmlformats.org/markup-compatibility/2006">
              <mc:Choice xmlns:v="urn:schemas-microsoft-com:vml" Requires="v">
                <p:oleObj spid="_x0000_s109594" name="Equation" r:id="rId3" imgW="3136680" imgH="1904760" progId="Equation.3">
                  <p:embed/>
                </p:oleObj>
              </mc:Choice>
              <mc:Fallback>
                <p:oleObj name="Equation" r:id="rId3" imgW="3136680" imgH="1904760" progId="Equation.3">
                  <p:embed/>
                  <p:pic>
                    <p:nvPicPr>
                      <p:cNvPr id="26626" name="Object 2">
                        <a:extLst>
                          <a:ext uri="{FF2B5EF4-FFF2-40B4-BE49-F238E27FC236}">
                            <a16:creationId xmlns:a16="http://schemas.microsoft.com/office/drawing/2014/main" id="{ED75D88D-BA12-4E37-AFDB-CBD8868D1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196752"/>
                        <a:ext cx="7121525"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7" name="Text Box 3">
            <a:extLst>
              <a:ext uri="{FF2B5EF4-FFF2-40B4-BE49-F238E27FC236}">
                <a16:creationId xmlns:a16="http://schemas.microsoft.com/office/drawing/2014/main" id="{09862B22-6A47-472A-9F65-2D744808764E}"/>
              </a:ext>
            </a:extLst>
          </p:cNvPr>
          <p:cNvSpPr txBox="1">
            <a:spLocks noChangeArrowheads="1"/>
          </p:cNvSpPr>
          <p:nvPr/>
        </p:nvSpPr>
        <p:spPr bwMode="auto">
          <a:xfrm>
            <a:off x="755576" y="1177702"/>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ea typeface="黑体" panose="02010609060101010101" pitchFamily="49" charset="-122"/>
              </a:rPr>
              <a:t>定义</a:t>
            </a:r>
            <a:endParaRPr lang="zh-CN" altLang="en-US" sz="2800" b="1">
              <a:solidFill>
                <a:schemeClr val="accent2"/>
              </a:solidFill>
            </a:endParaRPr>
          </a:p>
        </p:txBody>
      </p:sp>
      <p:sp>
        <p:nvSpPr>
          <p:cNvPr id="26628" name="Text Box 4">
            <a:extLst>
              <a:ext uri="{FF2B5EF4-FFF2-40B4-BE49-F238E27FC236}">
                <a16:creationId xmlns:a16="http://schemas.microsoft.com/office/drawing/2014/main" id="{CFB3ECF5-58C9-49F1-B4E7-3B4894175C43}"/>
              </a:ext>
            </a:extLst>
          </p:cNvPr>
          <p:cNvSpPr txBox="1">
            <a:spLocks noChangeArrowheads="1"/>
          </p:cNvSpPr>
          <p:nvPr/>
        </p:nvSpPr>
        <p:spPr bwMode="auto">
          <a:xfrm>
            <a:off x="679376" y="5584602"/>
            <a:ext cx="754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        </a:t>
            </a:r>
            <a:r>
              <a:rPr lang="zh-CN" altLang="en-US" sz="2800" b="1"/>
              <a:t>函数的极大值与极小值统称为</a:t>
            </a:r>
            <a:r>
              <a:rPr lang="zh-CN" altLang="en-US" sz="2800" b="1">
                <a:solidFill>
                  <a:schemeClr val="accent2"/>
                </a:solidFill>
              </a:rPr>
              <a:t>极值</a:t>
            </a:r>
            <a:r>
              <a:rPr lang="en-US" altLang="zh-CN" sz="2800" b="1"/>
              <a:t>,</a:t>
            </a:r>
            <a:r>
              <a:rPr lang="zh-CN" altLang="en-US" sz="2800" b="1"/>
              <a:t>使函数取得极值的点称为</a:t>
            </a:r>
            <a:r>
              <a:rPr lang="zh-CN" altLang="en-US" sz="2800" b="1">
                <a:solidFill>
                  <a:schemeClr val="accent2"/>
                </a:solidFill>
              </a:rPr>
              <a:t>极值点</a:t>
            </a:r>
            <a:r>
              <a:rPr lang="en-US" altLang="zh-CN" sz="2800" b="1"/>
              <a:t>.</a:t>
            </a:r>
          </a:p>
        </p:txBody>
      </p:sp>
      <p:sp>
        <p:nvSpPr>
          <p:cNvPr id="26629" name="Line 5">
            <a:extLst>
              <a:ext uri="{FF2B5EF4-FFF2-40B4-BE49-F238E27FC236}">
                <a16:creationId xmlns:a16="http://schemas.microsoft.com/office/drawing/2014/main" id="{F4378275-0890-4567-9DD8-8199B628DA2B}"/>
              </a:ext>
            </a:extLst>
          </p:cNvPr>
          <p:cNvSpPr>
            <a:spLocks noChangeShapeType="1"/>
          </p:cNvSpPr>
          <p:nvPr/>
        </p:nvSpPr>
        <p:spPr bwMode="auto">
          <a:xfrm>
            <a:off x="4565576" y="3711352"/>
            <a:ext cx="1143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Line 6">
            <a:extLst>
              <a:ext uri="{FF2B5EF4-FFF2-40B4-BE49-F238E27FC236}">
                <a16:creationId xmlns:a16="http://schemas.microsoft.com/office/drawing/2014/main" id="{252466BA-5DF6-406D-8471-D2519058BFD2}"/>
              </a:ext>
            </a:extLst>
          </p:cNvPr>
          <p:cNvSpPr>
            <a:spLocks noChangeShapeType="1"/>
          </p:cNvSpPr>
          <p:nvPr/>
        </p:nvSpPr>
        <p:spPr bwMode="auto">
          <a:xfrm>
            <a:off x="4641776" y="5311552"/>
            <a:ext cx="1143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1" name="Line 7">
            <a:extLst>
              <a:ext uri="{FF2B5EF4-FFF2-40B4-BE49-F238E27FC236}">
                <a16:creationId xmlns:a16="http://schemas.microsoft.com/office/drawing/2014/main" id="{B5338FB0-A7C5-43B9-9DB8-8EFC6B591B66}"/>
              </a:ext>
            </a:extLst>
          </p:cNvPr>
          <p:cNvSpPr>
            <a:spLocks noChangeShapeType="1"/>
          </p:cNvSpPr>
          <p:nvPr/>
        </p:nvSpPr>
        <p:spPr bwMode="auto">
          <a:xfrm>
            <a:off x="3651176" y="6454552"/>
            <a:ext cx="1143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 name="Line 8">
            <a:extLst>
              <a:ext uri="{FF2B5EF4-FFF2-40B4-BE49-F238E27FC236}">
                <a16:creationId xmlns:a16="http://schemas.microsoft.com/office/drawing/2014/main" id="{7E8C4DFF-922E-4EF3-A03B-8F07C8C0F71C}"/>
              </a:ext>
            </a:extLst>
          </p:cNvPr>
          <p:cNvSpPr>
            <a:spLocks noChangeShapeType="1"/>
          </p:cNvSpPr>
          <p:nvPr/>
        </p:nvSpPr>
        <p:spPr bwMode="auto">
          <a:xfrm>
            <a:off x="6165776" y="6073552"/>
            <a:ext cx="762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868299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6162905-D197-4826-93F6-7461B4077526}"/>
              </a:ext>
            </a:extLst>
          </p:cNvPr>
          <p:cNvSpPr>
            <a:spLocks noGrp="1" noChangeArrowheads="1"/>
          </p:cNvSpPr>
          <p:nvPr>
            <p:ph type="title"/>
          </p:nvPr>
        </p:nvSpPr>
        <p:spPr/>
        <p:txBody>
          <a:bodyPr/>
          <a:lstStyle/>
          <a:p>
            <a:pPr algn="l"/>
            <a:r>
              <a:rPr lang="en-US" altLang="zh-CN" sz="3200">
                <a:solidFill>
                  <a:schemeClr val="tx1"/>
                </a:solidFill>
              </a:rPr>
              <a:t>2</a:t>
            </a:r>
            <a:r>
              <a:rPr lang="zh-CN" altLang="en-US" sz="3200">
                <a:solidFill>
                  <a:schemeClr val="tx1"/>
                </a:solidFill>
              </a:rPr>
              <a:t>．函数极值的求法</a:t>
            </a:r>
            <a:endParaRPr lang="zh-CN" altLang="en-US" sz="3200" b="1">
              <a:solidFill>
                <a:schemeClr val="tx1"/>
              </a:solidFill>
            </a:endParaRPr>
          </a:p>
        </p:txBody>
      </p:sp>
      <p:graphicFrame>
        <p:nvGraphicFramePr>
          <p:cNvPr id="27651" name="Object 3">
            <a:extLst>
              <a:ext uri="{FF2B5EF4-FFF2-40B4-BE49-F238E27FC236}">
                <a16:creationId xmlns:a16="http://schemas.microsoft.com/office/drawing/2014/main" id="{A7169A3A-D428-4708-9378-3FF164B3A75E}"/>
              </a:ext>
            </a:extLst>
          </p:cNvPr>
          <p:cNvGraphicFramePr>
            <a:graphicFrameLocks noChangeAspect="1"/>
          </p:cNvGraphicFramePr>
          <p:nvPr/>
        </p:nvGraphicFramePr>
        <p:xfrm>
          <a:off x="973138" y="1524000"/>
          <a:ext cx="7315200" cy="957263"/>
        </p:xfrm>
        <a:graphic>
          <a:graphicData uri="http://schemas.openxmlformats.org/presentationml/2006/ole">
            <mc:AlternateContent xmlns:mc="http://schemas.openxmlformats.org/markup-compatibility/2006">
              <mc:Choice xmlns:v="urn:schemas-microsoft-com:vml" Requires="v">
                <p:oleObj spid="_x0000_s110738" name="文档" r:id="rId3" imgW="7379493" imgH="970154" progId="Word.Document.8">
                  <p:embed/>
                </p:oleObj>
              </mc:Choice>
              <mc:Fallback>
                <p:oleObj name="文档" r:id="rId3" imgW="7379493" imgH="970154" progId="Word.Document.8">
                  <p:embed/>
                  <p:pic>
                    <p:nvPicPr>
                      <p:cNvPr id="27651" name="Object 3">
                        <a:extLst>
                          <a:ext uri="{FF2B5EF4-FFF2-40B4-BE49-F238E27FC236}">
                            <a16:creationId xmlns:a16="http://schemas.microsoft.com/office/drawing/2014/main" id="{A7169A3A-D428-4708-9378-3FF164B3A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8" y="1524000"/>
                        <a:ext cx="73152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Text Box 4">
            <a:extLst>
              <a:ext uri="{FF2B5EF4-FFF2-40B4-BE49-F238E27FC236}">
                <a16:creationId xmlns:a16="http://schemas.microsoft.com/office/drawing/2014/main" id="{485C1C2F-6827-49FC-B4A5-01306D6B1FF1}"/>
              </a:ext>
            </a:extLst>
          </p:cNvPr>
          <p:cNvSpPr txBox="1">
            <a:spLocks noChangeArrowheads="1"/>
          </p:cNvSpPr>
          <p:nvPr/>
        </p:nvSpPr>
        <p:spPr bwMode="auto">
          <a:xfrm>
            <a:off x="838200" y="1462088"/>
            <a:ext cx="381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定理</a:t>
            </a:r>
            <a:r>
              <a:rPr lang="en-US" altLang="zh-CN" sz="2800" b="1">
                <a:solidFill>
                  <a:schemeClr val="accent2"/>
                </a:solidFill>
                <a:latin typeface="黑体" panose="02010609060101010101" pitchFamily="49" charset="-122"/>
                <a:ea typeface="黑体" panose="02010609060101010101" pitchFamily="49" charset="-122"/>
              </a:rPr>
              <a:t>1</a:t>
            </a:r>
            <a:r>
              <a:rPr lang="en-US" altLang="zh-CN" sz="2800" b="1">
                <a:solidFill>
                  <a:srgbClr val="FF0000"/>
                </a:solidFill>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必要条件</a:t>
            </a:r>
            <a:r>
              <a:rPr lang="en-US" altLang="zh-CN" sz="2800" b="1">
                <a:solidFill>
                  <a:srgbClr val="FF0000"/>
                </a:solidFill>
                <a:latin typeface="黑体" panose="02010609060101010101" pitchFamily="49" charset="-122"/>
                <a:ea typeface="黑体" panose="02010609060101010101" pitchFamily="49" charset="-122"/>
              </a:rPr>
              <a:t>)</a:t>
            </a:r>
            <a:endParaRPr lang="en-US" altLang="zh-CN" sz="2800" b="1"/>
          </a:p>
        </p:txBody>
      </p:sp>
      <p:sp>
        <p:nvSpPr>
          <p:cNvPr id="27653" name="Text Box 5">
            <a:extLst>
              <a:ext uri="{FF2B5EF4-FFF2-40B4-BE49-F238E27FC236}">
                <a16:creationId xmlns:a16="http://schemas.microsoft.com/office/drawing/2014/main" id="{860ADA61-3FF6-40E2-BDE3-1EB8505C10CD}"/>
              </a:ext>
            </a:extLst>
          </p:cNvPr>
          <p:cNvSpPr txBox="1">
            <a:spLocks noChangeArrowheads="1"/>
          </p:cNvSpPr>
          <p:nvPr/>
        </p:nvSpPr>
        <p:spPr bwMode="auto">
          <a:xfrm>
            <a:off x="838200" y="2695575"/>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ea typeface="黑体" panose="02010609060101010101" pitchFamily="49" charset="-122"/>
              </a:rPr>
              <a:t>定义</a:t>
            </a:r>
            <a:endParaRPr lang="zh-CN" altLang="en-US" sz="2800" b="1">
              <a:solidFill>
                <a:schemeClr val="accent2"/>
              </a:solidFill>
            </a:endParaRPr>
          </a:p>
        </p:txBody>
      </p:sp>
      <p:graphicFrame>
        <p:nvGraphicFramePr>
          <p:cNvPr id="27654" name="Object 6">
            <a:extLst>
              <a:ext uri="{FF2B5EF4-FFF2-40B4-BE49-F238E27FC236}">
                <a16:creationId xmlns:a16="http://schemas.microsoft.com/office/drawing/2014/main" id="{C7B57332-7120-4E00-BA4C-6D601053DF70}"/>
              </a:ext>
            </a:extLst>
          </p:cNvPr>
          <p:cNvGraphicFramePr>
            <a:graphicFrameLocks noChangeAspect="1"/>
          </p:cNvGraphicFramePr>
          <p:nvPr/>
        </p:nvGraphicFramePr>
        <p:xfrm>
          <a:off x="990600" y="2771775"/>
          <a:ext cx="7456488" cy="977900"/>
        </p:xfrm>
        <a:graphic>
          <a:graphicData uri="http://schemas.openxmlformats.org/presentationml/2006/ole">
            <mc:AlternateContent xmlns:mc="http://schemas.openxmlformats.org/markup-compatibility/2006">
              <mc:Choice xmlns:v="urn:schemas-microsoft-com:vml" Requires="v">
                <p:oleObj spid="_x0000_s110739" name="公式" r:id="rId5" imgW="7454880" imgH="977760" progId="Equation.3">
                  <p:embed/>
                </p:oleObj>
              </mc:Choice>
              <mc:Fallback>
                <p:oleObj name="公式" r:id="rId5" imgW="7454880" imgH="977760" progId="Equation.3">
                  <p:embed/>
                  <p:pic>
                    <p:nvPicPr>
                      <p:cNvPr id="27654" name="Object 6">
                        <a:extLst>
                          <a:ext uri="{FF2B5EF4-FFF2-40B4-BE49-F238E27FC236}">
                            <a16:creationId xmlns:a16="http://schemas.microsoft.com/office/drawing/2014/main" id="{C7B57332-7120-4E00-BA4C-6D601053DF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771775"/>
                        <a:ext cx="7456488"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 Box 7">
            <a:extLst>
              <a:ext uri="{FF2B5EF4-FFF2-40B4-BE49-F238E27FC236}">
                <a16:creationId xmlns:a16="http://schemas.microsoft.com/office/drawing/2014/main" id="{2EB8C5FC-BDF1-496D-847F-4BC1762C804A}"/>
              </a:ext>
            </a:extLst>
          </p:cNvPr>
          <p:cNvSpPr txBox="1">
            <a:spLocks noChangeArrowheads="1"/>
          </p:cNvSpPr>
          <p:nvPr/>
        </p:nvSpPr>
        <p:spPr bwMode="auto">
          <a:xfrm>
            <a:off x="800100" y="3857625"/>
            <a:ext cx="1662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rPr>
              <a:t>注意</a:t>
            </a:r>
            <a:r>
              <a:rPr lang="en-US" altLang="zh-CN" sz="2800" b="1"/>
              <a:t>:</a:t>
            </a:r>
          </a:p>
        </p:txBody>
      </p:sp>
      <p:graphicFrame>
        <p:nvGraphicFramePr>
          <p:cNvPr id="27656" name="Object 8">
            <a:extLst>
              <a:ext uri="{FF2B5EF4-FFF2-40B4-BE49-F238E27FC236}">
                <a16:creationId xmlns:a16="http://schemas.microsoft.com/office/drawing/2014/main" id="{FA11AE76-89BA-4872-9505-0DF1E36D1C2D}"/>
              </a:ext>
            </a:extLst>
          </p:cNvPr>
          <p:cNvGraphicFramePr>
            <a:graphicFrameLocks noChangeAspect="1"/>
          </p:cNvGraphicFramePr>
          <p:nvPr/>
        </p:nvGraphicFramePr>
        <p:xfrm>
          <a:off x="1098550" y="3933825"/>
          <a:ext cx="7391400" cy="927100"/>
        </p:xfrm>
        <a:graphic>
          <a:graphicData uri="http://schemas.openxmlformats.org/presentationml/2006/ole">
            <mc:AlternateContent xmlns:mc="http://schemas.openxmlformats.org/markup-compatibility/2006">
              <mc:Choice xmlns:v="urn:schemas-microsoft-com:vml" Requires="v">
                <p:oleObj spid="_x0000_s110740" name="公式" r:id="rId7" imgW="7111800" imgH="927000" progId="Equation.3">
                  <p:embed/>
                </p:oleObj>
              </mc:Choice>
              <mc:Fallback>
                <p:oleObj name="公式" r:id="rId7" imgW="7111800" imgH="927000" progId="Equation.3">
                  <p:embed/>
                  <p:pic>
                    <p:nvPicPr>
                      <p:cNvPr id="27656" name="Object 8">
                        <a:extLst>
                          <a:ext uri="{FF2B5EF4-FFF2-40B4-BE49-F238E27FC236}">
                            <a16:creationId xmlns:a16="http://schemas.microsoft.com/office/drawing/2014/main" id="{FA11AE76-89BA-4872-9505-0DF1E36D1C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8550" y="3933825"/>
                        <a:ext cx="7391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Text Box 9">
            <a:extLst>
              <a:ext uri="{FF2B5EF4-FFF2-40B4-BE49-F238E27FC236}">
                <a16:creationId xmlns:a16="http://schemas.microsoft.com/office/drawing/2014/main" id="{45D2051F-55CE-4B11-A35E-7D5A6FD6AFB9}"/>
              </a:ext>
            </a:extLst>
          </p:cNvPr>
          <p:cNvSpPr txBox="1">
            <a:spLocks noChangeArrowheads="1"/>
          </p:cNvSpPr>
          <p:nvPr/>
        </p:nvSpPr>
        <p:spPr bwMode="auto">
          <a:xfrm>
            <a:off x="889000" y="51816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例如</a:t>
            </a:r>
            <a:r>
              <a:rPr lang="en-US" altLang="zh-CN" sz="2800" b="1"/>
              <a:t>,</a:t>
            </a:r>
          </a:p>
        </p:txBody>
      </p:sp>
      <p:graphicFrame>
        <p:nvGraphicFramePr>
          <p:cNvPr id="27658" name="Object 10">
            <a:extLst>
              <a:ext uri="{FF2B5EF4-FFF2-40B4-BE49-F238E27FC236}">
                <a16:creationId xmlns:a16="http://schemas.microsoft.com/office/drawing/2014/main" id="{2E11E542-D3B1-4751-92C2-1729F5F6A96E}"/>
              </a:ext>
            </a:extLst>
          </p:cNvPr>
          <p:cNvGraphicFramePr>
            <a:graphicFrameLocks noChangeAspect="1"/>
          </p:cNvGraphicFramePr>
          <p:nvPr/>
        </p:nvGraphicFramePr>
        <p:xfrm>
          <a:off x="1955800" y="5181600"/>
          <a:ext cx="1092200" cy="469900"/>
        </p:xfrm>
        <a:graphic>
          <a:graphicData uri="http://schemas.openxmlformats.org/presentationml/2006/ole">
            <mc:AlternateContent xmlns:mc="http://schemas.openxmlformats.org/markup-compatibility/2006">
              <mc:Choice xmlns:v="urn:schemas-microsoft-com:vml" Requires="v">
                <p:oleObj spid="_x0000_s110741" name="公式" r:id="rId9" imgW="1091880" imgH="469800" progId="Equation.3">
                  <p:embed/>
                </p:oleObj>
              </mc:Choice>
              <mc:Fallback>
                <p:oleObj name="公式" r:id="rId9" imgW="1091880" imgH="469800" progId="Equation.3">
                  <p:embed/>
                  <p:pic>
                    <p:nvPicPr>
                      <p:cNvPr id="27658" name="Object 10">
                        <a:extLst>
                          <a:ext uri="{FF2B5EF4-FFF2-40B4-BE49-F238E27FC236}">
                            <a16:creationId xmlns:a16="http://schemas.microsoft.com/office/drawing/2014/main" id="{2E11E542-D3B1-4751-92C2-1729F5F6A9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5800" y="5181600"/>
                        <a:ext cx="1092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9" name="Object 11">
            <a:extLst>
              <a:ext uri="{FF2B5EF4-FFF2-40B4-BE49-F238E27FC236}">
                <a16:creationId xmlns:a16="http://schemas.microsoft.com/office/drawing/2014/main" id="{905C53C5-415E-40F9-84C0-192E1C5D148C}"/>
              </a:ext>
            </a:extLst>
          </p:cNvPr>
          <p:cNvGraphicFramePr>
            <a:graphicFrameLocks noChangeAspect="1"/>
          </p:cNvGraphicFramePr>
          <p:nvPr/>
        </p:nvGraphicFramePr>
        <p:xfrm>
          <a:off x="3098800" y="5181600"/>
          <a:ext cx="1447800" cy="469900"/>
        </p:xfrm>
        <a:graphic>
          <a:graphicData uri="http://schemas.openxmlformats.org/presentationml/2006/ole">
            <mc:AlternateContent xmlns:mc="http://schemas.openxmlformats.org/markup-compatibility/2006">
              <mc:Choice xmlns:v="urn:schemas-microsoft-com:vml" Requires="v">
                <p:oleObj spid="_x0000_s110742" name="公式" r:id="rId11" imgW="1447560" imgH="469800" progId="Equation.3">
                  <p:embed/>
                </p:oleObj>
              </mc:Choice>
              <mc:Fallback>
                <p:oleObj name="公式" r:id="rId11" imgW="1447560" imgH="469800" progId="Equation.3">
                  <p:embed/>
                  <p:pic>
                    <p:nvPicPr>
                      <p:cNvPr id="27659" name="Object 11">
                        <a:extLst>
                          <a:ext uri="{FF2B5EF4-FFF2-40B4-BE49-F238E27FC236}">
                            <a16:creationId xmlns:a16="http://schemas.microsoft.com/office/drawing/2014/main" id="{905C53C5-415E-40F9-84C0-192E1C5D14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8800" y="5181600"/>
                        <a:ext cx="1447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12">
            <a:extLst>
              <a:ext uri="{FF2B5EF4-FFF2-40B4-BE49-F238E27FC236}">
                <a16:creationId xmlns:a16="http://schemas.microsoft.com/office/drawing/2014/main" id="{704D1909-D832-4289-AF26-F11C51DB3F61}"/>
              </a:ext>
            </a:extLst>
          </p:cNvPr>
          <p:cNvGraphicFramePr>
            <a:graphicFrameLocks noChangeAspect="1"/>
          </p:cNvGraphicFramePr>
          <p:nvPr/>
        </p:nvGraphicFramePr>
        <p:xfrm>
          <a:off x="4927600" y="5238750"/>
          <a:ext cx="2997200" cy="392113"/>
        </p:xfrm>
        <a:graphic>
          <a:graphicData uri="http://schemas.openxmlformats.org/presentationml/2006/ole">
            <mc:AlternateContent xmlns:mc="http://schemas.openxmlformats.org/markup-compatibility/2006">
              <mc:Choice xmlns:v="urn:schemas-microsoft-com:vml" Requires="v">
                <p:oleObj spid="_x0000_s110743" name="公式" r:id="rId13" imgW="2997000" imgH="393480" progId="Equation.3">
                  <p:embed/>
                </p:oleObj>
              </mc:Choice>
              <mc:Fallback>
                <p:oleObj name="公式" r:id="rId13" imgW="2997000" imgH="393480" progId="Equation.3">
                  <p:embed/>
                  <p:pic>
                    <p:nvPicPr>
                      <p:cNvPr id="27660" name="Object 12">
                        <a:extLst>
                          <a:ext uri="{FF2B5EF4-FFF2-40B4-BE49-F238E27FC236}">
                            <a16:creationId xmlns:a16="http://schemas.microsoft.com/office/drawing/2014/main" id="{704D1909-D832-4289-AF26-F11C51DB3F6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7600" y="5238750"/>
                        <a:ext cx="29972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1" name="Line 13">
            <a:extLst>
              <a:ext uri="{FF2B5EF4-FFF2-40B4-BE49-F238E27FC236}">
                <a16:creationId xmlns:a16="http://schemas.microsoft.com/office/drawing/2014/main" id="{0723C2BD-6898-44F7-A098-EE1B0CFA1E5D}"/>
              </a:ext>
            </a:extLst>
          </p:cNvPr>
          <p:cNvSpPr>
            <a:spLocks noChangeShapeType="1"/>
          </p:cNvSpPr>
          <p:nvPr/>
        </p:nvSpPr>
        <p:spPr bwMode="auto">
          <a:xfrm>
            <a:off x="3352800" y="3705225"/>
            <a:ext cx="7620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549396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a:extLst>
              <a:ext uri="{FF2B5EF4-FFF2-40B4-BE49-F238E27FC236}">
                <a16:creationId xmlns:a16="http://schemas.microsoft.com/office/drawing/2014/main" id="{CC72BDB4-27B1-452C-AEBC-A5E738BC37E2}"/>
              </a:ext>
            </a:extLst>
          </p:cNvPr>
          <p:cNvGraphicFramePr>
            <a:graphicFrameLocks noChangeAspect="1"/>
          </p:cNvGraphicFramePr>
          <p:nvPr/>
        </p:nvGraphicFramePr>
        <p:xfrm>
          <a:off x="463352" y="2322984"/>
          <a:ext cx="8077200" cy="3535363"/>
        </p:xfrm>
        <a:graphic>
          <a:graphicData uri="http://schemas.openxmlformats.org/presentationml/2006/ole">
            <mc:AlternateContent xmlns:mc="http://schemas.openxmlformats.org/markup-compatibility/2006">
              <mc:Choice xmlns:v="urn:schemas-microsoft-com:vml" Requires="v">
                <p:oleObj spid="_x0000_s111642" name="Document" r:id="rId3" imgW="8232840" imgH="3839400" progId="Word.Document.8">
                  <p:embed/>
                </p:oleObj>
              </mc:Choice>
              <mc:Fallback>
                <p:oleObj name="Document" r:id="rId3" imgW="8232840" imgH="3839400" progId="Word.Document.8">
                  <p:embed/>
                  <p:pic>
                    <p:nvPicPr>
                      <p:cNvPr id="28674" name="Object 2">
                        <a:extLst>
                          <a:ext uri="{FF2B5EF4-FFF2-40B4-BE49-F238E27FC236}">
                            <a16:creationId xmlns:a16="http://schemas.microsoft.com/office/drawing/2014/main" id="{CC72BDB4-27B1-452C-AEBC-A5E738BC37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52" y="2322984"/>
                        <a:ext cx="8077200" cy="353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5" name="Text Box 3">
            <a:extLst>
              <a:ext uri="{FF2B5EF4-FFF2-40B4-BE49-F238E27FC236}">
                <a16:creationId xmlns:a16="http://schemas.microsoft.com/office/drawing/2014/main" id="{BDC7CA05-3B88-40F3-BA30-6D4109AC8F60}"/>
              </a:ext>
            </a:extLst>
          </p:cNvPr>
          <p:cNvSpPr txBox="1">
            <a:spLocks noChangeArrowheads="1"/>
          </p:cNvSpPr>
          <p:nvPr/>
        </p:nvSpPr>
        <p:spPr bwMode="auto">
          <a:xfrm>
            <a:off x="539552" y="1484784"/>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定理</a:t>
            </a:r>
            <a:r>
              <a:rPr lang="en-US" altLang="zh-CN" sz="2800" b="1">
                <a:solidFill>
                  <a:schemeClr val="accent2"/>
                </a:solidFill>
                <a:latin typeface="黑体" panose="02010609060101010101" pitchFamily="49" charset="-122"/>
                <a:ea typeface="黑体" panose="02010609060101010101" pitchFamily="49" charset="-122"/>
              </a:rPr>
              <a:t>2(</a:t>
            </a:r>
            <a:r>
              <a:rPr lang="zh-CN" altLang="en-US" sz="2800" b="1">
                <a:solidFill>
                  <a:schemeClr val="accent2"/>
                </a:solidFill>
                <a:latin typeface="黑体" panose="02010609060101010101" pitchFamily="49" charset="-122"/>
                <a:ea typeface="黑体" panose="02010609060101010101" pitchFamily="49" charset="-122"/>
              </a:rPr>
              <a:t>第一充分条件</a:t>
            </a:r>
            <a:r>
              <a:rPr lang="en-US" altLang="zh-CN" sz="2800" b="1">
                <a:solidFill>
                  <a:schemeClr val="accent2"/>
                </a:solidFill>
                <a:latin typeface="黑体" panose="02010609060101010101" pitchFamily="49" charset="-122"/>
                <a:ea typeface="黑体" panose="02010609060101010101" pitchFamily="49" charset="-122"/>
              </a:rPr>
              <a:t>)</a:t>
            </a:r>
            <a:endParaRPr lang="en-US" altLang="zh-CN" sz="2800" b="1">
              <a:solidFill>
                <a:schemeClr val="accent2"/>
              </a:solidFill>
            </a:endParaRPr>
          </a:p>
        </p:txBody>
      </p:sp>
      <p:sp>
        <p:nvSpPr>
          <p:cNvPr id="28702" name="Line 30">
            <a:extLst>
              <a:ext uri="{FF2B5EF4-FFF2-40B4-BE49-F238E27FC236}">
                <a16:creationId xmlns:a16="http://schemas.microsoft.com/office/drawing/2014/main" id="{8083056F-AB36-43A3-8C32-B511689AE989}"/>
              </a:ext>
            </a:extLst>
          </p:cNvPr>
          <p:cNvSpPr>
            <a:spLocks noChangeShapeType="1"/>
          </p:cNvSpPr>
          <p:nvPr/>
        </p:nvSpPr>
        <p:spPr bwMode="auto">
          <a:xfrm>
            <a:off x="5949752" y="3161184"/>
            <a:ext cx="10287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Line 31">
            <a:extLst>
              <a:ext uri="{FF2B5EF4-FFF2-40B4-BE49-F238E27FC236}">
                <a16:creationId xmlns:a16="http://schemas.microsoft.com/office/drawing/2014/main" id="{CC54EE74-FEAC-43EB-9C74-57F5EEDC472C}"/>
              </a:ext>
            </a:extLst>
          </p:cNvPr>
          <p:cNvSpPr>
            <a:spLocks noChangeShapeType="1"/>
          </p:cNvSpPr>
          <p:nvPr/>
        </p:nvSpPr>
        <p:spPr bwMode="auto">
          <a:xfrm>
            <a:off x="5949752" y="4456584"/>
            <a:ext cx="10287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4" name="Line 32">
            <a:extLst>
              <a:ext uri="{FF2B5EF4-FFF2-40B4-BE49-F238E27FC236}">
                <a16:creationId xmlns:a16="http://schemas.microsoft.com/office/drawing/2014/main" id="{FC8A0294-3A65-4238-8681-7D0165AA806A}"/>
              </a:ext>
            </a:extLst>
          </p:cNvPr>
          <p:cNvSpPr>
            <a:spLocks noChangeShapeType="1"/>
          </p:cNvSpPr>
          <p:nvPr/>
        </p:nvSpPr>
        <p:spPr bwMode="auto">
          <a:xfrm>
            <a:off x="4578152" y="5828184"/>
            <a:ext cx="10287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453473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a:extLst>
              <a:ext uri="{FF2B5EF4-FFF2-40B4-BE49-F238E27FC236}">
                <a16:creationId xmlns:a16="http://schemas.microsoft.com/office/drawing/2014/main" id="{38D8995E-DD2E-475B-9952-0FE570A05714}"/>
              </a:ext>
            </a:extLst>
          </p:cNvPr>
          <p:cNvSpPr>
            <a:spLocks noChangeShapeType="1"/>
          </p:cNvSpPr>
          <p:nvPr/>
        </p:nvSpPr>
        <p:spPr bwMode="auto">
          <a:xfrm>
            <a:off x="1876425" y="4133850"/>
            <a:ext cx="11557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 name="Freeform 3">
            <a:extLst>
              <a:ext uri="{FF2B5EF4-FFF2-40B4-BE49-F238E27FC236}">
                <a16:creationId xmlns:a16="http://schemas.microsoft.com/office/drawing/2014/main" id="{C1DE1359-7148-4FA4-8C67-F4CB82388C22}"/>
              </a:ext>
            </a:extLst>
          </p:cNvPr>
          <p:cNvSpPr>
            <a:spLocks/>
          </p:cNvSpPr>
          <p:nvPr/>
        </p:nvSpPr>
        <p:spPr bwMode="auto">
          <a:xfrm>
            <a:off x="1724025" y="3733800"/>
            <a:ext cx="1403350" cy="762000"/>
          </a:xfrm>
          <a:custGeom>
            <a:avLst/>
            <a:gdLst>
              <a:gd name="T0" fmla="*/ 0 w 816"/>
              <a:gd name="T1" fmla="*/ 288 h 288"/>
              <a:gd name="T2" fmla="*/ 144 w 816"/>
              <a:gd name="T3" fmla="*/ 192 h 288"/>
              <a:gd name="T4" fmla="*/ 480 w 816"/>
              <a:gd name="T5" fmla="*/ 144 h 288"/>
              <a:gd name="T6" fmla="*/ 720 w 816"/>
              <a:gd name="T7" fmla="*/ 96 h 288"/>
              <a:gd name="T8" fmla="*/ 816 w 816"/>
              <a:gd name="T9" fmla="*/ 0 h 288"/>
            </a:gdLst>
            <a:ahLst/>
            <a:cxnLst>
              <a:cxn ang="0">
                <a:pos x="T0" y="T1"/>
              </a:cxn>
              <a:cxn ang="0">
                <a:pos x="T2" y="T3"/>
              </a:cxn>
              <a:cxn ang="0">
                <a:pos x="T4" y="T5"/>
              </a:cxn>
              <a:cxn ang="0">
                <a:pos x="T6" y="T7"/>
              </a:cxn>
              <a:cxn ang="0">
                <a:pos x="T8" y="T9"/>
              </a:cxn>
            </a:cxnLst>
            <a:rect l="0" t="0" r="r" b="b"/>
            <a:pathLst>
              <a:path w="816" h="288">
                <a:moveTo>
                  <a:pt x="0" y="288"/>
                </a:moveTo>
                <a:cubicBezTo>
                  <a:pt x="32" y="252"/>
                  <a:pt x="64" y="216"/>
                  <a:pt x="144" y="192"/>
                </a:cubicBezTo>
                <a:cubicBezTo>
                  <a:pt x="224" y="168"/>
                  <a:pt x="384" y="160"/>
                  <a:pt x="480" y="144"/>
                </a:cubicBezTo>
                <a:cubicBezTo>
                  <a:pt x="576" y="128"/>
                  <a:pt x="664" y="120"/>
                  <a:pt x="720" y="96"/>
                </a:cubicBezTo>
                <a:cubicBezTo>
                  <a:pt x="776" y="72"/>
                  <a:pt x="796" y="36"/>
                  <a:pt x="816" y="0"/>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0" name="Freeform 4">
            <a:extLst>
              <a:ext uri="{FF2B5EF4-FFF2-40B4-BE49-F238E27FC236}">
                <a16:creationId xmlns:a16="http://schemas.microsoft.com/office/drawing/2014/main" id="{108292D7-6A58-4B80-90C7-4C2A3FF5E3FB}"/>
              </a:ext>
            </a:extLst>
          </p:cNvPr>
          <p:cNvSpPr>
            <a:spLocks/>
          </p:cNvSpPr>
          <p:nvPr/>
        </p:nvSpPr>
        <p:spPr bwMode="auto">
          <a:xfrm>
            <a:off x="4800600" y="3657600"/>
            <a:ext cx="1447800" cy="838200"/>
          </a:xfrm>
          <a:custGeom>
            <a:avLst/>
            <a:gdLst>
              <a:gd name="T0" fmla="*/ 0 w 672"/>
              <a:gd name="T1" fmla="*/ 0 h 288"/>
              <a:gd name="T2" fmla="*/ 96 w 672"/>
              <a:gd name="T3" fmla="*/ 96 h 288"/>
              <a:gd name="T4" fmla="*/ 288 w 672"/>
              <a:gd name="T5" fmla="*/ 144 h 288"/>
              <a:gd name="T6" fmla="*/ 528 w 672"/>
              <a:gd name="T7" fmla="*/ 192 h 288"/>
              <a:gd name="T8" fmla="*/ 672 w 672"/>
              <a:gd name="T9" fmla="*/ 288 h 288"/>
            </a:gdLst>
            <a:ahLst/>
            <a:cxnLst>
              <a:cxn ang="0">
                <a:pos x="T0" y="T1"/>
              </a:cxn>
              <a:cxn ang="0">
                <a:pos x="T2" y="T3"/>
              </a:cxn>
              <a:cxn ang="0">
                <a:pos x="T4" y="T5"/>
              </a:cxn>
              <a:cxn ang="0">
                <a:pos x="T6" y="T7"/>
              </a:cxn>
              <a:cxn ang="0">
                <a:pos x="T8" y="T9"/>
              </a:cxn>
            </a:cxnLst>
            <a:rect l="0" t="0" r="r" b="b"/>
            <a:pathLst>
              <a:path w="672" h="288">
                <a:moveTo>
                  <a:pt x="0" y="0"/>
                </a:moveTo>
                <a:cubicBezTo>
                  <a:pt x="24" y="36"/>
                  <a:pt x="48" y="72"/>
                  <a:pt x="96" y="96"/>
                </a:cubicBezTo>
                <a:cubicBezTo>
                  <a:pt x="144" y="120"/>
                  <a:pt x="216" y="128"/>
                  <a:pt x="288" y="144"/>
                </a:cubicBezTo>
                <a:cubicBezTo>
                  <a:pt x="360" y="160"/>
                  <a:pt x="464" y="168"/>
                  <a:pt x="528" y="192"/>
                </a:cubicBezTo>
                <a:cubicBezTo>
                  <a:pt x="592" y="216"/>
                  <a:pt x="648" y="272"/>
                  <a:pt x="672" y="288"/>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701" name="Group 5">
            <a:extLst>
              <a:ext uri="{FF2B5EF4-FFF2-40B4-BE49-F238E27FC236}">
                <a16:creationId xmlns:a16="http://schemas.microsoft.com/office/drawing/2014/main" id="{8B3160A3-977B-4348-830D-69080EA7B0E2}"/>
              </a:ext>
            </a:extLst>
          </p:cNvPr>
          <p:cNvGrpSpPr>
            <a:grpSpLocks/>
          </p:cNvGrpSpPr>
          <p:nvPr/>
        </p:nvGrpSpPr>
        <p:grpSpPr bwMode="auto">
          <a:xfrm>
            <a:off x="1243013" y="3429000"/>
            <a:ext cx="2386012" cy="1752600"/>
            <a:chOff x="816" y="528"/>
            <a:chExt cx="1503" cy="1104"/>
          </a:xfrm>
        </p:grpSpPr>
        <p:sp>
          <p:nvSpPr>
            <p:cNvPr id="29702" name="Line 6">
              <a:extLst>
                <a:ext uri="{FF2B5EF4-FFF2-40B4-BE49-F238E27FC236}">
                  <a16:creationId xmlns:a16="http://schemas.microsoft.com/office/drawing/2014/main" id="{312EEB80-C7B5-4FE6-A7A1-33AE7C8E554D}"/>
                </a:ext>
              </a:extLst>
            </p:cNvPr>
            <p:cNvSpPr>
              <a:spLocks noChangeShapeType="1"/>
            </p:cNvSpPr>
            <p:nvPr/>
          </p:nvSpPr>
          <p:spPr bwMode="auto">
            <a:xfrm flipV="1">
              <a:off x="994" y="528"/>
              <a:ext cx="0" cy="105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3" name="Line 7">
              <a:extLst>
                <a:ext uri="{FF2B5EF4-FFF2-40B4-BE49-F238E27FC236}">
                  <a16:creationId xmlns:a16="http://schemas.microsoft.com/office/drawing/2014/main" id="{96B6F16A-AC30-41E3-921D-E3D9EE58467C}"/>
                </a:ext>
              </a:extLst>
            </p:cNvPr>
            <p:cNvSpPr>
              <a:spLocks noChangeShapeType="1"/>
            </p:cNvSpPr>
            <p:nvPr/>
          </p:nvSpPr>
          <p:spPr bwMode="auto">
            <a:xfrm>
              <a:off x="831" y="1440"/>
              <a:ext cx="1473"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04" name="Object 8">
              <a:extLst>
                <a:ext uri="{FF2B5EF4-FFF2-40B4-BE49-F238E27FC236}">
                  <a16:creationId xmlns:a16="http://schemas.microsoft.com/office/drawing/2014/main" id="{FAC5CE3F-D990-4FCD-A329-C646F1FF606B}"/>
                </a:ext>
              </a:extLst>
            </p:cNvPr>
            <p:cNvGraphicFramePr>
              <a:graphicFrameLocks noChangeAspect="1"/>
            </p:cNvGraphicFramePr>
            <p:nvPr/>
          </p:nvGraphicFramePr>
          <p:xfrm>
            <a:off x="2175" y="1495"/>
            <a:ext cx="144" cy="137"/>
          </p:xfrm>
          <a:graphic>
            <a:graphicData uri="http://schemas.openxmlformats.org/presentationml/2006/ole">
              <mc:AlternateContent xmlns:mc="http://schemas.openxmlformats.org/markup-compatibility/2006">
                <mc:Choice xmlns:v="urn:schemas-microsoft-com:vml" Requires="v">
                  <p:oleObj spid="_x0000_s113218" name="公式" r:id="rId3" imgW="253800" imgH="241200" progId="Equation.3">
                    <p:embed/>
                  </p:oleObj>
                </mc:Choice>
                <mc:Fallback>
                  <p:oleObj name="公式" r:id="rId3" imgW="253800" imgH="241200" progId="Equation.3">
                    <p:embed/>
                    <p:pic>
                      <p:nvPicPr>
                        <p:cNvPr id="29704" name="Object 8">
                          <a:extLst>
                            <a:ext uri="{FF2B5EF4-FFF2-40B4-BE49-F238E27FC236}">
                              <a16:creationId xmlns:a16="http://schemas.microsoft.com/office/drawing/2014/main" id="{FAC5CE3F-D990-4FCD-A329-C646F1FF60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 y="1495"/>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9">
              <a:extLst>
                <a:ext uri="{FF2B5EF4-FFF2-40B4-BE49-F238E27FC236}">
                  <a16:creationId xmlns:a16="http://schemas.microsoft.com/office/drawing/2014/main" id="{B74437EC-ED98-473E-872F-40C6734E4D8A}"/>
                </a:ext>
              </a:extLst>
            </p:cNvPr>
            <p:cNvGraphicFramePr>
              <a:graphicFrameLocks noChangeAspect="1"/>
            </p:cNvGraphicFramePr>
            <p:nvPr/>
          </p:nvGraphicFramePr>
          <p:xfrm>
            <a:off x="816" y="576"/>
            <a:ext cx="144" cy="180"/>
          </p:xfrm>
          <a:graphic>
            <a:graphicData uri="http://schemas.openxmlformats.org/presentationml/2006/ole">
              <mc:AlternateContent xmlns:mc="http://schemas.openxmlformats.org/markup-compatibility/2006">
                <mc:Choice xmlns:v="urn:schemas-microsoft-com:vml" Requires="v">
                  <p:oleObj spid="_x0000_s113219" name="公式" r:id="rId5" imgW="253800" imgH="317160" progId="Equation.3">
                    <p:embed/>
                  </p:oleObj>
                </mc:Choice>
                <mc:Fallback>
                  <p:oleObj name="公式" r:id="rId5" imgW="253800" imgH="317160" progId="Equation.3">
                    <p:embed/>
                    <p:pic>
                      <p:nvPicPr>
                        <p:cNvPr id="29705" name="Object 9">
                          <a:extLst>
                            <a:ext uri="{FF2B5EF4-FFF2-40B4-BE49-F238E27FC236}">
                              <a16:creationId xmlns:a16="http://schemas.microsoft.com/office/drawing/2014/main" id="{B74437EC-ED98-473E-872F-40C6734E4D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576"/>
                          <a:ext cx="14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0">
              <a:extLst>
                <a:ext uri="{FF2B5EF4-FFF2-40B4-BE49-F238E27FC236}">
                  <a16:creationId xmlns:a16="http://schemas.microsoft.com/office/drawing/2014/main" id="{47D6BCA6-50EE-498B-A15B-A0D615614F02}"/>
                </a:ext>
              </a:extLst>
            </p:cNvPr>
            <p:cNvGraphicFramePr>
              <a:graphicFrameLocks noChangeAspect="1"/>
            </p:cNvGraphicFramePr>
            <p:nvPr/>
          </p:nvGraphicFramePr>
          <p:xfrm>
            <a:off x="843" y="1464"/>
            <a:ext cx="135" cy="151"/>
          </p:xfrm>
          <a:graphic>
            <a:graphicData uri="http://schemas.openxmlformats.org/presentationml/2006/ole">
              <mc:AlternateContent xmlns:mc="http://schemas.openxmlformats.org/markup-compatibility/2006">
                <mc:Choice xmlns:v="urn:schemas-microsoft-com:vml" Requires="v">
                  <p:oleObj spid="_x0000_s113220" name="公式" r:id="rId7" imgW="215640" imgH="241200" progId="Equation.3">
                    <p:embed/>
                  </p:oleObj>
                </mc:Choice>
                <mc:Fallback>
                  <p:oleObj name="公式" r:id="rId7" imgW="215640" imgH="241200" progId="Equation.3">
                    <p:embed/>
                    <p:pic>
                      <p:nvPicPr>
                        <p:cNvPr id="29706" name="Object 10">
                          <a:extLst>
                            <a:ext uri="{FF2B5EF4-FFF2-40B4-BE49-F238E27FC236}">
                              <a16:creationId xmlns:a16="http://schemas.microsoft.com/office/drawing/2014/main" id="{47D6BCA6-50EE-498B-A15B-A0D615614F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 y="1464"/>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07" name="Group 11">
            <a:extLst>
              <a:ext uri="{FF2B5EF4-FFF2-40B4-BE49-F238E27FC236}">
                <a16:creationId xmlns:a16="http://schemas.microsoft.com/office/drawing/2014/main" id="{17E781A4-9513-4070-8183-F43A5B410BB9}"/>
              </a:ext>
            </a:extLst>
          </p:cNvPr>
          <p:cNvGrpSpPr>
            <a:grpSpLocks/>
          </p:cNvGrpSpPr>
          <p:nvPr/>
        </p:nvGrpSpPr>
        <p:grpSpPr bwMode="auto">
          <a:xfrm>
            <a:off x="4267200" y="3429000"/>
            <a:ext cx="2386013" cy="1752600"/>
            <a:chOff x="3087" y="528"/>
            <a:chExt cx="1503" cy="1104"/>
          </a:xfrm>
        </p:grpSpPr>
        <p:sp>
          <p:nvSpPr>
            <p:cNvPr id="29708" name="Line 12">
              <a:extLst>
                <a:ext uri="{FF2B5EF4-FFF2-40B4-BE49-F238E27FC236}">
                  <a16:creationId xmlns:a16="http://schemas.microsoft.com/office/drawing/2014/main" id="{61D4EB56-A53C-4EA9-8C3D-AD3B2444E3D1}"/>
                </a:ext>
              </a:extLst>
            </p:cNvPr>
            <p:cNvSpPr>
              <a:spLocks noChangeShapeType="1"/>
            </p:cNvSpPr>
            <p:nvPr/>
          </p:nvSpPr>
          <p:spPr bwMode="auto">
            <a:xfrm flipV="1">
              <a:off x="3265" y="528"/>
              <a:ext cx="0" cy="105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9" name="Line 13">
              <a:extLst>
                <a:ext uri="{FF2B5EF4-FFF2-40B4-BE49-F238E27FC236}">
                  <a16:creationId xmlns:a16="http://schemas.microsoft.com/office/drawing/2014/main" id="{6047378A-3770-4CD5-839A-FCB863CA665C}"/>
                </a:ext>
              </a:extLst>
            </p:cNvPr>
            <p:cNvSpPr>
              <a:spLocks noChangeShapeType="1"/>
            </p:cNvSpPr>
            <p:nvPr/>
          </p:nvSpPr>
          <p:spPr bwMode="auto">
            <a:xfrm>
              <a:off x="3102" y="1440"/>
              <a:ext cx="1473"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10" name="Object 14">
              <a:extLst>
                <a:ext uri="{FF2B5EF4-FFF2-40B4-BE49-F238E27FC236}">
                  <a16:creationId xmlns:a16="http://schemas.microsoft.com/office/drawing/2014/main" id="{4B431FEC-1FFE-44EA-B433-6440B21B909F}"/>
                </a:ext>
              </a:extLst>
            </p:cNvPr>
            <p:cNvGraphicFramePr>
              <a:graphicFrameLocks noChangeAspect="1"/>
            </p:cNvGraphicFramePr>
            <p:nvPr/>
          </p:nvGraphicFramePr>
          <p:xfrm>
            <a:off x="4446" y="1495"/>
            <a:ext cx="144" cy="137"/>
          </p:xfrm>
          <a:graphic>
            <a:graphicData uri="http://schemas.openxmlformats.org/presentationml/2006/ole">
              <mc:AlternateContent xmlns:mc="http://schemas.openxmlformats.org/markup-compatibility/2006">
                <mc:Choice xmlns:v="urn:schemas-microsoft-com:vml" Requires="v">
                  <p:oleObj spid="_x0000_s113221" name="公式" r:id="rId9" imgW="253800" imgH="241200" progId="Equation.3">
                    <p:embed/>
                  </p:oleObj>
                </mc:Choice>
                <mc:Fallback>
                  <p:oleObj name="公式" r:id="rId9" imgW="253800" imgH="241200" progId="Equation.3">
                    <p:embed/>
                    <p:pic>
                      <p:nvPicPr>
                        <p:cNvPr id="29710" name="Object 14">
                          <a:extLst>
                            <a:ext uri="{FF2B5EF4-FFF2-40B4-BE49-F238E27FC236}">
                              <a16:creationId xmlns:a16="http://schemas.microsoft.com/office/drawing/2014/main" id="{4B431FEC-1FFE-44EA-B433-6440B21B9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 y="1495"/>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5">
              <a:extLst>
                <a:ext uri="{FF2B5EF4-FFF2-40B4-BE49-F238E27FC236}">
                  <a16:creationId xmlns:a16="http://schemas.microsoft.com/office/drawing/2014/main" id="{1025F4CF-FE23-48C9-8A82-82249A5CD2C6}"/>
                </a:ext>
              </a:extLst>
            </p:cNvPr>
            <p:cNvGraphicFramePr>
              <a:graphicFrameLocks noChangeAspect="1"/>
            </p:cNvGraphicFramePr>
            <p:nvPr/>
          </p:nvGraphicFramePr>
          <p:xfrm>
            <a:off x="3087" y="576"/>
            <a:ext cx="144" cy="180"/>
          </p:xfrm>
          <a:graphic>
            <a:graphicData uri="http://schemas.openxmlformats.org/presentationml/2006/ole">
              <mc:AlternateContent xmlns:mc="http://schemas.openxmlformats.org/markup-compatibility/2006">
                <mc:Choice xmlns:v="urn:schemas-microsoft-com:vml" Requires="v">
                  <p:oleObj spid="_x0000_s113222" name="公式" r:id="rId10" imgW="253800" imgH="317160" progId="Equation.3">
                    <p:embed/>
                  </p:oleObj>
                </mc:Choice>
                <mc:Fallback>
                  <p:oleObj name="公式" r:id="rId10" imgW="253800" imgH="317160" progId="Equation.3">
                    <p:embed/>
                    <p:pic>
                      <p:nvPicPr>
                        <p:cNvPr id="29711" name="Object 15">
                          <a:extLst>
                            <a:ext uri="{FF2B5EF4-FFF2-40B4-BE49-F238E27FC236}">
                              <a16:creationId xmlns:a16="http://schemas.microsoft.com/office/drawing/2014/main" id="{1025F4CF-FE23-48C9-8A82-82249A5CD2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7" y="576"/>
                          <a:ext cx="14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2" name="Object 16">
              <a:extLst>
                <a:ext uri="{FF2B5EF4-FFF2-40B4-BE49-F238E27FC236}">
                  <a16:creationId xmlns:a16="http://schemas.microsoft.com/office/drawing/2014/main" id="{D6BB565A-5470-4800-BAB1-D954692522E8}"/>
                </a:ext>
              </a:extLst>
            </p:cNvPr>
            <p:cNvGraphicFramePr>
              <a:graphicFrameLocks noChangeAspect="1"/>
            </p:cNvGraphicFramePr>
            <p:nvPr/>
          </p:nvGraphicFramePr>
          <p:xfrm>
            <a:off x="3114" y="1464"/>
            <a:ext cx="135" cy="151"/>
          </p:xfrm>
          <a:graphic>
            <a:graphicData uri="http://schemas.openxmlformats.org/presentationml/2006/ole">
              <mc:AlternateContent xmlns:mc="http://schemas.openxmlformats.org/markup-compatibility/2006">
                <mc:Choice xmlns:v="urn:schemas-microsoft-com:vml" Requires="v">
                  <p:oleObj spid="_x0000_s113223" name="公式" r:id="rId11" imgW="215640" imgH="241200" progId="Equation.3">
                    <p:embed/>
                  </p:oleObj>
                </mc:Choice>
                <mc:Fallback>
                  <p:oleObj name="公式" r:id="rId11" imgW="215640" imgH="241200" progId="Equation.3">
                    <p:embed/>
                    <p:pic>
                      <p:nvPicPr>
                        <p:cNvPr id="29712" name="Object 16">
                          <a:extLst>
                            <a:ext uri="{FF2B5EF4-FFF2-40B4-BE49-F238E27FC236}">
                              <a16:creationId xmlns:a16="http://schemas.microsoft.com/office/drawing/2014/main" id="{D6BB565A-5470-4800-BAB1-D954692522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4" y="1464"/>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13" name="Group 17">
            <a:extLst>
              <a:ext uri="{FF2B5EF4-FFF2-40B4-BE49-F238E27FC236}">
                <a16:creationId xmlns:a16="http://schemas.microsoft.com/office/drawing/2014/main" id="{B1717ECD-EE0D-4C71-9CD2-98B8CABB54F8}"/>
              </a:ext>
            </a:extLst>
          </p:cNvPr>
          <p:cNvGrpSpPr>
            <a:grpSpLocks/>
          </p:cNvGrpSpPr>
          <p:nvPr/>
        </p:nvGrpSpPr>
        <p:grpSpPr bwMode="auto">
          <a:xfrm>
            <a:off x="2271713" y="4160838"/>
            <a:ext cx="290512" cy="1096962"/>
            <a:chOff x="1410" y="3144"/>
            <a:chExt cx="183" cy="691"/>
          </a:xfrm>
        </p:grpSpPr>
        <p:sp>
          <p:nvSpPr>
            <p:cNvPr id="29714" name="Line 18">
              <a:extLst>
                <a:ext uri="{FF2B5EF4-FFF2-40B4-BE49-F238E27FC236}">
                  <a16:creationId xmlns:a16="http://schemas.microsoft.com/office/drawing/2014/main" id="{A09FB9D7-F4A1-4778-A92E-9472FADE2D28}"/>
                </a:ext>
              </a:extLst>
            </p:cNvPr>
            <p:cNvSpPr>
              <a:spLocks noChangeShapeType="1"/>
            </p:cNvSpPr>
            <p:nvPr/>
          </p:nvSpPr>
          <p:spPr bwMode="auto">
            <a:xfrm>
              <a:off x="1492" y="3144"/>
              <a:ext cx="0" cy="48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15" name="Object 19">
              <a:extLst>
                <a:ext uri="{FF2B5EF4-FFF2-40B4-BE49-F238E27FC236}">
                  <a16:creationId xmlns:a16="http://schemas.microsoft.com/office/drawing/2014/main" id="{12F284AF-A0D1-4FE0-A9DB-64DBF5CA5A27}"/>
                </a:ext>
              </a:extLst>
            </p:cNvPr>
            <p:cNvGraphicFramePr>
              <a:graphicFrameLocks noChangeAspect="1"/>
            </p:cNvGraphicFramePr>
            <p:nvPr/>
          </p:nvGraphicFramePr>
          <p:xfrm>
            <a:off x="1410" y="3607"/>
            <a:ext cx="183" cy="228"/>
          </p:xfrm>
          <a:graphic>
            <a:graphicData uri="http://schemas.openxmlformats.org/presentationml/2006/ole">
              <mc:AlternateContent xmlns:mc="http://schemas.openxmlformats.org/markup-compatibility/2006">
                <mc:Choice xmlns:v="urn:schemas-microsoft-com:vml" Requires="v">
                  <p:oleObj spid="_x0000_s113224" name="公式" r:id="rId12" imgW="291960" imgH="393480" progId="Equation.3">
                    <p:embed/>
                  </p:oleObj>
                </mc:Choice>
                <mc:Fallback>
                  <p:oleObj name="公式" r:id="rId12" imgW="291960" imgH="393480" progId="Equation.3">
                    <p:embed/>
                    <p:pic>
                      <p:nvPicPr>
                        <p:cNvPr id="29715" name="Object 19">
                          <a:extLst>
                            <a:ext uri="{FF2B5EF4-FFF2-40B4-BE49-F238E27FC236}">
                              <a16:creationId xmlns:a16="http://schemas.microsoft.com/office/drawing/2014/main" id="{12F284AF-A0D1-4FE0-A9DB-64DBF5CA5A2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10" y="3607"/>
                          <a:ext cx="183"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16" name="Group 20">
            <a:extLst>
              <a:ext uri="{FF2B5EF4-FFF2-40B4-BE49-F238E27FC236}">
                <a16:creationId xmlns:a16="http://schemas.microsoft.com/office/drawing/2014/main" id="{9BC43B0B-7840-46BB-800E-DE971951EBAA}"/>
              </a:ext>
            </a:extLst>
          </p:cNvPr>
          <p:cNvGrpSpPr>
            <a:grpSpLocks/>
          </p:cNvGrpSpPr>
          <p:nvPr/>
        </p:nvGrpSpPr>
        <p:grpSpPr bwMode="auto">
          <a:xfrm>
            <a:off x="5334000" y="4114800"/>
            <a:ext cx="290513" cy="1096963"/>
            <a:chOff x="1410" y="3144"/>
            <a:chExt cx="183" cy="691"/>
          </a:xfrm>
        </p:grpSpPr>
        <p:sp>
          <p:nvSpPr>
            <p:cNvPr id="29717" name="Line 21">
              <a:extLst>
                <a:ext uri="{FF2B5EF4-FFF2-40B4-BE49-F238E27FC236}">
                  <a16:creationId xmlns:a16="http://schemas.microsoft.com/office/drawing/2014/main" id="{C9BA50B9-4A66-4085-9110-EFED8AD98A05}"/>
                </a:ext>
              </a:extLst>
            </p:cNvPr>
            <p:cNvSpPr>
              <a:spLocks noChangeShapeType="1"/>
            </p:cNvSpPr>
            <p:nvPr/>
          </p:nvSpPr>
          <p:spPr bwMode="auto">
            <a:xfrm>
              <a:off x="1492" y="3144"/>
              <a:ext cx="0" cy="48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18" name="Object 22">
              <a:extLst>
                <a:ext uri="{FF2B5EF4-FFF2-40B4-BE49-F238E27FC236}">
                  <a16:creationId xmlns:a16="http://schemas.microsoft.com/office/drawing/2014/main" id="{FB3951A0-5496-4E22-A501-2C6110F77681}"/>
                </a:ext>
              </a:extLst>
            </p:cNvPr>
            <p:cNvGraphicFramePr>
              <a:graphicFrameLocks noChangeAspect="1"/>
            </p:cNvGraphicFramePr>
            <p:nvPr/>
          </p:nvGraphicFramePr>
          <p:xfrm>
            <a:off x="1410" y="3607"/>
            <a:ext cx="183" cy="228"/>
          </p:xfrm>
          <a:graphic>
            <a:graphicData uri="http://schemas.openxmlformats.org/presentationml/2006/ole">
              <mc:AlternateContent xmlns:mc="http://schemas.openxmlformats.org/markup-compatibility/2006">
                <mc:Choice xmlns:v="urn:schemas-microsoft-com:vml" Requires="v">
                  <p:oleObj spid="_x0000_s113225" name="公式" r:id="rId14" imgW="291960" imgH="393480" progId="Equation.3">
                    <p:embed/>
                  </p:oleObj>
                </mc:Choice>
                <mc:Fallback>
                  <p:oleObj name="公式" r:id="rId14" imgW="291960" imgH="393480" progId="Equation.3">
                    <p:embed/>
                    <p:pic>
                      <p:nvPicPr>
                        <p:cNvPr id="29718" name="Object 22">
                          <a:extLst>
                            <a:ext uri="{FF2B5EF4-FFF2-40B4-BE49-F238E27FC236}">
                              <a16:creationId xmlns:a16="http://schemas.microsoft.com/office/drawing/2014/main" id="{FB3951A0-5496-4E22-A501-2C6110F776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10" y="3607"/>
                          <a:ext cx="183"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19" name="Line 23">
            <a:extLst>
              <a:ext uri="{FF2B5EF4-FFF2-40B4-BE49-F238E27FC236}">
                <a16:creationId xmlns:a16="http://schemas.microsoft.com/office/drawing/2014/main" id="{B8EB2C09-150B-4121-9ED9-690D4E8A805E}"/>
              </a:ext>
            </a:extLst>
          </p:cNvPr>
          <p:cNvSpPr>
            <a:spLocks noChangeShapeType="1"/>
          </p:cNvSpPr>
          <p:nvPr/>
        </p:nvSpPr>
        <p:spPr bwMode="auto">
          <a:xfrm>
            <a:off x="4800600" y="4095750"/>
            <a:ext cx="13208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20" name="Object 24">
            <a:extLst>
              <a:ext uri="{FF2B5EF4-FFF2-40B4-BE49-F238E27FC236}">
                <a16:creationId xmlns:a16="http://schemas.microsoft.com/office/drawing/2014/main" id="{DCF6BC52-AD5A-4198-8BED-91EEEC1BCF3D}"/>
              </a:ext>
            </a:extLst>
          </p:cNvPr>
          <p:cNvGraphicFramePr>
            <a:graphicFrameLocks noChangeAspect="1"/>
          </p:cNvGraphicFramePr>
          <p:nvPr/>
        </p:nvGraphicFramePr>
        <p:xfrm>
          <a:off x="1952625" y="4343400"/>
          <a:ext cx="252413" cy="239713"/>
        </p:xfrm>
        <a:graphic>
          <a:graphicData uri="http://schemas.openxmlformats.org/presentationml/2006/ole">
            <mc:AlternateContent xmlns:mc="http://schemas.openxmlformats.org/markup-compatibility/2006">
              <mc:Choice xmlns:v="urn:schemas-microsoft-com:vml" Requires="v">
                <p:oleObj spid="_x0000_s113226" name="公式" r:id="rId15" imgW="253800" imgH="241200" progId="Equation.3">
                  <p:embed/>
                </p:oleObj>
              </mc:Choice>
              <mc:Fallback>
                <p:oleObj name="公式" r:id="rId15" imgW="253800" imgH="241200" progId="Equation.3">
                  <p:embed/>
                  <p:pic>
                    <p:nvPicPr>
                      <p:cNvPr id="29720" name="Object 24">
                        <a:extLst>
                          <a:ext uri="{FF2B5EF4-FFF2-40B4-BE49-F238E27FC236}">
                            <a16:creationId xmlns:a16="http://schemas.microsoft.com/office/drawing/2014/main" id="{DCF6BC52-AD5A-4198-8BED-91EEEC1BCF3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52625" y="4343400"/>
                        <a:ext cx="252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1" name="Object 25">
            <a:extLst>
              <a:ext uri="{FF2B5EF4-FFF2-40B4-BE49-F238E27FC236}">
                <a16:creationId xmlns:a16="http://schemas.microsoft.com/office/drawing/2014/main" id="{8E6AC07C-EC05-4C6F-845B-219FFC996B1B}"/>
              </a:ext>
            </a:extLst>
          </p:cNvPr>
          <p:cNvGraphicFramePr>
            <a:graphicFrameLocks noChangeAspect="1"/>
          </p:cNvGraphicFramePr>
          <p:nvPr/>
        </p:nvGraphicFramePr>
        <p:xfrm>
          <a:off x="4953000" y="3657600"/>
          <a:ext cx="239713" cy="87313"/>
        </p:xfrm>
        <a:graphic>
          <a:graphicData uri="http://schemas.openxmlformats.org/presentationml/2006/ole">
            <mc:AlternateContent xmlns:mc="http://schemas.openxmlformats.org/markup-compatibility/2006">
              <mc:Choice xmlns:v="urn:schemas-microsoft-com:vml" Requires="v">
                <p:oleObj spid="_x0000_s113227" name="公式" r:id="rId17" imgW="241200" imgH="88560" progId="Equation.3">
                  <p:embed/>
                </p:oleObj>
              </mc:Choice>
              <mc:Fallback>
                <p:oleObj name="公式" r:id="rId17" imgW="241200" imgH="88560" progId="Equation.3">
                  <p:embed/>
                  <p:pic>
                    <p:nvPicPr>
                      <p:cNvPr id="29721" name="Object 25">
                        <a:extLst>
                          <a:ext uri="{FF2B5EF4-FFF2-40B4-BE49-F238E27FC236}">
                            <a16:creationId xmlns:a16="http://schemas.microsoft.com/office/drawing/2014/main" id="{8E6AC07C-EC05-4C6F-845B-219FFC996B1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3657600"/>
                        <a:ext cx="239713" cy="8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2" name="Object 26">
            <a:extLst>
              <a:ext uri="{FF2B5EF4-FFF2-40B4-BE49-F238E27FC236}">
                <a16:creationId xmlns:a16="http://schemas.microsoft.com/office/drawing/2014/main" id="{D5ED3394-D5A3-4EFD-8652-F62715AEDF6A}"/>
              </a:ext>
            </a:extLst>
          </p:cNvPr>
          <p:cNvGraphicFramePr>
            <a:graphicFrameLocks noChangeAspect="1"/>
          </p:cNvGraphicFramePr>
          <p:nvPr/>
        </p:nvGraphicFramePr>
        <p:xfrm>
          <a:off x="5715000" y="4343400"/>
          <a:ext cx="239713" cy="87313"/>
        </p:xfrm>
        <a:graphic>
          <a:graphicData uri="http://schemas.openxmlformats.org/presentationml/2006/ole">
            <mc:AlternateContent xmlns:mc="http://schemas.openxmlformats.org/markup-compatibility/2006">
              <mc:Choice xmlns:v="urn:schemas-microsoft-com:vml" Requires="v">
                <p:oleObj spid="_x0000_s113228" name="公式" r:id="rId19" imgW="241200" imgH="88560" progId="Equation.3">
                  <p:embed/>
                </p:oleObj>
              </mc:Choice>
              <mc:Fallback>
                <p:oleObj name="公式" r:id="rId19" imgW="241200" imgH="88560" progId="Equation.3">
                  <p:embed/>
                  <p:pic>
                    <p:nvPicPr>
                      <p:cNvPr id="29722" name="Object 26">
                        <a:extLst>
                          <a:ext uri="{FF2B5EF4-FFF2-40B4-BE49-F238E27FC236}">
                            <a16:creationId xmlns:a16="http://schemas.microsoft.com/office/drawing/2014/main" id="{D5ED3394-D5A3-4EFD-8652-F62715AEDF6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15000" y="4343400"/>
                        <a:ext cx="239713" cy="8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3" name="Object 27">
            <a:extLst>
              <a:ext uri="{FF2B5EF4-FFF2-40B4-BE49-F238E27FC236}">
                <a16:creationId xmlns:a16="http://schemas.microsoft.com/office/drawing/2014/main" id="{281346E4-E0B9-4E80-B2CA-2600785D6DA4}"/>
              </a:ext>
            </a:extLst>
          </p:cNvPr>
          <p:cNvGraphicFramePr>
            <a:graphicFrameLocks noChangeAspect="1"/>
          </p:cNvGraphicFramePr>
          <p:nvPr/>
        </p:nvGraphicFramePr>
        <p:xfrm>
          <a:off x="2714625" y="3657600"/>
          <a:ext cx="252413" cy="239713"/>
        </p:xfrm>
        <a:graphic>
          <a:graphicData uri="http://schemas.openxmlformats.org/presentationml/2006/ole">
            <mc:AlternateContent xmlns:mc="http://schemas.openxmlformats.org/markup-compatibility/2006">
              <mc:Choice xmlns:v="urn:schemas-microsoft-com:vml" Requires="v">
                <p:oleObj spid="_x0000_s113229" name="公式" r:id="rId20" imgW="253800" imgH="241200" progId="Equation.3">
                  <p:embed/>
                </p:oleObj>
              </mc:Choice>
              <mc:Fallback>
                <p:oleObj name="公式" r:id="rId20" imgW="253800" imgH="241200" progId="Equation.3">
                  <p:embed/>
                  <p:pic>
                    <p:nvPicPr>
                      <p:cNvPr id="29723" name="Object 27">
                        <a:extLst>
                          <a:ext uri="{FF2B5EF4-FFF2-40B4-BE49-F238E27FC236}">
                            <a16:creationId xmlns:a16="http://schemas.microsoft.com/office/drawing/2014/main" id="{281346E4-E0B9-4E80-B2CA-2600785D6DA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4625" y="3657600"/>
                        <a:ext cx="252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9" name="Text Box 33">
            <a:extLst>
              <a:ext uri="{FF2B5EF4-FFF2-40B4-BE49-F238E27FC236}">
                <a16:creationId xmlns:a16="http://schemas.microsoft.com/office/drawing/2014/main" id="{CD7BB801-064F-4056-8FB6-DF28BF5B3A70}"/>
              </a:ext>
            </a:extLst>
          </p:cNvPr>
          <p:cNvSpPr txBox="1">
            <a:spLocks noChangeArrowheads="1"/>
          </p:cNvSpPr>
          <p:nvPr/>
        </p:nvSpPr>
        <p:spPr bwMode="auto">
          <a:xfrm>
            <a:off x="5815013" y="5257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a:t>
            </a:r>
            <a:r>
              <a:rPr lang="zh-CN" altLang="en-US" b="1"/>
              <a:t>不是极值点情形</a:t>
            </a:r>
            <a:r>
              <a:rPr lang="en-US" altLang="zh-CN" b="1"/>
              <a:t>)</a:t>
            </a:r>
            <a:endParaRPr lang="en-US" altLang="zh-CN" sz="2800" b="1"/>
          </a:p>
        </p:txBody>
      </p:sp>
      <p:sp>
        <p:nvSpPr>
          <p:cNvPr id="29730" name="Freeform 34">
            <a:extLst>
              <a:ext uri="{FF2B5EF4-FFF2-40B4-BE49-F238E27FC236}">
                <a16:creationId xmlns:a16="http://schemas.microsoft.com/office/drawing/2014/main" id="{2C41FDA9-948F-4907-9C9C-A5B6B7118847}"/>
              </a:ext>
            </a:extLst>
          </p:cNvPr>
          <p:cNvSpPr>
            <a:spLocks/>
          </p:cNvSpPr>
          <p:nvPr/>
        </p:nvSpPr>
        <p:spPr bwMode="auto">
          <a:xfrm>
            <a:off x="1916113" y="1524000"/>
            <a:ext cx="1155700" cy="304800"/>
          </a:xfrm>
          <a:custGeom>
            <a:avLst/>
            <a:gdLst>
              <a:gd name="T0" fmla="*/ 0 w 672"/>
              <a:gd name="T1" fmla="*/ 192 h 192"/>
              <a:gd name="T2" fmla="*/ 336 w 672"/>
              <a:gd name="T3" fmla="*/ 0 h 192"/>
              <a:gd name="T4" fmla="*/ 672 w 672"/>
              <a:gd name="T5" fmla="*/ 192 h 192"/>
            </a:gdLst>
            <a:ahLst/>
            <a:cxnLst>
              <a:cxn ang="0">
                <a:pos x="T0" y="T1"/>
              </a:cxn>
              <a:cxn ang="0">
                <a:pos x="T2" y="T3"/>
              </a:cxn>
              <a:cxn ang="0">
                <a:pos x="T4" y="T5"/>
              </a:cxn>
            </a:cxnLst>
            <a:rect l="0" t="0" r="r" b="b"/>
            <a:pathLst>
              <a:path w="672" h="192">
                <a:moveTo>
                  <a:pt x="0" y="192"/>
                </a:moveTo>
                <a:cubicBezTo>
                  <a:pt x="112" y="96"/>
                  <a:pt x="224" y="0"/>
                  <a:pt x="336" y="0"/>
                </a:cubicBezTo>
                <a:cubicBezTo>
                  <a:pt x="448" y="0"/>
                  <a:pt x="608" y="160"/>
                  <a:pt x="672" y="192"/>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1" name="Line 35">
            <a:extLst>
              <a:ext uri="{FF2B5EF4-FFF2-40B4-BE49-F238E27FC236}">
                <a16:creationId xmlns:a16="http://schemas.microsoft.com/office/drawing/2014/main" id="{CBE96856-ED0C-4022-85AA-3D7C2426F01F}"/>
              </a:ext>
            </a:extLst>
          </p:cNvPr>
          <p:cNvSpPr>
            <a:spLocks noChangeShapeType="1"/>
          </p:cNvSpPr>
          <p:nvPr/>
        </p:nvSpPr>
        <p:spPr bwMode="auto">
          <a:xfrm>
            <a:off x="1982788" y="1509713"/>
            <a:ext cx="10287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732" name="Group 36">
            <a:extLst>
              <a:ext uri="{FF2B5EF4-FFF2-40B4-BE49-F238E27FC236}">
                <a16:creationId xmlns:a16="http://schemas.microsoft.com/office/drawing/2014/main" id="{E4D45219-2F43-4B2F-944A-6E12EA6380ED}"/>
              </a:ext>
            </a:extLst>
          </p:cNvPr>
          <p:cNvGrpSpPr>
            <a:grpSpLocks/>
          </p:cNvGrpSpPr>
          <p:nvPr/>
        </p:nvGrpSpPr>
        <p:grpSpPr bwMode="auto">
          <a:xfrm>
            <a:off x="1371600" y="1143000"/>
            <a:ext cx="2386013" cy="1447800"/>
            <a:chOff x="801" y="2784"/>
            <a:chExt cx="1503" cy="912"/>
          </a:xfrm>
        </p:grpSpPr>
        <p:sp>
          <p:nvSpPr>
            <p:cNvPr id="29733" name="Line 37">
              <a:extLst>
                <a:ext uri="{FF2B5EF4-FFF2-40B4-BE49-F238E27FC236}">
                  <a16:creationId xmlns:a16="http://schemas.microsoft.com/office/drawing/2014/main" id="{84BDCE27-7C88-4BF3-A622-115E29890028}"/>
                </a:ext>
              </a:extLst>
            </p:cNvPr>
            <p:cNvSpPr>
              <a:spLocks noChangeShapeType="1"/>
            </p:cNvSpPr>
            <p:nvPr/>
          </p:nvSpPr>
          <p:spPr bwMode="auto">
            <a:xfrm flipV="1">
              <a:off x="979" y="2784"/>
              <a:ext cx="0" cy="864"/>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4" name="Line 38">
              <a:extLst>
                <a:ext uri="{FF2B5EF4-FFF2-40B4-BE49-F238E27FC236}">
                  <a16:creationId xmlns:a16="http://schemas.microsoft.com/office/drawing/2014/main" id="{303E9EB4-BAD6-44A0-A6E9-2E1346CA966A}"/>
                </a:ext>
              </a:extLst>
            </p:cNvPr>
            <p:cNvSpPr>
              <a:spLocks noChangeShapeType="1"/>
            </p:cNvSpPr>
            <p:nvPr/>
          </p:nvSpPr>
          <p:spPr bwMode="auto">
            <a:xfrm>
              <a:off x="816" y="3504"/>
              <a:ext cx="1473"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35" name="Object 39">
              <a:extLst>
                <a:ext uri="{FF2B5EF4-FFF2-40B4-BE49-F238E27FC236}">
                  <a16:creationId xmlns:a16="http://schemas.microsoft.com/office/drawing/2014/main" id="{7FCE7801-2E9B-4520-AAA2-91507A6A99D8}"/>
                </a:ext>
              </a:extLst>
            </p:cNvPr>
            <p:cNvGraphicFramePr>
              <a:graphicFrameLocks noChangeAspect="1"/>
            </p:cNvGraphicFramePr>
            <p:nvPr/>
          </p:nvGraphicFramePr>
          <p:xfrm>
            <a:off x="2160" y="3559"/>
            <a:ext cx="144" cy="137"/>
          </p:xfrm>
          <a:graphic>
            <a:graphicData uri="http://schemas.openxmlformats.org/presentationml/2006/ole">
              <mc:AlternateContent xmlns:mc="http://schemas.openxmlformats.org/markup-compatibility/2006">
                <mc:Choice xmlns:v="urn:schemas-microsoft-com:vml" Requires="v">
                  <p:oleObj spid="_x0000_s113230" name="公式" r:id="rId21" imgW="253800" imgH="241200" progId="Equation.3">
                    <p:embed/>
                  </p:oleObj>
                </mc:Choice>
                <mc:Fallback>
                  <p:oleObj name="公式" r:id="rId21" imgW="253800" imgH="241200" progId="Equation.3">
                    <p:embed/>
                    <p:pic>
                      <p:nvPicPr>
                        <p:cNvPr id="29735" name="Object 39">
                          <a:extLst>
                            <a:ext uri="{FF2B5EF4-FFF2-40B4-BE49-F238E27FC236}">
                              <a16:creationId xmlns:a16="http://schemas.microsoft.com/office/drawing/2014/main" id="{7FCE7801-2E9B-4520-AAA2-91507A6A9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3559"/>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6" name="Object 40">
              <a:extLst>
                <a:ext uri="{FF2B5EF4-FFF2-40B4-BE49-F238E27FC236}">
                  <a16:creationId xmlns:a16="http://schemas.microsoft.com/office/drawing/2014/main" id="{65E0DB01-F4E4-4828-B5F5-21D7D82C68B3}"/>
                </a:ext>
              </a:extLst>
            </p:cNvPr>
            <p:cNvGraphicFramePr>
              <a:graphicFrameLocks noChangeAspect="1"/>
            </p:cNvGraphicFramePr>
            <p:nvPr/>
          </p:nvGraphicFramePr>
          <p:xfrm>
            <a:off x="801" y="2827"/>
            <a:ext cx="144" cy="180"/>
          </p:xfrm>
          <a:graphic>
            <a:graphicData uri="http://schemas.openxmlformats.org/presentationml/2006/ole">
              <mc:AlternateContent xmlns:mc="http://schemas.openxmlformats.org/markup-compatibility/2006">
                <mc:Choice xmlns:v="urn:schemas-microsoft-com:vml" Requires="v">
                  <p:oleObj spid="_x0000_s113231" name="公式" r:id="rId22" imgW="253800" imgH="317160" progId="Equation.3">
                    <p:embed/>
                  </p:oleObj>
                </mc:Choice>
                <mc:Fallback>
                  <p:oleObj name="公式" r:id="rId22" imgW="253800" imgH="317160" progId="Equation.3">
                    <p:embed/>
                    <p:pic>
                      <p:nvPicPr>
                        <p:cNvPr id="29736" name="Object 40">
                          <a:extLst>
                            <a:ext uri="{FF2B5EF4-FFF2-40B4-BE49-F238E27FC236}">
                              <a16:creationId xmlns:a16="http://schemas.microsoft.com/office/drawing/2014/main" id="{65E0DB01-F4E4-4828-B5F5-21D7D82C68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 y="2827"/>
                          <a:ext cx="14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7" name="Object 41">
              <a:extLst>
                <a:ext uri="{FF2B5EF4-FFF2-40B4-BE49-F238E27FC236}">
                  <a16:creationId xmlns:a16="http://schemas.microsoft.com/office/drawing/2014/main" id="{980769BE-AAE0-4F2A-82D5-1BAB9B00F150}"/>
                </a:ext>
              </a:extLst>
            </p:cNvPr>
            <p:cNvGraphicFramePr>
              <a:graphicFrameLocks noChangeAspect="1"/>
            </p:cNvGraphicFramePr>
            <p:nvPr/>
          </p:nvGraphicFramePr>
          <p:xfrm>
            <a:off x="828" y="3528"/>
            <a:ext cx="135" cy="151"/>
          </p:xfrm>
          <a:graphic>
            <a:graphicData uri="http://schemas.openxmlformats.org/presentationml/2006/ole">
              <mc:AlternateContent xmlns:mc="http://schemas.openxmlformats.org/markup-compatibility/2006">
                <mc:Choice xmlns:v="urn:schemas-microsoft-com:vml" Requires="v">
                  <p:oleObj spid="_x0000_s113232" name="公式" r:id="rId23" imgW="215640" imgH="241200" progId="Equation.3">
                    <p:embed/>
                  </p:oleObj>
                </mc:Choice>
                <mc:Fallback>
                  <p:oleObj name="公式" r:id="rId23" imgW="215640" imgH="241200" progId="Equation.3">
                    <p:embed/>
                    <p:pic>
                      <p:nvPicPr>
                        <p:cNvPr id="29737" name="Object 41">
                          <a:extLst>
                            <a:ext uri="{FF2B5EF4-FFF2-40B4-BE49-F238E27FC236}">
                              <a16:creationId xmlns:a16="http://schemas.microsoft.com/office/drawing/2014/main" id="{980769BE-AAE0-4F2A-82D5-1BAB9B00F1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 y="3528"/>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38" name="Freeform 42">
            <a:extLst>
              <a:ext uri="{FF2B5EF4-FFF2-40B4-BE49-F238E27FC236}">
                <a16:creationId xmlns:a16="http://schemas.microsoft.com/office/drawing/2014/main" id="{FCD7FE67-38EE-4A5A-A8CB-E36B52FD8FF1}"/>
              </a:ext>
            </a:extLst>
          </p:cNvPr>
          <p:cNvSpPr>
            <a:spLocks/>
          </p:cNvSpPr>
          <p:nvPr/>
        </p:nvSpPr>
        <p:spPr bwMode="auto">
          <a:xfrm>
            <a:off x="4862513" y="1524000"/>
            <a:ext cx="1320800" cy="381000"/>
          </a:xfrm>
          <a:custGeom>
            <a:avLst/>
            <a:gdLst>
              <a:gd name="T0" fmla="*/ 0 w 768"/>
              <a:gd name="T1" fmla="*/ 0 h 240"/>
              <a:gd name="T2" fmla="*/ 384 w 768"/>
              <a:gd name="T3" fmla="*/ 240 h 240"/>
              <a:gd name="T4" fmla="*/ 768 w 768"/>
              <a:gd name="T5" fmla="*/ 0 h 240"/>
            </a:gdLst>
            <a:ahLst/>
            <a:cxnLst>
              <a:cxn ang="0">
                <a:pos x="T0" y="T1"/>
              </a:cxn>
              <a:cxn ang="0">
                <a:pos x="T2" y="T3"/>
              </a:cxn>
              <a:cxn ang="0">
                <a:pos x="T4" y="T5"/>
              </a:cxn>
            </a:cxnLst>
            <a:rect l="0" t="0" r="r" b="b"/>
            <a:pathLst>
              <a:path w="768" h="240">
                <a:moveTo>
                  <a:pt x="0" y="0"/>
                </a:moveTo>
                <a:cubicBezTo>
                  <a:pt x="128" y="120"/>
                  <a:pt x="256" y="240"/>
                  <a:pt x="384" y="240"/>
                </a:cubicBezTo>
                <a:cubicBezTo>
                  <a:pt x="512" y="240"/>
                  <a:pt x="640" y="120"/>
                  <a:pt x="768" y="0"/>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9" name="Line 43">
            <a:extLst>
              <a:ext uri="{FF2B5EF4-FFF2-40B4-BE49-F238E27FC236}">
                <a16:creationId xmlns:a16="http://schemas.microsoft.com/office/drawing/2014/main" id="{C8BAD0F0-98E8-4921-B0B6-D5FE968D7840}"/>
              </a:ext>
            </a:extLst>
          </p:cNvPr>
          <p:cNvSpPr>
            <a:spLocks noChangeShapeType="1"/>
          </p:cNvSpPr>
          <p:nvPr/>
        </p:nvSpPr>
        <p:spPr bwMode="auto">
          <a:xfrm>
            <a:off x="5053013" y="1919288"/>
            <a:ext cx="98425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740" name="Group 44">
            <a:extLst>
              <a:ext uri="{FF2B5EF4-FFF2-40B4-BE49-F238E27FC236}">
                <a16:creationId xmlns:a16="http://schemas.microsoft.com/office/drawing/2014/main" id="{B8797BDC-B245-446D-9BDE-1AEC7D03E070}"/>
              </a:ext>
            </a:extLst>
          </p:cNvPr>
          <p:cNvGrpSpPr>
            <a:grpSpLocks/>
          </p:cNvGrpSpPr>
          <p:nvPr/>
        </p:nvGrpSpPr>
        <p:grpSpPr bwMode="auto">
          <a:xfrm>
            <a:off x="4343400" y="1143000"/>
            <a:ext cx="2386013" cy="1447800"/>
            <a:chOff x="801" y="2784"/>
            <a:chExt cx="1503" cy="912"/>
          </a:xfrm>
        </p:grpSpPr>
        <p:sp>
          <p:nvSpPr>
            <p:cNvPr id="29741" name="Line 45">
              <a:extLst>
                <a:ext uri="{FF2B5EF4-FFF2-40B4-BE49-F238E27FC236}">
                  <a16:creationId xmlns:a16="http://schemas.microsoft.com/office/drawing/2014/main" id="{8D590785-C606-4CBB-BDB4-0771D939D0EE}"/>
                </a:ext>
              </a:extLst>
            </p:cNvPr>
            <p:cNvSpPr>
              <a:spLocks noChangeShapeType="1"/>
            </p:cNvSpPr>
            <p:nvPr/>
          </p:nvSpPr>
          <p:spPr bwMode="auto">
            <a:xfrm flipV="1">
              <a:off x="979" y="2784"/>
              <a:ext cx="0" cy="864"/>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2" name="Line 46">
              <a:extLst>
                <a:ext uri="{FF2B5EF4-FFF2-40B4-BE49-F238E27FC236}">
                  <a16:creationId xmlns:a16="http://schemas.microsoft.com/office/drawing/2014/main" id="{C8757EEA-6ED0-4D36-9C0B-98893EFE9C06}"/>
                </a:ext>
              </a:extLst>
            </p:cNvPr>
            <p:cNvSpPr>
              <a:spLocks noChangeShapeType="1"/>
            </p:cNvSpPr>
            <p:nvPr/>
          </p:nvSpPr>
          <p:spPr bwMode="auto">
            <a:xfrm>
              <a:off x="816" y="3504"/>
              <a:ext cx="1473"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43" name="Object 47">
              <a:extLst>
                <a:ext uri="{FF2B5EF4-FFF2-40B4-BE49-F238E27FC236}">
                  <a16:creationId xmlns:a16="http://schemas.microsoft.com/office/drawing/2014/main" id="{FAFCA9CA-2D4E-4426-BE50-E8C0BBB5499F}"/>
                </a:ext>
              </a:extLst>
            </p:cNvPr>
            <p:cNvGraphicFramePr>
              <a:graphicFrameLocks noChangeAspect="1"/>
            </p:cNvGraphicFramePr>
            <p:nvPr/>
          </p:nvGraphicFramePr>
          <p:xfrm>
            <a:off x="2160" y="3559"/>
            <a:ext cx="144" cy="137"/>
          </p:xfrm>
          <a:graphic>
            <a:graphicData uri="http://schemas.openxmlformats.org/presentationml/2006/ole">
              <mc:AlternateContent xmlns:mc="http://schemas.openxmlformats.org/markup-compatibility/2006">
                <mc:Choice xmlns:v="urn:schemas-microsoft-com:vml" Requires="v">
                  <p:oleObj spid="_x0000_s113233" name="公式" r:id="rId24" imgW="253800" imgH="241200" progId="Equation.3">
                    <p:embed/>
                  </p:oleObj>
                </mc:Choice>
                <mc:Fallback>
                  <p:oleObj name="公式" r:id="rId24" imgW="253800" imgH="241200" progId="Equation.3">
                    <p:embed/>
                    <p:pic>
                      <p:nvPicPr>
                        <p:cNvPr id="29743" name="Object 47">
                          <a:extLst>
                            <a:ext uri="{FF2B5EF4-FFF2-40B4-BE49-F238E27FC236}">
                              <a16:creationId xmlns:a16="http://schemas.microsoft.com/office/drawing/2014/main" id="{FAFCA9CA-2D4E-4426-BE50-E8C0BBB549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3559"/>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4" name="Object 48">
              <a:extLst>
                <a:ext uri="{FF2B5EF4-FFF2-40B4-BE49-F238E27FC236}">
                  <a16:creationId xmlns:a16="http://schemas.microsoft.com/office/drawing/2014/main" id="{8B130E9F-D2D2-42FD-B82D-A7DAC3794481}"/>
                </a:ext>
              </a:extLst>
            </p:cNvPr>
            <p:cNvGraphicFramePr>
              <a:graphicFrameLocks noChangeAspect="1"/>
            </p:cNvGraphicFramePr>
            <p:nvPr/>
          </p:nvGraphicFramePr>
          <p:xfrm>
            <a:off x="801" y="2827"/>
            <a:ext cx="144" cy="180"/>
          </p:xfrm>
          <a:graphic>
            <a:graphicData uri="http://schemas.openxmlformats.org/presentationml/2006/ole">
              <mc:AlternateContent xmlns:mc="http://schemas.openxmlformats.org/markup-compatibility/2006">
                <mc:Choice xmlns:v="urn:schemas-microsoft-com:vml" Requires="v">
                  <p:oleObj spid="_x0000_s113234" name="公式" r:id="rId25" imgW="253800" imgH="317160" progId="Equation.3">
                    <p:embed/>
                  </p:oleObj>
                </mc:Choice>
                <mc:Fallback>
                  <p:oleObj name="公式" r:id="rId25" imgW="253800" imgH="317160" progId="Equation.3">
                    <p:embed/>
                    <p:pic>
                      <p:nvPicPr>
                        <p:cNvPr id="29744" name="Object 48">
                          <a:extLst>
                            <a:ext uri="{FF2B5EF4-FFF2-40B4-BE49-F238E27FC236}">
                              <a16:creationId xmlns:a16="http://schemas.microsoft.com/office/drawing/2014/main" id="{8B130E9F-D2D2-42FD-B82D-A7DAC37944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 y="2827"/>
                          <a:ext cx="14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45" name="Object 49">
              <a:extLst>
                <a:ext uri="{FF2B5EF4-FFF2-40B4-BE49-F238E27FC236}">
                  <a16:creationId xmlns:a16="http://schemas.microsoft.com/office/drawing/2014/main" id="{D2A56360-D003-4779-A1B0-33854F72A47F}"/>
                </a:ext>
              </a:extLst>
            </p:cNvPr>
            <p:cNvGraphicFramePr>
              <a:graphicFrameLocks noChangeAspect="1"/>
            </p:cNvGraphicFramePr>
            <p:nvPr/>
          </p:nvGraphicFramePr>
          <p:xfrm>
            <a:off x="828" y="3528"/>
            <a:ext cx="135" cy="151"/>
          </p:xfrm>
          <a:graphic>
            <a:graphicData uri="http://schemas.openxmlformats.org/presentationml/2006/ole">
              <mc:AlternateContent xmlns:mc="http://schemas.openxmlformats.org/markup-compatibility/2006">
                <mc:Choice xmlns:v="urn:schemas-microsoft-com:vml" Requires="v">
                  <p:oleObj spid="_x0000_s113235" name="公式" r:id="rId26" imgW="215640" imgH="241200" progId="Equation.3">
                    <p:embed/>
                  </p:oleObj>
                </mc:Choice>
                <mc:Fallback>
                  <p:oleObj name="公式" r:id="rId26" imgW="215640" imgH="241200" progId="Equation.3">
                    <p:embed/>
                    <p:pic>
                      <p:nvPicPr>
                        <p:cNvPr id="29745" name="Object 49">
                          <a:extLst>
                            <a:ext uri="{FF2B5EF4-FFF2-40B4-BE49-F238E27FC236}">
                              <a16:creationId xmlns:a16="http://schemas.microsoft.com/office/drawing/2014/main" id="{D2A56360-D003-4779-A1B0-33854F72A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 y="3528"/>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46" name="Group 50">
            <a:extLst>
              <a:ext uri="{FF2B5EF4-FFF2-40B4-BE49-F238E27FC236}">
                <a16:creationId xmlns:a16="http://schemas.microsoft.com/office/drawing/2014/main" id="{0471DFB3-1D3D-4963-96F7-7B0045917374}"/>
              </a:ext>
            </a:extLst>
          </p:cNvPr>
          <p:cNvGrpSpPr>
            <a:grpSpLocks/>
          </p:cNvGrpSpPr>
          <p:nvPr/>
        </p:nvGrpSpPr>
        <p:grpSpPr bwMode="auto">
          <a:xfrm>
            <a:off x="2338388" y="1524000"/>
            <a:ext cx="290512" cy="1096963"/>
            <a:chOff x="1410" y="3144"/>
            <a:chExt cx="183" cy="691"/>
          </a:xfrm>
        </p:grpSpPr>
        <p:sp>
          <p:nvSpPr>
            <p:cNvPr id="29747" name="Line 51">
              <a:extLst>
                <a:ext uri="{FF2B5EF4-FFF2-40B4-BE49-F238E27FC236}">
                  <a16:creationId xmlns:a16="http://schemas.microsoft.com/office/drawing/2014/main" id="{C7FF4E18-0CD1-4614-A99B-0F7E370A8204}"/>
                </a:ext>
              </a:extLst>
            </p:cNvPr>
            <p:cNvSpPr>
              <a:spLocks noChangeShapeType="1"/>
            </p:cNvSpPr>
            <p:nvPr/>
          </p:nvSpPr>
          <p:spPr bwMode="auto">
            <a:xfrm>
              <a:off x="1492" y="3144"/>
              <a:ext cx="0" cy="48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48" name="Object 52">
              <a:extLst>
                <a:ext uri="{FF2B5EF4-FFF2-40B4-BE49-F238E27FC236}">
                  <a16:creationId xmlns:a16="http://schemas.microsoft.com/office/drawing/2014/main" id="{D42D872D-63F2-45C0-90F6-CC0B0CD5973A}"/>
                </a:ext>
              </a:extLst>
            </p:cNvPr>
            <p:cNvGraphicFramePr>
              <a:graphicFrameLocks noChangeAspect="1"/>
            </p:cNvGraphicFramePr>
            <p:nvPr/>
          </p:nvGraphicFramePr>
          <p:xfrm>
            <a:off x="1410" y="3607"/>
            <a:ext cx="183" cy="228"/>
          </p:xfrm>
          <a:graphic>
            <a:graphicData uri="http://schemas.openxmlformats.org/presentationml/2006/ole">
              <mc:AlternateContent xmlns:mc="http://schemas.openxmlformats.org/markup-compatibility/2006">
                <mc:Choice xmlns:v="urn:schemas-microsoft-com:vml" Requires="v">
                  <p:oleObj spid="_x0000_s113236" name="公式" r:id="rId27" imgW="291960" imgH="393480" progId="Equation.3">
                    <p:embed/>
                  </p:oleObj>
                </mc:Choice>
                <mc:Fallback>
                  <p:oleObj name="公式" r:id="rId27" imgW="291960" imgH="393480" progId="Equation.3">
                    <p:embed/>
                    <p:pic>
                      <p:nvPicPr>
                        <p:cNvPr id="29748" name="Object 52">
                          <a:extLst>
                            <a:ext uri="{FF2B5EF4-FFF2-40B4-BE49-F238E27FC236}">
                              <a16:creationId xmlns:a16="http://schemas.microsoft.com/office/drawing/2014/main" id="{D42D872D-63F2-45C0-90F6-CC0B0CD5973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10" y="3607"/>
                          <a:ext cx="183"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49" name="Group 53">
            <a:extLst>
              <a:ext uri="{FF2B5EF4-FFF2-40B4-BE49-F238E27FC236}">
                <a16:creationId xmlns:a16="http://schemas.microsoft.com/office/drawing/2014/main" id="{FC7EDD02-ED4A-415D-B740-177D74595385}"/>
              </a:ext>
            </a:extLst>
          </p:cNvPr>
          <p:cNvGrpSpPr>
            <a:grpSpLocks/>
          </p:cNvGrpSpPr>
          <p:nvPr/>
        </p:nvGrpSpPr>
        <p:grpSpPr bwMode="auto">
          <a:xfrm>
            <a:off x="5391150" y="1905000"/>
            <a:ext cx="290513" cy="723900"/>
            <a:chOff x="3765" y="3384"/>
            <a:chExt cx="183" cy="456"/>
          </a:xfrm>
        </p:grpSpPr>
        <p:sp>
          <p:nvSpPr>
            <p:cNvPr id="29750" name="Line 54">
              <a:extLst>
                <a:ext uri="{FF2B5EF4-FFF2-40B4-BE49-F238E27FC236}">
                  <a16:creationId xmlns:a16="http://schemas.microsoft.com/office/drawing/2014/main" id="{6E8D19B8-6491-4BA9-AD62-D968CBD54050}"/>
                </a:ext>
              </a:extLst>
            </p:cNvPr>
            <p:cNvSpPr>
              <a:spLocks noChangeShapeType="1"/>
            </p:cNvSpPr>
            <p:nvPr/>
          </p:nvSpPr>
          <p:spPr bwMode="auto">
            <a:xfrm>
              <a:off x="3848" y="3384"/>
              <a:ext cx="0" cy="24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51" name="Object 55">
              <a:extLst>
                <a:ext uri="{FF2B5EF4-FFF2-40B4-BE49-F238E27FC236}">
                  <a16:creationId xmlns:a16="http://schemas.microsoft.com/office/drawing/2014/main" id="{DD0C3970-DC44-4241-BF19-88A03B3C6646}"/>
                </a:ext>
              </a:extLst>
            </p:cNvPr>
            <p:cNvGraphicFramePr>
              <a:graphicFrameLocks noChangeAspect="1"/>
            </p:cNvGraphicFramePr>
            <p:nvPr/>
          </p:nvGraphicFramePr>
          <p:xfrm>
            <a:off x="3765" y="3612"/>
            <a:ext cx="183" cy="228"/>
          </p:xfrm>
          <a:graphic>
            <a:graphicData uri="http://schemas.openxmlformats.org/presentationml/2006/ole">
              <mc:AlternateContent xmlns:mc="http://schemas.openxmlformats.org/markup-compatibility/2006">
                <mc:Choice xmlns:v="urn:schemas-microsoft-com:vml" Requires="v">
                  <p:oleObj spid="_x0000_s113237" name="公式" r:id="rId28" imgW="291960" imgH="393480" progId="Equation.3">
                    <p:embed/>
                  </p:oleObj>
                </mc:Choice>
                <mc:Fallback>
                  <p:oleObj name="公式" r:id="rId28" imgW="291960" imgH="393480" progId="Equation.3">
                    <p:embed/>
                    <p:pic>
                      <p:nvPicPr>
                        <p:cNvPr id="29751" name="Object 55">
                          <a:extLst>
                            <a:ext uri="{FF2B5EF4-FFF2-40B4-BE49-F238E27FC236}">
                              <a16:creationId xmlns:a16="http://schemas.microsoft.com/office/drawing/2014/main" id="{DD0C3970-DC44-4241-BF19-88A03B3C66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65" y="3612"/>
                          <a:ext cx="183"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752" name="Object 56">
            <a:extLst>
              <a:ext uri="{FF2B5EF4-FFF2-40B4-BE49-F238E27FC236}">
                <a16:creationId xmlns:a16="http://schemas.microsoft.com/office/drawing/2014/main" id="{C5D148E5-9846-4657-861F-A659E74935C3}"/>
              </a:ext>
            </a:extLst>
          </p:cNvPr>
          <p:cNvGraphicFramePr>
            <a:graphicFrameLocks noChangeAspect="1"/>
          </p:cNvGraphicFramePr>
          <p:nvPr/>
        </p:nvGraphicFramePr>
        <p:xfrm>
          <a:off x="2081213" y="1714500"/>
          <a:ext cx="252412" cy="239713"/>
        </p:xfrm>
        <a:graphic>
          <a:graphicData uri="http://schemas.openxmlformats.org/presentationml/2006/ole">
            <mc:AlternateContent xmlns:mc="http://schemas.openxmlformats.org/markup-compatibility/2006">
              <mc:Choice xmlns:v="urn:schemas-microsoft-com:vml" Requires="v">
                <p:oleObj spid="_x0000_s113238" name="公式" r:id="rId29" imgW="253800" imgH="241200" progId="Equation.3">
                  <p:embed/>
                </p:oleObj>
              </mc:Choice>
              <mc:Fallback>
                <p:oleObj name="公式" r:id="rId29" imgW="253800" imgH="241200" progId="Equation.3">
                  <p:embed/>
                  <p:pic>
                    <p:nvPicPr>
                      <p:cNvPr id="29752" name="Object 56">
                        <a:extLst>
                          <a:ext uri="{FF2B5EF4-FFF2-40B4-BE49-F238E27FC236}">
                            <a16:creationId xmlns:a16="http://schemas.microsoft.com/office/drawing/2014/main" id="{C5D148E5-9846-4657-861F-A659E74935C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81213" y="1714500"/>
                        <a:ext cx="252412"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3" name="Object 57">
            <a:extLst>
              <a:ext uri="{FF2B5EF4-FFF2-40B4-BE49-F238E27FC236}">
                <a16:creationId xmlns:a16="http://schemas.microsoft.com/office/drawing/2014/main" id="{E36149DE-1837-4FAA-98F7-98A50F792455}"/>
              </a:ext>
            </a:extLst>
          </p:cNvPr>
          <p:cNvGraphicFramePr>
            <a:graphicFrameLocks noChangeAspect="1"/>
          </p:cNvGraphicFramePr>
          <p:nvPr/>
        </p:nvGraphicFramePr>
        <p:xfrm>
          <a:off x="2614613" y="1809750"/>
          <a:ext cx="239712" cy="87313"/>
        </p:xfrm>
        <a:graphic>
          <a:graphicData uri="http://schemas.openxmlformats.org/presentationml/2006/ole">
            <mc:AlternateContent xmlns:mc="http://schemas.openxmlformats.org/markup-compatibility/2006">
              <mc:Choice xmlns:v="urn:schemas-microsoft-com:vml" Requires="v">
                <p:oleObj spid="_x0000_s113239" name="公式" r:id="rId30" imgW="241200" imgH="88560" progId="Equation.3">
                  <p:embed/>
                </p:oleObj>
              </mc:Choice>
              <mc:Fallback>
                <p:oleObj name="公式" r:id="rId30" imgW="241200" imgH="88560" progId="Equation.3">
                  <p:embed/>
                  <p:pic>
                    <p:nvPicPr>
                      <p:cNvPr id="29753" name="Object 57">
                        <a:extLst>
                          <a:ext uri="{FF2B5EF4-FFF2-40B4-BE49-F238E27FC236}">
                            <a16:creationId xmlns:a16="http://schemas.microsoft.com/office/drawing/2014/main" id="{E36149DE-1837-4FAA-98F7-98A50F79245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14613" y="1809750"/>
                        <a:ext cx="239712" cy="8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4" name="Object 58">
            <a:extLst>
              <a:ext uri="{FF2B5EF4-FFF2-40B4-BE49-F238E27FC236}">
                <a16:creationId xmlns:a16="http://schemas.microsoft.com/office/drawing/2014/main" id="{C61F9BC7-7C42-409B-92A5-6AFE7466184C}"/>
              </a:ext>
            </a:extLst>
          </p:cNvPr>
          <p:cNvGraphicFramePr>
            <a:graphicFrameLocks noChangeAspect="1"/>
          </p:cNvGraphicFramePr>
          <p:nvPr/>
        </p:nvGraphicFramePr>
        <p:xfrm>
          <a:off x="4748213" y="1714500"/>
          <a:ext cx="239712" cy="87313"/>
        </p:xfrm>
        <a:graphic>
          <a:graphicData uri="http://schemas.openxmlformats.org/presentationml/2006/ole">
            <mc:AlternateContent xmlns:mc="http://schemas.openxmlformats.org/markup-compatibility/2006">
              <mc:Choice xmlns:v="urn:schemas-microsoft-com:vml" Requires="v">
                <p:oleObj spid="_x0000_s113240" name="公式" r:id="rId31" imgW="241200" imgH="88560" progId="Equation.3">
                  <p:embed/>
                </p:oleObj>
              </mc:Choice>
              <mc:Fallback>
                <p:oleObj name="公式" r:id="rId31" imgW="241200" imgH="88560" progId="Equation.3">
                  <p:embed/>
                  <p:pic>
                    <p:nvPicPr>
                      <p:cNvPr id="29754" name="Object 58">
                        <a:extLst>
                          <a:ext uri="{FF2B5EF4-FFF2-40B4-BE49-F238E27FC236}">
                            <a16:creationId xmlns:a16="http://schemas.microsoft.com/office/drawing/2014/main" id="{C61F9BC7-7C42-409B-92A5-6AFE7466184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8213" y="1714500"/>
                        <a:ext cx="239712" cy="8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5" name="Object 59">
            <a:extLst>
              <a:ext uri="{FF2B5EF4-FFF2-40B4-BE49-F238E27FC236}">
                <a16:creationId xmlns:a16="http://schemas.microsoft.com/office/drawing/2014/main" id="{5F0E664B-050F-4FD5-96BF-C72C2001E605}"/>
              </a:ext>
            </a:extLst>
          </p:cNvPr>
          <p:cNvGraphicFramePr>
            <a:graphicFrameLocks noChangeAspect="1"/>
          </p:cNvGraphicFramePr>
          <p:nvPr/>
        </p:nvGraphicFramePr>
        <p:xfrm>
          <a:off x="6119813" y="1638300"/>
          <a:ext cx="252412" cy="239713"/>
        </p:xfrm>
        <a:graphic>
          <a:graphicData uri="http://schemas.openxmlformats.org/presentationml/2006/ole">
            <mc:AlternateContent xmlns:mc="http://schemas.openxmlformats.org/markup-compatibility/2006">
              <mc:Choice xmlns:v="urn:schemas-microsoft-com:vml" Requires="v">
                <p:oleObj spid="_x0000_s113241" name="公式" r:id="rId32" imgW="253800" imgH="241200" progId="Equation.3">
                  <p:embed/>
                </p:oleObj>
              </mc:Choice>
              <mc:Fallback>
                <p:oleObj name="公式" r:id="rId32" imgW="253800" imgH="241200" progId="Equation.3">
                  <p:embed/>
                  <p:pic>
                    <p:nvPicPr>
                      <p:cNvPr id="29755" name="Object 59">
                        <a:extLst>
                          <a:ext uri="{FF2B5EF4-FFF2-40B4-BE49-F238E27FC236}">
                            <a16:creationId xmlns:a16="http://schemas.microsoft.com/office/drawing/2014/main" id="{5F0E664B-050F-4FD5-96BF-C72C2001E60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9813" y="1638300"/>
                        <a:ext cx="252412"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57" name="Text Box 61">
            <a:extLst>
              <a:ext uri="{FF2B5EF4-FFF2-40B4-BE49-F238E27FC236}">
                <a16:creationId xmlns:a16="http://schemas.microsoft.com/office/drawing/2014/main" id="{2053FE7D-5F24-4D5D-9537-B4708899A44B}"/>
              </a:ext>
            </a:extLst>
          </p:cNvPr>
          <p:cNvSpPr txBox="1">
            <a:spLocks noChangeArrowheads="1"/>
          </p:cNvSpPr>
          <p:nvPr/>
        </p:nvSpPr>
        <p:spPr bwMode="auto">
          <a:xfrm>
            <a:off x="5791200" y="2819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a:t>
            </a:r>
            <a:r>
              <a:rPr lang="zh-CN" altLang="en-US" b="1"/>
              <a:t>是极值点情形</a:t>
            </a:r>
            <a:r>
              <a:rPr lang="en-US" altLang="zh-CN" b="1"/>
              <a:t>)</a:t>
            </a:r>
            <a:endParaRPr lang="en-US" altLang="zh-CN" sz="2800" b="1"/>
          </a:p>
        </p:txBody>
      </p:sp>
      <p:sp>
        <p:nvSpPr>
          <p:cNvPr id="2" name="标题 1">
            <a:extLst>
              <a:ext uri="{FF2B5EF4-FFF2-40B4-BE49-F238E27FC236}">
                <a16:creationId xmlns:a16="http://schemas.microsoft.com/office/drawing/2014/main" id="{4473B921-2638-465B-A3FB-2F1794D221F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314532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05D1137A-26F8-4237-AFA9-E49F53767BFF}"/>
              </a:ext>
            </a:extLst>
          </p:cNvPr>
          <p:cNvSpPr txBox="1">
            <a:spLocks noChangeArrowheads="1"/>
          </p:cNvSpPr>
          <p:nvPr/>
        </p:nvSpPr>
        <p:spPr bwMode="auto">
          <a:xfrm>
            <a:off x="783059" y="1144364"/>
            <a:ext cx="1066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zh-CN" sz="2800" b="1">
                <a:latin typeface="黑体" panose="02010609060101010101" pitchFamily="49" charset="-122"/>
                <a:ea typeface="黑体" panose="02010609060101010101" pitchFamily="49" charset="-122"/>
              </a:rPr>
              <a:t>例1</a:t>
            </a:r>
            <a:endParaRPr lang="en-US" altLang="zh-CN" sz="2800" b="1"/>
          </a:p>
        </p:txBody>
      </p:sp>
      <p:sp>
        <p:nvSpPr>
          <p:cNvPr id="30723" name="Text Box 3">
            <a:extLst>
              <a:ext uri="{FF2B5EF4-FFF2-40B4-BE49-F238E27FC236}">
                <a16:creationId xmlns:a16="http://schemas.microsoft.com/office/drawing/2014/main" id="{2141D8C1-A991-4338-B2A9-B0CC533156B8}"/>
              </a:ext>
            </a:extLst>
          </p:cNvPr>
          <p:cNvSpPr txBox="1">
            <a:spLocks noChangeArrowheads="1"/>
          </p:cNvSpPr>
          <p:nvPr/>
        </p:nvSpPr>
        <p:spPr bwMode="auto">
          <a:xfrm>
            <a:off x="783059" y="1906364"/>
            <a:ext cx="914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ea typeface="黑体" panose="02010609060101010101" pitchFamily="49" charset="-122"/>
              </a:rPr>
              <a:t>解</a:t>
            </a:r>
            <a:endParaRPr lang="zh-CN" altLang="en-US" sz="2800" b="1"/>
          </a:p>
        </p:txBody>
      </p:sp>
      <p:graphicFrame>
        <p:nvGraphicFramePr>
          <p:cNvPr id="30724" name="Object 4">
            <a:extLst>
              <a:ext uri="{FF2B5EF4-FFF2-40B4-BE49-F238E27FC236}">
                <a16:creationId xmlns:a16="http://schemas.microsoft.com/office/drawing/2014/main" id="{00073FBD-0597-4460-A54A-9E2E5171966F}"/>
              </a:ext>
            </a:extLst>
          </p:cNvPr>
          <p:cNvGraphicFramePr>
            <a:graphicFrameLocks noChangeAspect="1"/>
          </p:cNvGraphicFramePr>
          <p:nvPr/>
        </p:nvGraphicFramePr>
        <p:xfrm>
          <a:off x="1619672" y="1196752"/>
          <a:ext cx="6402387" cy="469900"/>
        </p:xfrm>
        <a:graphic>
          <a:graphicData uri="http://schemas.openxmlformats.org/presentationml/2006/ole">
            <mc:AlternateContent xmlns:mc="http://schemas.openxmlformats.org/markup-compatibility/2006">
              <mc:Choice xmlns:v="urn:schemas-microsoft-com:vml" Requires="v">
                <p:oleObj spid="_x0000_s114266" name="公式" r:id="rId3" imgW="6400800" imgH="469800" progId="Equation.3">
                  <p:embed/>
                </p:oleObj>
              </mc:Choice>
              <mc:Fallback>
                <p:oleObj name="公式" r:id="rId3" imgW="6400800" imgH="469800" progId="Equation.3">
                  <p:embed/>
                  <p:pic>
                    <p:nvPicPr>
                      <p:cNvPr id="30724" name="Object 4">
                        <a:extLst>
                          <a:ext uri="{FF2B5EF4-FFF2-40B4-BE49-F238E27FC236}">
                            <a16:creationId xmlns:a16="http://schemas.microsoft.com/office/drawing/2014/main" id="{00073FBD-0597-4460-A54A-9E2E51719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196752"/>
                        <a:ext cx="640238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a:extLst>
              <a:ext uri="{FF2B5EF4-FFF2-40B4-BE49-F238E27FC236}">
                <a16:creationId xmlns:a16="http://schemas.microsoft.com/office/drawing/2014/main" id="{BD000AD4-3C99-498F-953B-BDFF2E30B108}"/>
              </a:ext>
            </a:extLst>
          </p:cNvPr>
          <p:cNvGraphicFramePr>
            <a:graphicFrameLocks noChangeAspect="1"/>
          </p:cNvGraphicFramePr>
          <p:nvPr/>
        </p:nvGraphicFramePr>
        <p:xfrm>
          <a:off x="1468859" y="1906364"/>
          <a:ext cx="3251200" cy="469900"/>
        </p:xfrm>
        <a:graphic>
          <a:graphicData uri="http://schemas.openxmlformats.org/presentationml/2006/ole">
            <mc:AlternateContent xmlns:mc="http://schemas.openxmlformats.org/markup-compatibility/2006">
              <mc:Choice xmlns:v="urn:schemas-microsoft-com:vml" Requires="v">
                <p:oleObj spid="_x0000_s114267" name="公式" r:id="rId5" imgW="3251160" imgH="469800" progId="Equation.3">
                  <p:embed/>
                </p:oleObj>
              </mc:Choice>
              <mc:Fallback>
                <p:oleObj name="公式" r:id="rId5" imgW="3251160" imgH="469800" progId="Equation.3">
                  <p:embed/>
                  <p:pic>
                    <p:nvPicPr>
                      <p:cNvPr id="30725" name="Object 5">
                        <a:extLst>
                          <a:ext uri="{FF2B5EF4-FFF2-40B4-BE49-F238E27FC236}">
                            <a16:creationId xmlns:a16="http://schemas.microsoft.com/office/drawing/2014/main" id="{BD000AD4-3C99-498F-953B-BDFF2E30B1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8859" y="1906364"/>
                        <a:ext cx="3251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a:extLst>
              <a:ext uri="{FF2B5EF4-FFF2-40B4-BE49-F238E27FC236}">
                <a16:creationId xmlns:a16="http://schemas.microsoft.com/office/drawing/2014/main" id="{8608AA77-311D-46C6-B0B2-F437BB2E5858}"/>
              </a:ext>
            </a:extLst>
          </p:cNvPr>
          <p:cNvGraphicFramePr>
            <a:graphicFrameLocks noChangeAspect="1"/>
          </p:cNvGraphicFramePr>
          <p:nvPr/>
        </p:nvGraphicFramePr>
        <p:xfrm>
          <a:off x="935459" y="2592164"/>
          <a:ext cx="1943100" cy="430213"/>
        </p:xfrm>
        <a:graphic>
          <a:graphicData uri="http://schemas.openxmlformats.org/presentationml/2006/ole">
            <mc:AlternateContent xmlns:mc="http://schemas.openxmlformats.org/markup-compatibility/2006">
              <mc:Choice xmlns:v="urn:schemas-microsoft-com:vml" Requires="v">
                <p:oleObj spid="_x0000_s114268" name="公式" r:id="rId7" imgW="1942920" imgH="431640" progId="Equation.3">
                  <p:embed/>
                </p:oleObj>
              </mc:Choice>
              <mc:Fallback>
                <p:oleObj name="公式" r:id="rId7" imgW="1942920" imgH="431640" progId="Equation.3">
                  <p:embed/>
                  <p:pic>
                    <p:nvPicPr>
                      <p:cNvPr id="30726" name="Object 6">
                        <a:extLst>
                          <a:ext uri="{FF2B5EF4-FFF2-40B4-BE49-F238E27FC236}">
                            <a16:creationId xmlns:a16="http://schemas.microsoft.com/office/drawing/2014/main" id="{8608AA77-311D-46C6-B0B2-F437BB2E58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459" y="2592164"/>
                        <a:ext cx="1943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a:extLst>
              <a:ext uri="{FF2B5EF4-FFF2-40B4-BE49-F238E27FC236}">
                <a16:creationId xmlns:a16="http://schemas.microsoft.com/office/drawing/2014/main" id="{F21B757C-F615-4FCE-8AFF-F83AD2CD41D7}"/>
              </a:ext>
            </a:extLst>
          </p:cNvPr>
          <p:cNvGraphicFramePr>
            <a:graphicFrameLocks noChangeAspect="1"/>
          </p:cNvGraphicFramePr>
          <p:nvPr/>
        </p:nvGraphicFramePr>
        <p:xfrm>
          <a:off x="3145259" y="2592164"/>
          <a:ext cx="3365500" cy="430213"/>
        </p:xfrm>
        <a:graphic>
          <a:graphicData uri="http://schemas.openxmlformats.org/presentationml/2006/ole">
            <mc:AlternateContent xmlns:mc="http://schemas.openxmlformats.org/markup-compatibility/2006">
              <mc:Choice xmlns:v="urn:schemas-microsoft-com:vml" Requires="v">
                <p:oleObj spid="_x0000_s114269" name="公式" r:id="rId9" imgW="3365280" imgH="431640" progId="Equation.3">
                  <p:embed/>
                </p:oleObj>
              </mc:Choice>
              <mc:Fallback>
                <p:oleObj name="公式" r:id="rId9" imgW="3365280" imgH="431640" progId="Equation.3">
                  <p:embed/>
                  <p:pic>
                    <p:nvPicPr>
                      <p:cNvPr id="30727" name="Object 7">
                        <a:extLst>
                          <a:ext uri="{FF2B5EF4-FFF2-40B4-BE49-F238E27FC236}">
                            <a16:creationId xmlns:a16="http://schemas.microsoft.com/office/drawing/2014/main" id="{F21B757C-F615-4FCE-8AFF-F83AD2CD41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5259" y="2592164"/>
                        <a:ext cx="33655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Text Box 8">
            <a:extLst>
              <a:ext uri="{FF2B5EF4-FFF2-40B4-BE49-F238E27FC236}">
                <a16:creationId xmlns:a16="http://schemas.microsoft.com/office/drawing/2014/main" id="{728A5C67-1DF6-4ACF-B6FE-18F1E21F70C8}"/>
              </a:ext>
            </a:extLst>
          </p:cNvPr>
          <p:cNvSpPr txBox="1">
            <a:spLocks noChangeArrowheads="1"/>
          </p:cNvSpPr>
          <p:nvPr/>
        </p:nvSpPr>
        <p:spPr bwMode="auto">
          <a:xfrm>
            <a:off x="6726659" y="2515964"/>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列表讨论</a:t>
            </a:r>
          </a:p>
        </p:txBody>
      </p:sp>
      <p:grpSp>
        <p:nvGrpSpPr>
          <p:cNvPr id="30729" name="Group 9">
            <a:extLst>
              <a:ext uri="{FF2B5EF4-FFF2-40B4-BE49-F238E27FC236}">
                <a16:creationId xmlns:a16="http://schemas.microsoft.com/office/drawing/2014/main" id="{8E188AC6-A262-4F73-98F4-913F72AFD3DB}"/>
              </a:ext>
            </a:extLst>
          </p:cNvPr>
          <p:cNvGrpSpPr>
            <a:grpSpLocks/>
          </p:cNvGrpSpPr>
          <p:nvPr/>
        </p:nvGrpSpPr>
        <p:grpSpPr bwMode="auto">
          <a:xfrm>
            <a:off x="1011659" y="3354164"/>
            <a:ext cx="7315200" cy="2362200"/>
            <a:chOff x="480" y="2352"/>
            <a:chExt cx="4752" cy="1488"/>
          </a:xfrm>
        </p:grpSpPr>
        <p:sp>
          <p:nvSpPr>
            <p:cNvPr id="30730" name="Line 10">
              <a:extLst>
                <a:ext uri="{FF2B5EF4-FFF2-40B4-BE49-F238E27FC236}">
                  <a16:creationId xmlns:a16="http://schemas.microsoft.com/office/drawing/2014/main" id="{490A604C-DC17-4C81-90BE-41A1A3CCFC37}"/>
                </a:ext>
              </a:extLst>
            </p:cNvPr>
            <p:cNvSpPr>
              <a:spLocks noChangeShapeType="1"/>
            </p:cNvSpPr>
            <p:nvPr/>
          </p:nvSpPr>
          <p:spPr bwMode="auto">
            <a:xfrm>
              <a:off x="480" y="2352"/>
              <a:ext cx="47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1" name="Line 11">
              <a:extLst>
                <a:ext uri="{FF2B5EF4-FFF2-40B4-BE49-F238E27FC236}">
                  <a16:creationId xmlns:a16="http://schemas.microsoft.com/office/drawing/2014/main" id="{EFDD38E6-BC5B-42E9-9E4F-A8A86E1D0989}"/>
                </a:ext>
              </a:extLst>
            </p:cNvPr>
            <p:cNvSpPr>
              <a:spLocks noChangeShapeType="1"/>
            </p:cNvSpPr>
            <p:nvPr/>
          </p:nvSpPr>
          <p:spPr bwMode="auto">
            <a:xfrm>
              <a:off x="480" y="2736"/>
              <a:ext cx="47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Line 12">
              <a:extLst>
                <a:ext uri="{FF2B5EF4-FFF2-40B4-BE49-F238E27FC236}">
                  <a16:creationId xmlns:a16="http://schemas.microsoft.com/office/drawing/2014/main" id="{C8B000BC-EA86-4299-81AD-CABD7AFE6A00}"/>
                </a:ext>
              </a:extLst>
            </p:cNvPr>
            <p:cNvSpPr>
              <a:spLocks noChangeShapeType="1"/>
            </p:cNvSpPr>
            <p:nvPr/>
          </p:nvSpPr>
          <p:spPr bwMode="auto">
            <a:xfrm>
              <a:off x="480" y="3168"/>
              <a:ext cx="47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Line 13">
              <a:extLst>
                <a:ext uri="{FF2B5EF4-FFF2-40B4-BE49-F238E27FC236}">
                  <a16:creationId xmlns:a16="http://schemas.microsoft.com/office/drawing/2014/main" id="{87920993-F579-44B7-A278-1919B0B24080}"/>
                </a:ext>
              </a:extLst>
            </p:cNvPr>
            <p:cNvSpPr>
              <a:spLocks noChangeShapeType="1"/>
            </p:cNvSpPr>
            <p:nvPr/>
          </p:nvSpPr>
          <p:spPr bwMode="auto">
            <a:xfrm>
              <a:off x="480" y="3840"/>
              <a:ext cx="47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Line 14">
              <a:extLst>
                <a:ext uri="{FF2B5EF4-FFF2-40B4-BE49-F238E27FC236}">
                  <a16:creationId xmlns:a16="http://schemas.microsoft.com/office/drawing/2014/main" id="{0E88216F-EDCC-446F-9170-76C0347A77B6}"/>
                </a:ext>
              </a:extLst>
            </p:cNvPr>
            <p:cNvSpPr>
              <a:spLocks noChangeShapeType="1"/>
            </p:cNvSpPr>
            <p:nvPr/>
          </p:nvSpPr>
          <p:spPr bwMode="auto">
            <a:xfrm>
              <a:off x="480" y="2352"/>
              <a:ext cx="0" cy="1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Line 15">
              <a:extLst>
                <a:ext uri="{FF2B5EF4-FFF2-40B4-BE49-F238E27FC236}">
                  <a16:creationId xmlns:a16="http://schemas.microsoft.com/office/drawing/2014/main" id="{26E1AADB-1893-4063-833D-5F93112B9DEE}"/>
                </a:ext>
              </a:extLst>
            </p:cNvPr>
            <p:cNvSpPr>
              <a:spLocks noChangeShapeType="1"/>
            </p:cNvSpPr>
            <p:nvPr/>
          </p:nvSpPr>
          <p:spPr bwMode="auto">
            <a:xfrm>
              <a:off x="1056" y="2352"/>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6" name="Line 16">
              <a:extLst>
                <a:ext uri="{FF2B5EF4-FFF2-40B4-BE49-F238E27FC236}">
                  <a16:creationId xmlns:a16="http://schemas.microsoft.com/office/drawing/2014/main" id="{66A2E05C-16D5-41F6-A3F3-A1455E92F0CE}"/>
                </a:ext>
              </a:extLst>
            </p:cNvPr>
            <p:cNvSpPr>
              <a:spLocks noChangeShapeType="1"/>
            </p:cNvSpPr>
            <p:nvPr/>
          </p:nvSpPr>
          <p:spPr bwMode="auto">
            <a:xfrm>
              <a:off x="2016" y="2352"/>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7" name="Line 17">
              <a:extLst>
                <a:ext uri="{FF2B5EF4-FFF2-40B4-BE49-F238E27FC236}">
                  <a16:creationId xmlns:a16="http://schemas.microsoft.com/office/drawing/2014/main" id="{A5C71D48-6C98-4D5B-AF36-0E1BEF435A97}"/>
                </a:ext>
              </a:extLst>
            </p:cNvPr>
            <p:cNvSpPr>
              <a:spLocks noChangeShapeType="1"/>
            </p:cNvSpPr>
            <p:nvPr/>
          </p:nvSpPr>
          <p:spPr bwMode="auto">
            <a:xfrm>
              <a:off x="2544" y="2352"/>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8" name="Line 18">
              <a:extLst>
                <a:ext uri="{FF2B5EF4-FFF2-40B4-BE49-F238E27FC236}">
                  <a16:creationId xmlns:a16="http://schemas.microsoft.com/office/drawing/2014/main" id="{1858851C-DA24-4384-A76C-3AC4EDE5431C}"/>
                </a:ext>
              </a:extLst>
            </p:cNvPr>
            <p:cNvSpPr>
              <a:spLocks noChangeShapeType="1"/>
            </p:cNvSpPr>
            <p:nvPr/>
          </p:nvSpPr>
          <p:spPr bwMode="auto">
            <a:xfrm>
              <a:off x="3600" y="2352"/>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Line 19">
              <a:extLst>
                <a:ext uri="{FF2B5EF4-FFF2-40B4-BE49-F238E27FC236}">
                  <a16:creationId xmlns:a16="http://schemas.microsoft.com/office/drawing/2014/main" id="{79303EE6-0572-43C2-9C02-E364030A8C98}"/>
                </a:ext>
              </a:extLst>
            </p:cNvPr>
            <p:cNvSpPr>
              <a:spLocks noChangeShapeType="1"/>
            </p:cNvSpPr>
            <p:nvPr/>
          </p:nvSpPr>
          <p:spPr bwMode="auto">
            <a:xfrm>
              <a:off x="4128" y="2352"/>
              <a:ext cx="0" cy="1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Line 20">
              <a:extLst>
                <a:ext uri="{FF2B5EF4-FFF2-40B4-BE49-F238E27FC236}">
                  <a16:creationId xmlns:a16="http://schemas.microsoft.com/office/drawing/2014/main" id="{BA25A954-F0BE-491D-B85A-4EA9994A0BE4}"/>
                </a:ext>
              </a:extLst>
            </p:cNvPr>
            <p:cNvSpPr>
              <a:spLocks noChangeShapeType="1"/>
            </p:cNvSpPr>
            <p:nvPr/>
          </p:nvSpPr>
          <p:spPr bwMode="auto">
            <a:xfrm>
              <a:off x="5232" y="2352"/>
              <a:ext cx="0" cy="1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0741" name="Object 21">
            <a:extLst>
              <a:ext uri="{FF2B5EF4-FFF2-40B4-BE49-F238E27FC236}">
                <a16:creationId xmlns:a16="http://schemas.microsoft.com/office/drawing/2014/main" id="{478DD992-A03E-4CBC-A3F9-C2EC6AB2B7BF}"/>
              </a:ext>
            </a:extLst>
          </p:cNvPr>
          <p:cNvGraphicFramePr>
            <a:graphicFrameLocks noChangeAspect="1"/>
          </p:cNvGraphicFramePr>
          <p:nvPr/>
        </p:nvGraphicFramePr>
        <p:xfrm>
          <a:off x="1335509" y="3525614"/>
          <a:ext cx="252413" cy="239713"/>
        </p:xfrm>
        <a:graphic>
          <a:graphicData uri="http://schemas.openxmlformats.org/presentationml/2006/ole">
            <mc:AlternateContent xmlns:mc="http://schemas.openxmlformats.org/markup-compatibility/2006">
              <mc:Choice xmlns:v="urn:schemas-microsoft-com:vml" Requires="v">
                <p:oleObj spid="_x0000_s114270" name="公式" r:id="rId11" imgW="253800" imgH="241200" progId="Equation.3">
                  <p:embed/>
                </p:oleObj>
              </mc:Choice>
              <mc:Fallback>
                <p:oleObj name="公式" r:id="rId11" imgW="253800" imgH="241200" progId="Equation.3">
                  <p:embed/>
                  <p:pic>
                    <p:nvPicPr>
                      <p:cNvPr id="30741" name="Object 21">
                        <a:extLst>
                          <a:ext uri="{FF2B5EF4-FFF2-40B4-BE49-F238E27FC236}">
                            <a16:creationId xmlns:a16="http://schemas.microsoft.com/office/drawing/2014/main" id="{478DD992-A03E-4CBC-A3F9-C2EC6AB2B7B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5509" y="3525614"/>
                        <a:ext cx="252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2" name="Object 22">
            <a:extLst>
              <a:ext uri="{FF2B5EF4-FFF2-40B4-BE49-F238E27FC236}">
                <a16:creationId xmlns:a16="http://schemas.microsoft.com/office/drawing/2014/main" id="{12E3BA4C-710C-4AE6-8CB2-D2F2FD878208}"/>
              </a:ext>
            </a:extLst>
          </p:cNvPr>
          <p:cNvGraphicFramePr>
            <a:graphicFrameLocks noChangeAspect="1"/>
          </p:cNvGraphicFramePr>
          <p:nvPr/>
        </p:nvGraphicFramePr>
        <p:xfrm>
          <a:off x="2078459" y="3506564"/>
          <a:ext cx="1206500" cy="392113"/>
        </p:xfrm>
        <a:graphic>
          <a:graphicData uri="http://schemas.openxmlformats.org/presentationml/2006/ole">
            <mc:AlternateContent xmlns:mc="http://schemas.openxmlformats.org/markup-compatibility/2006">
              <mc:Choice xmlns:v="urn:schemas-microsoft-com:vml" Requires="v">
                <p:oleObj spid="_x0000_s114271" name="公式" r:id="rId13" imgW="1206360" imgH="393480" progId="Equation.3">
                  <p:embed/>
                </p:oleObj>
              </mc:Choice>
              <mc:Fallback>
                <p:oleObj name="公式" r:id="rId13" imgW="1206360" imgH="393480" progId="Equation.3">
                  <p:embed/>
                  <p:pic>
                    <p:nvPicPr>
                      <p:cNvPr id="30742" name="Object 22">
                        <a:extLst>
                          <a:ext uri="{FF2B5EF4-FFF2-40B4-BE49-F238E27FC236}">
                            <a16:creationId xmlns:a16="http://schemas.microsoft.com/office/drawing/2014/main" id="{12E3BA4C-710C-4AE6-8CB2-D2F2FD87820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8459" y="3506564"/>
                        <a:ext cx="12065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3" name="Object 23">
            <a:extLst>
              <a:ext uri="{FF2B5EF4-FFF2-40B4-BE49-F238E27FC236}">
                <a16:creationId xmlns:a16="http://schemas.microsoft.com/office/drawing/2014/main" id="{9AB25B48-6F95-4549-9AC9-3943C9DB117E}"/>
              </a:ext>
            </a:extLst>
          </p:cNvPr>
          <p:cNvGraphicFramePr>
            <a:graphicFrameLocks noChangeAspect="1"/>
          </p:cNvGraphicFramePr>
          <p:nvPr/>
        </p:nvGraphicFramePr>
        <p:xfrm>
          <a:off x="7126709" y="3506564"/>
          <a:ext cx="1016000" cy="392113"/>
        </p:xfrm>
        <a:graphic>
          <a:graphicData uri="http://schemas.openxmlformats.org/presentationml/2006/ole">
            <mc:AlternateContent xmlns:mc="http://schemas.openxmlformats.org/markup-compatibility/2006">
              <mc:Choice xmlns:v="urn:schemas-microsoft-com:vml" Requires="v">
                <p:oleObj spid="_x0000_s114272" name="公式" r:id="rId15" imgW="1015920" imgH="393480" progId="Equation.3">
                  <p:embed/>
                </p:oleObj>
              </mc:Choice>
              <mc:Fallback>
                <p:oleObj name="公式" r:id="rId15" imgW="1015920" imgH="393480" progId="Equation.3">
                  <p:embed/>
                  <p:pic>
                    <p:nvPicPr>
                      <p:cNvPr id="30743" name="Object 23">
                        <a:extLst>
                          <a:ext uri="{FF2B5EF4-FFF2-40B4-BE49-F238E27FC236}">
                            <a16:creationId xmlns:a16="http://schemas.microsoft.com/office/drawing/2014/main" id="{9AB25B48-6F95-4549-9AC9-3943C9DB117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26709" y="3506564"/>
                        <a:ext cx="10160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4" name="Object 24">
            <a:extLst>
              <a:ext uri="{FF2B5EF4-FFF2-40B4-BE49-F238E27FC236}">
                <a16:creationId xmlns:a16="http://schemas.microsoft.com/office/drawing/2014/main" id="{B53C11EA-D8C7-4A68-840E-80278449D6D2}"/>
              </a:ext>
            </a:extLst>
          </p:cNvPr>
          <p:cNvGraphicFramePr>
            <a:graphicFrameLocks noChangeAspect="1"/>
          </p:cNvGraphicFramePr>
          <p:nvPr/>
        </p:nvGraphicFramePr>
        <p:xfrm>
          <a:off x="4662909" y="3506564"/>
          <a:ext cx="914400" cy="392113"/>
        </p:xfrm>
        <a:graphic>
          <a:graphicData uri="http://schemas.openxmlformats.org/presentationml/2006/ole">
            <mc:AlternateContent xmlns:mc="http://schemas.openxmlformats.org/markup-compatibility/2006">
              <mc:Choice xmlns:v="urn:schemas-microsoft-com:vml" Requires="v">
                <p:oleObj spid="_x0000_s114273" name="公式" r:id="rId17" imgW="914400" imgH="393480" progId="Equation.3">
                  <p:embed/>
                </p:oleObj>
              </mc:Choice>
              <mc:Fallback>
                <p:oleObj name="公式" r:id="rId17" imgW="914400" imgH="393480" progId="Equation.3">
                  <p:embed/>
                  <p:pic>
                    <p:nvPicPr>
                      <p:cNvPr id="30744" name="Object 24">
                        <a:extLst>
                          <a:ext uri="{FF2B5EF4-FFF2-40B4-BE49-F238E27FC236}">
                            <a16:creationId xmlns:a16="http://schemas.microsoft.com/office/drawing/2014/main" id="{B53C11EA-D8C7-4A68-840E-80278449D6D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62909" y="3506564"/>
                        <a:ext cx="9144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5" name="Object 25">
            <a:extLst>
              <a:ext uri="{FF2B5EF4-FFF2-40B4-BE49-F238E27FC236}">
                <a16:creationId xmlns:a16="http://schemas.microsoft.com/office/drawing/2014/main" id="{9F4EFA09-0779-46DA-89D8-0509BF17811B}"/>
              </a:ext>
            </a:extLst>
          </p:cNvPr>
          <p:cNvGraphicFramePr>
            <a:graphicFrameLocks noChangeAspect="1"/>
          </p:cNvGraphicFramePr>
          <p:nvPr/>
        </p:nvGraphicFramePr>
        <p:xfrm>
          <a:off x="3602459" y="3508152"/>
          <a:ext cx="457200" cy="303212"/>
        </p:xfrm>
        <a:graphic>
          <a:graphicData uri="http://schemas.openxmlformats.org/presentationml/2006/ole">
            <mc:AlternateContent xmlns:mc="http://schemas.openxmlformats.org/markup-compatibility/2006">
              <mc:Choice xmlns:v="urn:schemas-microsoft-com:vml" Requires="v">
                <p:oleObj spid="_x0000_s114274" name="公式" r:id="rId19" imgW="457200" imgH="304560" progId="Equation.3">
                  <p:embed/>
                </p:oleObj>
              </mc:Choice>
              <mc:Fallback>
                <p:oleObj name="公式" r:id="rId19" imgW="457200" imgH="304560" progId="Equation.3">
                  <p:embed/>
                  <p:pic>
                    <p:nvPicPr>
                      <p:cNvPr id="30745" name="Object 25">
                        <a:extLst>
                          <a:ext uri="{FF2B5EF4-FFF2-40B4-BE49-F238E27FC236}">
                            <a16:creationId xmlns:a16="http://schemas.microsoft.com/office/drawing/2014/main" id="{9F4EFA09-0779-46DA-89D8-0509BF17811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2459" y="3508152"/>
                        <a:ext cx="4572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6" name="Object 26">
            <a:extLst>
              <a:ext uri="{FF2B5EF4-FFF2-40B4-BE49-F238E27FC236}">
                <a16:creationId xmlns:a16="http://schemas.microsoft.com/office/drawing/2014/main" id="{81744663-1D12-4053-8DA9-ACE3F57AD5B2}"/>
              </a:ext>
            </a:extLst>
          </p:cNvPr>
          <p:cNvGraphicFramePr>
            <a:graphicFrameLocks noChangeAspect="1"/>
          </p:cNvGraphicFramePr>
          <p:nvPr/>
        </p:nvGraphicFramePr>
        <p:xfrm>
          <a:off x="6237709" y="3500214"/>
          <a:ext cx="214313" cy="315913"/>
        </p:xfrm>
        <a:graphic>
          <a:graphicData uri="http://schemas.openxmlformats.org/presentationml/2006/ole">
            <mc:AlternateContent xmlns:mc="http://schemas.openxmlformats.org/markup-compatibility/2006">
              <mc:Choice xmlns:v="urn:schemas-microsoft-com:vml" Requires="v">
                <p:oleObj spid="_x0000_s114275" name="公式" r:id="rId21" imgW="215640" imgH="317160" progId="Equation.3">
                  <p:embed/>
                </p:oleObj>
              </mc:Choice>
              <mc:Fallback>
                <p:oleObj name="公式" r:id="rId21" imgW="215640" imgH="317160" progId="Equation.3">
                  <p:embed/>
                  <p:pic>
                    <p:nvPicPr>
                      <p:cNvPr id="30746" name="Object 26">
                        <a:extLst>
                          <a:ext uri="{FF2B5EF4-FFF2-40B4-BE49-F238E27FC236}">
                            <a16:creationId xmlns:a16="http://schemas.microsoft.com/office/drawing/2014/main" id="{81744663-1D12-4053-8DA9-ACE3F57AD5B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37709" y="3500214"/>
                        <a:ext cx="2143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7" name="Object 27">
            <a:extLst>
              <a:ext uri="{FF2B5EF4-FFF2-40B4-BE49-F238E27FC236}">
                <a16:creationId xmlns:a16="http://schemas.microsoft.com/office/drawing/2014/main" id="{35AAF41A-DDD5-4D61-8F4C-BF552D5C13C0}"/>
              </a:ext>
            </a:extLst>
          </p:cNvPr>
          <p:cNvGraphicFramePr>
            <a:graphicFrameLocks noChangeAspect="1"/>
          </p:cNvGraphicFramePr>
          <p:nvPr/>
        </p:nvGraphicFramePr>
        <p:xfrm>
          <a:off x="1044997" y="4116164"/>
          <a:ext cx="862012" cy="404813"/>
        </p:xfrm>
        <a:graphic>
          <a:graphicData uri="http://schemas.openxmlformats.org/presentationml/2006/ole">
            <mc:AlternateContent xmlns:mc="http://schemas.openxmlformats.org/markup-compatibility/2006">
              <mc:Choice xmlns:v="urn:schemas-microsoft-com:vml" Requires="v">
                <p:oleObj spid="_x0000_s114276" name="公式" r:id="rId23" imgW="863280" imgH="406080" progId="Equation.3">
                  <p:embed/>
                </p:oleObj>
              </mc:Choice>
              <mc:Fallback>
                <p:oleObj name="公式" r:id="rId23" imgW="863280" imgH="406080" progId="Equation.3">
                  <p:embed/>
                  <p:pic>
                    <p:nvPicPr>
                      <p:cNvPr id="30747" name="Object 27">
                        <a:extLst>
                          <a:ext uri="{FF2B5EF4-FFF2-40B4-BE49-F238E27FC236}">
                            <a16:creationId xmlns:a16="http://schemas.microsoft.com/office/drawing/2014/main" id="{35AAF41A-DDD5-4D61-8F4C-BF552D5C13C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44997" y="4116164"/>
                        <a:ext cx="862012"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8" name="Object 28">
            <a:extLst>
              <a:ext uri="{FF2B5EF4-FFF2-40B4-BE49-F238E27FC236}">
                <a16:creationId xmlns:a16="http://schemas.microsoft.com/office/drawing/2014/main" id="{14494EF4-0BFF-408C-BF8A-1A24F7EE83F1}"/>
              </a:ext>
            </a:extLst>
          </p:cNvPr>
          <p:cNvGraphicFramePr>
            <a:graphicFrameLocks noChangeAspect="1"/>
          </p:cNvGraphicFramePr>
          <p:nvPr/>
        </p:nvGraphicFramePr>
        <p:xfrm>
          <a:off x="1094209" y="4979764"/>
          <a:ext cx="773113" cy="392113"/>
        </p:xfrm>
        <a:graphic>
          <a:graphicData uri="http://schemas.openxmlformats.org/presentationml/2006/ole">
            <mc:AlternateContent xmlns:mc="http://schemas.openxmlformats.org/markup-compatibility/2006">
              <mc:Choice xmlns:v="urn:schemas-microsoft-com:vml" Requires="v">
                <p:oleObj spid="_x0000_s114277" name="公式" r:id="rId25" imgW="774360" imgH="393480" progId="Equation.3">
                  <p:embed/>
                </p:oleObj>
              </mc:Choice>
              <mc:Fallback>
                <p:oleObj name="公式" r:id="rId25" imgW="774360" imgH="393480" progId="Equation.3">
                  <p:embed/>
                  <p:pic>
                    <p:nvPicPr>
                      <p:cNvPr id="30748" name="Object 28">
                        <a:extLst>
                          <a:ext uri="{FF2B5EF4-FFF2-40B4-BE49-F238E27FC236}">
                            <a16:creationId xmlns:a16="http://schemas.microsoft.com/office/drawing/2014/main" id="{14494EF4-0BFF-408C-BF8A-1A24F7EE83F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94209" y="4979764"/>
                        <a:ext cx="7731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9" name="Object 29">
            <a:extLst>
              <a:ext uri="{FF2B5EF4-FFF2-40B4-BE49-F238E27FC236}">
                <a16:creationId xmlns:a16="http://schemas.microsoft.com/office/drawing/2014/main" id="{CDDB8F4E-C6AB-4E9C-87A5-771D0C78C989}"/>
              </a:ext>
            </a:extLst>
          </p:cNvPr>
          <p:cNvGraphicFramePr>
            <a:graphicFrameLocks noChangeAspect="1"/>
          </p:cNvGraphicFramePr>
          <p:nvPr/>
        </p:nvGraphicFramePr>
        <p:xfrm>
          <a:off x="2524547" y="4181252"/>
          <a:ext cx="252412" cy="239712"/>
        </p:xfrm>
        <a:graphic>
          <a:graphicData uri="http://schemas.openxmlformats.org/presentationml/2006/ole">
            <mc:AlternateContent xmlns:mc="http://schemas.openxmlformats.org/markup-compatibility/2006">
              <mc:Choice xmlns:v="urn:schemas-microsoft-com:vml" Requires="v">
                <p:oleObj spid="_x0000_s114278" name="公式" r:id="rId27" imgW="253800" imgH="241200" progId="Equation.3">
                  <p:embed/>
                </p:oleObj>
              </mc:Choice>
              <mc:Fallback>
                <p:oleObj name="公式" r:id="rId27" imgW="253800" imgH="241200" progId="Equation.3">
                  <p:embed/>
                  <p:pic>
                    <p:nvPicPr>
                      <p:cNvPr id="30749" name="Object 29">
                        <a:extLst>
                          <a:ext uri="{FF2B5EF4-FFF2-40B4-BE49-F238E27FC236}">
                            <a16:creationId xmlns:a16="http://schemas.microsoft.com/office/drawing/2014/main" id="{CDDB8F4E-C6AB-4E9C-87A5-771D0C78C98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24547" y="4181252"/>
                        <a:ext cx="252412"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0" name="Object 30">
            <a:extLst>
              <a:ext uri="{FF2B5EF4-FFF2-40B4-BE49-F238E27FC236}">
                <a16:creationId xmlns:a16="http://schemas.microsoft.com/office/drawing/2014/main" id="{F4768C45-28F8-4405-8436-50D3819887BE}"/>
              </a:ext>
            </a:extLst>
          </p:cNvPr>
          <p:cNvGraphicFramePr>
            <a:graphicFrameLocks noChangeAspect="1"/>
          </p:cNvGraphicFramePr>
          <p:nvPr/>
        </p:nvGraphicFramePr>
        <p:xfrm>
          <a:off x="5050259" y="4268564"/>
          <a:ext cx="239713" cy="87313"/>
        </p:xfrm>
        <a:graphic>
          <a:graphicData uri="http://schemas.openxmlformats.org/presentationml/2006/ole">
            <mc:AlternateContent xmlns:mc="http://schemas.openxmlformats.org/markup-compatibility/2006">
              <mc:Choice xmlns:v="urn:schemas-microsoft-com:vml" Requires="v">
                <p:oleObj spid="_x0000_s114279" name="公式" r:id="rId29" imgW="241200" imgH="88560" progId="Equation.3">
                  <p:embed/>
                </p:oleObj>
              </mc:Choice>
              <mc:Fallback>
                <p:oleObj name="公式" r:id="rId29" imgW="241200" imgH="88560" progId="Equation.3">
                  <p:embed/>
                  <p:pic>
                    <p:nvPicPr>
                      <p:cNvPr id="30750" name="Object 30">
                        <a:extLst>
                          <a:ext uri="{FF2B5EF4-FFF2-40B4-BE49-F238E27FC236}">
                            <a16:creationId xmlns:a16="http://schemas.microsoft.com/office/drawing/2014/main" id="{F4768C45-28F8-4405-8436-50D3819887B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50259" y="4268564"/>
                        <a:ext cx="239713" cy="8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1" name="Object 31">
            <a:extLst>
              <a:ext uri="{FF2B5EF4-FFF2-40B4-BE49-F238E27FC236}">
                <a16:creationId xmlns:a16="http://schemas.microsoft.com/office/drawing/2014/main" id="{28C92826-9592-4EBE-99BE-570B6BAA23A6}"/>
              </a:ext>
            </a:extLst>
          </p:cNvPr>
          <p:cNvGraphicFramePr>
            <a:graphicFrameLocks noChangeAspect="1"/>
          </p:cNvGraphicFramePr>
          <p:nvPr/>
        </p:nvGraphicFramePr>
        <p:xfrm>
          <a:off x="7564859" y="4192364"/>
          <a:ext cx="252413" cy="239713"/>
        </p:xfrm>
        <a:graphic>
          <a:graphicData uri="http://schemas.openxmlformats.org/presentationml/2006/ole">
            <mc:AlternateContent xmlns:mc="http://schemas.openxmlformats.org/markup-compatibility/2006">
              <mc:Choice xmlns:v="urn:schemas-microsoft-com:vml" Requires="v">
                <p:oleObj spid="_x0000_s114280" name="公式" r:id="rId31" imgW="253800" imgH="241200" progId="Equation.3">
                  <p:embed/>
                </p:oleObj>
              </mc:Choice>
              <mc:Fallback>
                <p:oleObj name="公式" r:id="rId31" imgW="253800" imgH="241200" progId="Equation.3">
                  <p:embed/>
                  <p:pic>
                    <p:nvPicPr>
                      <p:cNvPr id="30751" name="Object 31">
                        <a:extLst>
                          <a:ext uri="{FF2B5EF4-FFF2-40B4-BE49-F238E27FC236}">
                            <a16:creationId xmlns:a16="http://schemas.microsoft.com/office/drawing/2014/main" id="{28C92826-9592-4EBE-99BE-570B6BAA23A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564859" y="4192364"/>
                        <a:ext cx="252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2" name="Object 32">
            <a:extLst>
              <a:ext uri="{FF2B5EF4-FFF2-40B4-BE49-F238E27FC236}">
                <a16:creationId xmlns:a16="http://schemas.microsoft.com/office/drawing/2014/main" id="{78E90C79-0155-46F8-A57F-82750E543D07}"/>
              </a:ext>
            </a:extLst>
          </p:cNvPr>
          <p:cNvGraphicFramePr>
            <a:graphicFrameLocks noChangeAspect="1"/>
          </p:cNvGraphicFramePr>
          <p:nvPr/>
        </p:nvGraphicFramePr>
        <p:xfrm>
          <a:off x="2511847" y="5019452"/>
          <a:ext cx="252412" cy="392112"/>
        </p:xfrm>
        <a:graphic>
          <a:graphicData uri="http://schemas.openxmlformats.org/presentationml/2006/ole">
            <mc:AlternateContent xmlns:mc="http://schemas.openxmlformats.org/markup-compatibility/2006">
              <mc:Choice xmlns:v="urn:schemas-microsoft-com:vml" Requires="v">
                <p:oleObj spid="_x0000_s114281" name="公式" r:id="rId32" imgW="253800" imgH="393480" progId="Equation.3">
                  <p:embed/>
                </p:oleObj>
              </mc:Choice>
              <mc:Fallback>
                <p:oleObj name="公式" r:id="rId32" imgW="253800" imgH="393480" progId="Equation.3">
                  <p:embed/>
                  <p:pic>
                    <p:nvPicPr>
                      <p:cNvPr id="30752" name="Object 32">
                        <a:extLst>
                          <a:ext uri="{FF2B5EF4-FFF2-40B4-BE49-F238E27FC236}">
                            <a16:creationId xmlns:a16="http://schemas.microsoft.com/office/drawing/2014/main" id="{78E90C79-0155-46F8-A57F-82750E543D07}"/>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511847" y="5019452"/>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3" name="Object 33">
            <a:extLst>
              <a:ext uri="{FF2B5EF4-FFF2-40B4-BE49-F238E27FC236}">
                <a16:creationId xmlns:a16="http://schemas.microsoft.com/office/drawing/2014/main" id="{3E1C6ACA-46BB-4194-A18D-AF75243B40D7}"/>
              </a:ext>
            </a:extLst>
          </p:cNvPr>
          <p:cNvGraphicFramePr>
            <a:graphicFrameLocks noChangeAspect="1"/>
          </p:cNvGraphicFramePr>
          <p:nvPr/>
        </p:nvGraphicFramePr>
        <p:xfrm>
          <a:off x="3767559" y="4109814"/>
          <a:ext cx="201613" cy="315913"/>
        </p:xfrm>
        <a:graphic>
          <a:graphicData uri="http://schemas.openxmlformats.org/presentationml/2006/ole">
            <mc:AlternateContent xmlns:mc="http://schemas.openxmlformats.org/markup-compatibility/2006">
              <mc:Choice xmlns:v="urn:schemas-microsoft-com:vml" Requires="v">
                <p:oleObj spid="_x0000_s114282" name="公式" r:id="rId34" imgW="203040" imgH="317160" progId="Equation.3">
                  <p:embed/>
                </p:oleObj>
              </mc:Choice>
              <mc:Fallback>
                <p:oleObj name="公式" r:id="rId34" imgW="203040" imgH="317160" progId="Equation.3">
                  <p:embed/>
                  <p:pic>
                    <p:nvPicPr>
                      <p:cNvPr id="30753" name="Object 33">
                        <a:extLst>
                          <a:ext uri="{FF2B5EF4-FFF2-40B4-BE49-F238E27FC236}">
                            <a16:creationId xmlns:a16="http://schemas.microsoft.com/office/drawing/2014/main" id="{3E1C6ACA-46BB-4194-A18D-AF75243B40D7}"/>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67559" y="4109814"/>
                        <a:ext cx="2016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4" name="Object 34">
            <a:extLst>
              <a:ext uri="{FF2B5EF4-FFF2-40B4-BE49-F238E27FC236}">
                <a16:creationId xmlns:a16="http://schemas.microsoft.com/office/drawing/2014/main" id="{B5E522F9-B69C-45D4-A9BD-849B39DBD7AB}"/>
              </a:ext>
            </a:extLst>
          </p:cNvPr>
          <p:cNvGraphicFramePr>
            <a:graphicFrameLocks noChangeAspect="1"/>
          </p:cNvGraphicFramePr>
          <p:nvPr/>
        </p:nvGraphicFramePr>
        <p:xfrm>
          <a:off x="6269459" y="4116164"/>
          <a:ext cx="201613" cy="315913"/>
        </p:xfrm>
        <a:graphic>
          <a:graphicData uri="http://schemas.openxmlformats.org/presentationml/2006/ole">
            <mc:AlternateContent xmlns:mc="http://schemas.openxmlformats.org/markup-compatibility/2006">
              <mc:Choice xmlns:v="urn:schemas-microsoft-com:vml" Requires="v">
                <p:oleObj spid="_x0000_s114283" name="公式" r:id="rId36" imgW="203040" imgH="317160" progId="Equation.3">
                  <p:embed/>
                </p:oleObj>
              </mc:Choice>
              <mc:Fallback>
                <p:oleObj name="公式" r:id="rId36" imgW="203040" imgH="317160" progId="Equation.3">
                  <p:embed/>
                  <p:pic>
                    <p:nvPicPr>
                      <p:cNvPr id="30754" name="Object 34">
                        <a:extLst>
                          <a:ext uri="{FF2B5EF4-FFF2-40B4-BE49-F238E27FC236}">
                            <a16:creationId xmlns:a16="http://schemas.microsoft.com/office/drawing/2014/main" id="{B5E522F9-B69C-45D4-A9BD-849B39DBD7AB}"/>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269459" y="4116164"/>
                        <a:ext cx="2016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5" name="Object 35">
            <a:extLst>
              <a:ext uri="{FF2B5EF4-FFF2-40B4-BE49-F238E27FC236}">
                <a16:creationId xmlns:a16="http://schemas.microsoft.com/office/drawing/2014/main" id="{1904D732-44CA-40D1-BE47-790F6F99E2E6}"/>
              </a:ext>
            </a:extLst>
          </p:cNvPr>
          <p:cNvGraphicFramePr>
            <a:graphicFrameLocks noChangeAspect="1"/>
          </p:cNvGraphicFramePr>
          <p:nvPr/>
        </p:nvGraphicFramePr>
        <p:xfrm>
          <a:off x="4950247" y="5019452"/>
          <a:ext cx="252412" cy="392112"/>
        </p:xfrm>
        <a:graphic>
          <a:graphicData uri="http://schemas.openxmlformats.org/presentationml/2006/ole">
            <mc:AlternateContent xmlns:mc="http://schemas.openxmlformats.org/markup-compatibility/2006">
              <mc:Choice xmlns:v="urn:schemas-microsoft-com:vml" Requires="v">
                <p:oleObj spid="_x0000_s114284" name="公式" r:id="rId37" imgW="253800" imgH="393480" progId="Equation.3">
                  <p:embed/>
                </p:oleObj>
              </mc:Choice>
              <mc:Fallback>
                <p:oleObj name="公式" r:id="rId37" imgW="253800" imgH="393480" progId="Equation.3">
                  <p:embed/>
                  <p:pic>
                    <p:nvPicPr>
                      <p:cNvPr id="30755" name="Object 35">
                        <a:extLst>
                          <a:ext uri="{FF2B5EF4-FFF2-40B4-BE49-F238E27FC236}">
                            <a16:creationId xmlns:a16="http://schemas.microsoft.com/office/drawing/2014/main" id="{1904D732-44CA-40D1-BE47-790F6F99E2E6}"/>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950247" y="5019452"/>
                        <a:ext cx="2524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6" name="Object 36">
            <a:extLst>
              <a:ext uri="{FF2B5EF4-FFF2-40B4-BE49-F238E27FC236}">
                <a16:creationId xmlns:a16="http://schemas.microsoft.com/office/drawing/2014/main" id="{F37997A1-2CBF-448A-B71F-70AC4B7A470F}"/>
              </a:ext>
            </a:extLst>
          </p:cNvPr>
          <p:cNvGraphicFramePr>
            <a:graphicFrameLocks noChangeAspect="1"/>
          </p:cNvGraphicFramePr>
          <p:nvPr/>
        </p:nvGraphicFramePr>
        <p:xfrm>
          <a:off x="7564859" y="5030564"/>
          <a:ext cx="252413" cy="392113"/>
        </p:xfrm>
        <a:graphic>
          <a:graphicData uri="http://schemas.openxmlformats.org/presentationml/2006/ole">
            <mc:AlternateContent xmlns:mc="http://schemas.openxmlformats.org/markup-compatibility/2006">
              <mc:Choice xmlns:v="urn:schemas-microsoft-com:vml" Requires="v">
                <p:oleObj spid="_x0000_s114285" name="公式" r:id="rId39" imgW="253800" imgH="393480" progId="Equation.3">
                  <p:embed/>
                </p:oleObj>
              </mc:Choice>
              <mc:Fallback>
                <p:oleObj name="公式" r:id="rId39" imgW="253800" imgH="393480" progId="Equation.3">
                  <p:embed/>
                  <p:pic>
                    <p:nvPicPr>
                      <p:cNvPr id="30756" name="Object 36">
                        <a:extLst>
                          <a:ext uri="{FF2B5EF4-FFF2-40B4-BE49-F238E27FC236}">
                            <a16:creationId xmlns:a16="http://schemas.microsoft.com/office/drawing/2014/main" id="{F37997A1-2CBF-448A-B71F-70AC4B7A470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64859" y="5030564"/>
                        <a:ext cx="2524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7" name="Text Box 37">
            <a:extLst>
              <a:ext uri="{FF2B5EF4-FFF2-40B4-BE49-F238E27FC236}">
                <a16:creationId xmlns:a16="http://schemas.microsoft.com/office/drawing/2014/main" id="{C385FF0F-05A4-4BF1-B144-80076D3BC96A}"/>
              </a:ext>
            </a:extLst>
          </p:cNvPr>
          <p:cNvSpPr txBox="1">
            <a:spLocks noChangeArrowheads="1"/>
          </p:cNvSpPr>
          <p:nvPr/>
        </p:nvSpPr>
        <p:spPr bwMode="auto">
          <a:xfrm>
            <a:off x="3586584" y="4725764"/>
            <a:ext cx="549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b="1">
                <a:solidFill>
                  <a:srgbClr val="FF0000"/>
                </a:solidFill>
              </a:rPr>
              <a:t>极大值</a:t>
            </a:r>
            <a:endParaRPr lang="zh-CN" altLang="en-US" b="1"/>
          </a:p>
        </p:txBody>
      </p:sp>
      <p:sp>
        <p:nvSpPr>
          <p:cNvPr id="30758" name="Text Box 38">
            <a:extLst>
              <a:ext uri="{FF2B5EF4-FFF2-40B4-BE49-F238E27FC236}">
                <a16:creationId xmlns:a16="http://schemas.microsoft.com/office/drawing/2014/main" id="{50DE1882-5997-4D44-AEAD-F9F55AC57519}"/>
              </a:ext>
            </a:extLst>
          </p:cNvPr>
          <p:cNvSpPr txBox="1">
            <a:spLocks noChangeArrowheads="1"/>
          </p:cNvSpPr>
          <p:nvPr/>
        </p:nvSpPr>
        <p:spPr bwMode="auto">
          <a:xfrm>
            <a:off x="6117059" y="4706714"/>
            <a:ext cx="549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b="1">
                <a:solidFill>
                  <a:schemeClr val="accent2"/>
                </a:solidFill>
              </a:rPr>
              <a:t>极小值</a:t>
            </a:r>
            <a:endParaRPr lang="zh-CN" altLang="en-US" b="1"/>
          </a:p>
        </p:txBody>
      </p:sp>
      <p:graphicFrame>
        <p:nvGraphicFramePr>
          <p:cNvPr id="30759" name="Object 39">
            <a:extLst>
              <a:ext uri="{FF2B5EF4-FFF2-40B4-BE49-F238E27FC236}">
                <a16:creationId xmlns:a16="http://schemas.microsoft.com/office/drawing/2014/main" id="{A9E53B9B-201F-4CC4-8682-2501BAEF06CD}"/>
              </a:ext>
            </a:extLst>
          </p:cNvPr>
          <p:cNvGraphicFramePr>
            <a:graphicFrameLocks noChangeAspect="1"/>
          </p:cNvGraphicFramePr>
          <p:nvPr/>
        </p:nvGraphicFramePr>
        <p:xfrm>
          <a:off x="4459709" y="6048152"/>
          <a:ext cx="1892300" cy="430212"/>
        </p:xfrm>
        <a:graphic>
          <a:graphicData uri="http://schemas.openxmlformats.org/presentationml/2006/ole">
            <mc:AlternateContent xmlns:mc="http://schemas.openxmlformats.org/markup-compatibility/2006">
              <mc:Choice xmlns:v="urn:schemas-microsoft-com:vml" Requires="v">
                <p:oleObj spid="_x0000_s114286" name="公式" r:id="rId40" imgW="1892160" imgH="431640" progId="Equation.3">
                  <p:embed/>
                </p:oleObj>
              </mc:Choice>
              <mc:Fallback>
                <p:oleObj name="公式" r:id="rId40" imgW="1892160" imgH="431640" progId="Equation.3">
                  <p:embed/>
                  <p:pic>
                    <p:nvPicPr>
                      <p:cNvPr id="30759" name="Object 39">
                        <a:extLst>
                          <a:ext uri="{FF2B5EF4-FFF2-40B4-BE49-F238E27FC236}">
                            <a16:creationId xmlns:a16="http://schemas.microsoft.com/office/drawing/2014/main" id="{A9E53B9B-201F-4CC4-8682-2501BAEF06CD}"/>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459709" y="6048152"/>
                        <a:ext cx="18923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0" name="Object 40">
            <a:extLst>
              <a:ext uri="{FF2B5EF4-FFF2-40B4-BE49-F238E27FC236}">
                <a16:creationId xmlns:a16="http://schemas.microsoft.com/office/drawing/2014/main" id="{C35B86C9-512D-4233-984D-1E8672724C3A}"/>
              </a:ext>
            </a:extLst>
          </p:cNvPr>
          <p:cNvGraphicFramePr>
            <a:graphicFrameLocks noChangeAspect="1"/>
          </p:cNvGraphicFramePr>
          <p:nvPr/>
        </p:nvGraphicFramePr>
        <p:xfrm>
          <a:off x="6415509" y="6097364"/>
          <a:ext cx="965200" cy="315913"/>
        </p:xfrm>
        <a:graphic>
          <a:graphicData uri="http://schemas.openxmlformats.org/presentationml/2006/ole">
            <mc:AlternateContent xmlns:mc="http://schemas.openxmlformats.org/markup-compatibility/2006">
              <mc:Choice xmlns:v="urn:schemas-microsoft-com:vml" Requires="v">
                <p:oleObj spid="_x0000_s114287" name="公式" r:id="rId42" imgW="965160" imgH="317160" progId="Equation.3">
                  <p:embed/>
                </p:oleObj>
              </mc:Choice>
              <mc:Fallback>
                <p:oleObj name="公式" r:id="rId42" imgW="965160" imgH="317160" progId="Equation.3">
                  <p:embed/>
                  <p:pic>
                    <p:nvPicPr>
                      <p:cNvPr id="30760" name="Object 40">
                        <a:extLst>
                          <a:ext uri="{FF2B5EF4-FFF2-40B4-BE49-F238E27FC236}">
                            <a16:creationId xmlns:a16="http://schemas.microsoft.com/office/drawing/2014/main" id="{C35B86C9-512D-4233-984D-1E8672724C3A}"/>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415509" y="6097364"/>
                        <a:ext cx="9652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1" name="Object 41">
            <a:extLst>
              <a:ext uri="{FF2B5EF4-FFF2-40B4-BE49-F238E27FC236}">
                <a16:creationId xmlns:a16="http://schemas.microsoft.com/office/drawing/2014/main" id="{FA72F585-5550-4C5D-9DF7-7011E6D2B152}"/>
              </a:ext>
            </a:extLst>
          </p:cNvPr>
          <p:cNvGraphicFramePr>
            <a:graphicFrameLocks noChangeAspect="1"/>
          </p:cNvGraphicFramePr>
          <p:nvPr/>
        </p:nvGraphicFramePr>
        <p:xfrm>
          <a:off x="1011659" y="6048152"/>
          <a:ext cx="2082800" cy="430212"/>
        </p:xfrm>
        <a:graphic>
          <a:graphicData uri="http://schemas.openxmlformats.org/presentationml/2006/ole">
            <mc:AlternateContent xmlns:mc="http://schemas.openxmlformats.org/markup-compatibility/2006">
              <mc:Choice xmlns:v="urn:schemas-microsoft-com:vml" Requires="v">
                <p:oleObj spid="_x0000_s114288" name="公式" r:id="rId44" imgW="2082600" imgH="431640" progId="Equation.3">
                  <p:embed/>
                </p:oleObj>
              </mc:Choice>
              <mc:Fallback>
                <p:oleObj name="公式" r:id="rId44" imgW="2082600" imgH="431640" progId="Equation.3">
                  <p:embed/>
                  <p:pic>
                    <p:nvPicPr>
                      <p:cNvPr id="30761" name="Object 41">
                        <a:extLst>
                          <a:ext uri="{FF2B5EF4-FFF2-40B4-BE49-F238E27FC236}">
                            <a16:creationId xmlns:a16="http://schemas.microsoft.com/office/drawing/2014/main" id="{FA72F585-5550-4C5D-9DF7-7011E6D2B152}"/>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011659" y="6048152"/>
                        <a:ext cx="20828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2" name="Object 42">
            <a:extLst>
              <a:ext uri="{FF2B5EF4-FFF2-40B4-BE49-F238E27FC236}">
                <a16:creationId xmlns:a16="http://schemas.microsoft.com/office/drawing/2014/main" id="{D5F2FB3E-602D-4532-B87F-B2DFACB7C63C}"/>
              </a:ext>
            </a:extLst>
          </p:cNvPr>
          <p:cNvGraphicFramePr>
            <a:graphicFrameLocks noChangeAspect="1"/>
          </p:cNvGraphicFramePr>
          <p:nvPr/>
        </p:nvGraphicFramePr>
        <p:xfrm>
          <a:off x="3170659" y="6110064"/>
          <a:ext cx="749300" cy="368300"/>
        </p:xfrm>
        <a:graphic>
          <a:graphicData uri="http://schemas.openxmlformats.org/presentationml/2006/ole">
            <mc:AlternateContent xmlns:mc="http://schemas.openxmlformats.org/markup-compatibility/2006">
              <mc:Choice xmlns:v="urn:schemas-microsoft-com:vml" Requires="v">
                <p:oleObj spid="_x0000_s114289" name="公式" r:id="rId46" imgW="749160" imgH="368280" progId="Equation.3">
                  <p:embed/>
                </p:oleObj>
              </mc:Choice>
              <mc:Fallback>
                <p:oleObj name="公式" r:id="rId46" imgW="749160" imgH="368280" progId="Equation.3">
                  <p:embed/>
                  <p:pic>
                    <p:nvPicPr>
                      <p:cNvPr id="30762" name="Object 42">
                        <a:extLst>
                          <a:ext uri="{FF2B5EF4-FFF2-40B4-BE49-F238E27FC236}">
                            <a16:creationId xmlns:a16="http://schemas.microsoft.com/office/drawing/2014/main" id="{D5F2FB3E-602D-4532-B87F-B2DFACB7C63C}"/>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70659" y="6110064"/>
                        <a:ext cx="749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3" name="Object 43">
            <a:extLst>
              <a:ext uri="{FF2B5EF4-FFF2-40B4-BE49-F238E27FC236}">
                <a16:creationId xmlns:a16="http://schemas.microsoft.com/office/drawing/2014/main" id="{3E7D22A8-EF76-4D0E-8C76-12F0F26D1CDA}"/>
              </a:ext>
            </a:extLst>
          </p:cNvPr>
          <p:cNvGraphicFramePr>
            <a:graphicFrameLocks noChangeAspect="1"/>
          </p:cNvGraphicFramePr>
          <p:nvPr/>
        </p:nvGraphicFramePr>
        <p:xfrm>
          <a:off x="4770859" y="1971452"/>
          <a:ext cx="2565400" cy="392112"/>
        </p:xfrm>
        <a:graphic>
          <a:graphicData uri="http://schemas.openxmlformats.org/presentationml/2006/ole">
            <mc:AlternateContent xmlns:mc="http://schemas.openxmlformats.org/markup-compatibility/2006">
              <mc:Choice xmlns:v="urn:schemas-microsoft-com:vml" Requires="v">
                <p:oleObj spid="_x0000_s114290" name="公式" r:id="rId48" imgW="2565360" imgH="393480" progId="Equation.3">
                  <p:embed/>
                </p:oleObj>
              </mc:Choice>
              <mc:Fallback>
                <p:oleObj name="公式" r:id="rId48" imgW="2565360" imgH="393480" progId="Equation.3">
                  <p:embed/>
                  <p:pic>
                    <p:nvPicPr>
                      <p:cNvPr id="30763" name="Object 43">
                        <a:extLst>
                          <a:ext uri="{FF2B5EF4-FFF2-40B4-BE49-F238E27FC236}">
                            <a16:creationId xmlns:a16="http://schemas.microsoft.com/office/drawing/2014/main" id="{3E7D22A8-EF76-4D0E-8C76-12F0F26D1CDA}"/>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770859" y="1971452"/>
                        <a:ext cx="25654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937448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B396171-D541-49B5-AA60-E3BABDAE2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57400"/>
            <a:ext cx="5181600" cy="3200400"/>
          </a:xfrm>
          <a:prstGeom prst="rect">
            <a:avLst/>
          </a:prstGeom>
          <a:noFill/>
          <a:ln w="31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747" name="Object 3">
            <a:extLst>
              <a:ext uri="{FF2B5EF4-FFF2-40B4-BE49-F238E27FC236}">
                <a16:creationId xmlns:a16="http://schemas.microsoft.com/office/drawing/2014/main" id="{8CD21040-47C9-47AA-A993-0F4F3CE98053}"/>
              </a:ext>
            </a:extLst>
          </p:cNvPr>
          <p:cNvGraphicFramePr>
            <a:graphicFrameLocks noChangeAspect="1"/>
          </p:cNvGraphicFramePr>
          <p:nvPr/>
        </p:nvGraphicFramePr>
        <p:xfrm>
          <a:off x="1600200" y="1347788"/>
          <a:ext cx="3848100" cy="469900"/>
        </p:xfrm>
        <a:graphic>
          <a:graphicData uri="http://schemas.openxmlformats.org/presentationml/2006/ole">
            <mc:AlternateContent xmlns:mc="http://schemas.openxmlformats.org/markup-compatibility/2006">
              <mc:Choice xmlns:v="urn:schemas-microsoft-com:vml" Requires="v">
                <p:oleObj spid="_x0000_s114762" name="公式" r:id="rId4" imgW="3848040" imgH="469800" progId="Equation.3">
                  <p:embed/>
                </p:oleObj>
              </mc:Choice>
              <mc:Fallback>
                <p:oleObj name="公式" r:id="rId4" imgW="3848040" imgH="469800" progId="Equation.3">
                  <p:embed/>
                  <p:pic>
                    <p:nvPicPr>
                      <p:cNvPr id="31747" name="Object 3">
                        <a:extLst>
                          <a:ext uri="{FF2B5EF4-FFF2-40B4-BE49-F238E27FC236}">
                            <a16:creationId xmlns:a16="http://schemas.microsoft.com/office/drawing/2014/main" id="{8CD21040-47C9-47AA-A993-0F4F3CE980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347788"/>
                        <a:ext cx="3848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8" name="Line 4">
            <a:extLst>
              <a:ext uri="{FF2B5EF4-FFF2-40B4-BE49-F238E27FC236}">
                <a16:creationId xmlns:a16="http://schemas.microsoft.com/office/drawing/2014/main" id="{B7A1CB5C-7E98-4717-A170-38468136B6FC}"/>
              </a:ext>
            </a:extLst>
          </p:cNvPr>
          <p:cNvSpPr>
            <a:spLocks noChangeShapeType="1"/>
          </p:cNvSpPr>
          <p:nvPr/>
        </p:nvSpPr>
        <p:spPr bwMode="auto">
          <a:xfrm flipV="1">
            <a:off x="3086100" y="2590800"/>
            <a:ext cx="0" cy="819150"/>
          </a:xfrm>
          <a:prstGeom prst="line">
            <a:avLst/>
          </a:prstGeom>
          <a:noFill/>
          <a:ln w="12700">
            <a:solidFill>
              <a:srgbClr val="0066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49" name="Object 5">
            <a:extLst>
              <a:ext uri="{FF2B5EF4-FFF2-40B4-BE49-F238E27FC236}">
                <a16:creationId xmlns:a16="http://schemas.microsoft.com/office/drawing/2014/main" id="{89F4A65B-FE2F-4793-B143-9F247354F169}"/>
              </a:ext>
            </a:extLst>
          </p:cNvPr>
          <p:cNvGraphicFramePr>
            <a:graphicFrameLocks noChangeAspect="1"/>
          </p:cNvGraphicFramePr>
          <p:nvPr/>
        </p:nvGraphicFramePr>
        <p:xfrm>
          <a:off x="2971800" y="2362200"/>
          <a:ext cx="279400" cy="200025"/>
        </p:xfrm>
        <a:graphic>
          <a:graphicData uri="http://schemas.openxmlformats.org/presentationml/2006/ole">
            <mc:AlternateContent xmlns:mc="http://schemas.openxmlformats.org/markup-compatibility/2006">
              <mc:Choice xmlns:v="urn:schemas-microsoft-com:vml" Requires="v">
                <p:oleObj spid="_x0000_s114763" name="公式" r:id="rId6" imgW="406080" imgH="291960" progId="Equation.3">
                  <p:embed/>
                </p:oleObj>
              </mc:Choice>
              <mc:Fallback>
                <p:oleObj name="公式" r:id="rId6" imgW="406080" imgH="291960" progId="Equation.3">
                  <p:embed/>
                  <p:pic>
                    <p:nvPicPr>
                      <p:cNvPr id="31749" name="Object 5">
                        <a:extLst>
                          <a:ext uri="{FF2B5EF4-FFF2-40B4-BE49-F238E27FC236}">
                            <a16:creationId xmlns:a16="http://schemas.microsoft.com/office/drawing/2014/main" id="{89F4A65B-FE2F-4793-B143-9F247354F1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362200"/>
                        <a:ext cx="279400"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0" name="Line 6">
            <a:extLst>
              <a:ext uri="{FF2B5EF4-FFF2-40B4-BE49-F238E27FC236}">
                <a16:creationId xmlns:a16="http://schemas.microsoft.com/office/drawing/2014/main" id="{2A7D7123-B0CF-445C-84B8-1261D6FF3886}"/>
              </a:ext>
            </a:extLst>
          </p:cNvPr>
          <p:cNvSpPr>
            <a:spLocks noChangeShapeType="1"/>
          </p:cNvSpPr>
          <p:nvPr/>
        </p:nvSpPr>
        <p:spPr bwMode="auto">
          <a:xfrm flipV="1">
            <a:off x="5848350" y="3409950"/>
            <a:ext cx="0" cy="1752600"/>
          </a:xfrm>
          <a:prstGeom prst="line">
            <a:avLst/>
          </a:prstGeom>
          <a:noFill/>
          <a:ln w="12700">
            <a:solidFill>
              <a:srgbClr val="0066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51" name="Object 7">
            <a:extLst>
              <a:ext uri="{FF2B5EF4-FFF2-40B4-BE49-F238E27FC236}">
                <a16:creationId xmlns:a16="http://schemas.microsoft.com/office/drawing/2014/main" id="{860A53CB-2041-4DA2-8A86-E2DD6F954A5C}"/>
              </a:ext>
            </a:extLst>
          </p:cNvPr>
          <p:cNvGraphicFramePr>
            <a:graphicFrameLocks noChangeAspect="1"/>
          </p:cNvGraphicFramePr>
          <p:nvPr/>
        </p:nvGraphicFramePr>
        <p:xfrm>
          <a:off x="5753100" y="5219700"/>
          <a:ext cx="228600" cy="166688"/>
        </p:xfrm>
        <a:graphic>
          <a:graphicData uri="http://schemas.openxmlformats.org/presentationml/2006/ole">
            <mc:AlternateContent xmlns:mc="http://schemas.openxmlformats.org/markup-compatibility/2006">
              <mc:Choice xmlns:v="urn:schemas-microsoft-com:vml" Requires="v">
                <p:oleObj spid="_x0000_s114764" name="公式" r:id="rId8" imgW="330120" imgH="241200" progId="Equation.3">
                  <p:embed/>
                </p:oleObj>
              </mc:Choice>
              <mc:Fallback>
                <p:oleObj name="公式" r:id="rId8" imgW="330120" imgH="241200" progId="Equation.3">
                  <p:embed/>
                  <p:pic>
                    <p:nvPicPr>
                      <p:cNvPr id="31751" name="Object 7">
                        <a:extLst>
                          <a:ext uri="{FF2B5EF4-FFF2-40B4-BE49-F238E27FC236}">
                            <a16:creationId xmlns:a16="http://schemas.microsoft.com/office/drawing/2014/main" id="{860A53CB-2041-4DA2-8A86-E2DD6F954A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3100" y="5219700"/>
                        <a:ext cx="228600" cy="16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 name="Text Box 8">
            <a:extLst>
              <a:ext uri="{FF2B5EF4-FFF2-40B4-BE49-F238E27FC236}">
                <a16:creationId xmlns:a16="http://schemas.microsoft.com/office/drawing/2014/main" id="{727FE097-42DB-4C5C-B37E-D675AF64B570}"/>
              </a:ext>
            </a:extLst>
          </p:cNvPr>
          <p:cNvSpPr txBox="1">
            <a:spLocks noChangeArrowheads="1"/>
          </p:cNvSpPr>
          <p:nvPr/>
        </p:nvSpPr>
        <p:spPr bwMode="auto">
          <a:xfrm>
            <a:off x="5219700" y="1309688"/>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图形如下</a:t>
            </a:r>
          </a:p>
        </p:txBody>
      </p:sp>
      <p:sp>
        <p:nvSpPr>
          <p:cNvPr id="2" name="标题 1">
            <a:extLst>
              <a:ext uri="{FF2B5EF4-FFF2-40B4-BE49-F238E27FC236}">
                <a16:creationId xmlns:a16="http://schemas.microsoft.com/office/drawing/2014/main" id="{BFB8D311-1943-460D-89DB-D73C914733C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492947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a:extLst>
              <a:ext uri="{FF2B5EF4-FFF2-40B4-BE49-F238E27FC236}">
                <a16:creationId xmlns:a16="http://schemas.microsoft.com/office/drawing/2014/main" id="{1D6EC457-2200-465F-85AD-D454B44A7DCD}"/>
              </a:ext>
            </a:extLst>
          </p:cNvPr>
          <p:cNvGraphicFramePr>
            <a:graphicFrameLocks noChangeAspect="1"/>
          </p:cNvGraphicFramePr>
          <p:nvPr/>
        </p:nvGraphicFramePr>
        <p:xfrm>
          <a:off x="687760" y="1402893"/>
          <a:ext cx="7546975" cy="1978025"/>
        </p:xfrm>
        <a:graphic>
          <a:graphicData uri="http://schemas.openxmlformats.org/presentationml/2006/ole">
            <mc:AlternateContent xmlns:mc="http://schemas.openxmlformats.org/markup-compatibility/2006">
              <mc:Choice xmlns:v="urn:schemas-microsoft-com:vml" Requires="v">
                <p:oleObj spid="_x0000_s115738" name="Document" r:id="rId3" imgW="7975080" imgH="2104200" progId="Word.Document.8">
                  <p:embed/>
                </p:oleObj>
              </mc:Choice>
              <mc:Fallback>
                <p:oleObj name="Document" r:id="rId3" imgW="7975080" imgH="2104200" progId="Word.Document.8">
                  <p:embed/>
                  <p:pic>
                    <p:nvPicPr>
                      <p:cNvPr id="32770" name="Object 2">
                        <a:extLst>
                          <a:ext uri="{FF2B5EF4-FFF2-40B4-BE49-F238E27FC236}">
                            <a16:creationId xmlns:a16="http://schemas.microsoft.com/office/drawing/2014/main" id="{1D6EC457-2200-465F-85AD-D454B44A7D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60" y="1402893"/>
                        <a:ext cx="7546975"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Text Box 3">
            <a:extLst>
              <a:ext uri="{FF2B5EF4-FFF2-40B4-BE49-F238E27FC236}">
                <a16:creationId xmlns:a16="http://schemas.microsoft.com/office/drawing/2014/main" id="{C1A053F9-369D-4E23-A40D-0B205B3C3D93}"/>
              </a:ext>
            </a:extLst>
          </p:cNvPr>
          <p:cNvSpPr txBox="1">
            <a:spLocks noChangeArrowheads="1"/>
          </p:cNvSpPr>
          <p:nvPr/>
        </p:nvSpPr>
        <p:spPr bwMode="auto">
          <a:xfrm>
            <a:off x="611560" y="1326693"/>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定理</a:t>
            </a:r>
            <a:r>
              <a:rPr lang="en-US" altLang="zh-CN" sz="2800" b="1">
                <a:solidFill>
                  <a:schemeClr val="accent2"/>
                </a:solidFill>
                <a:latin typeface="黑体" panose="02010609060101010101" pitchFamily="49" charset="-122"/>
                <a:ea typeface="黑体" panose="02010609060101010101" pitchFamily="49" charset="-122"/>
              </a:rPr>
              <a:t>3(</a:t>
            </a:r>
            <a:r>
              <a:rPr lang="zh-CN" altLang="en-US" sz="2800" b="1">
                <a:solidFill>
                  <a:schemeClr val="accent2"/>
                </a:solidFill>
                <a:latin typeface="黑体" panose="02010609060101010101" pitchFamily="49" charset="-122"/>
                <a:ea typeface="黑体" panose="02010609060101010101" pitchFamily="49" charset="-122"/>
              </a:rPr>
              <a:t>第二充分条件</a:t>
            </a:r>
            <a:r>
              <a:rPr lang="en-US" altLang="zh-CN" sz="2800" b="1">
                <a:solidFill>
                  <a:schemeClr val="accent2"/>
                </a:solidFill>
                <a:latin typeface="黑体" panose="02010609060101010101" pitchFamily="49" charset="-122"/>
                <a:ea typeface="黑体" panose="02010609060101010101" pitchFamily="49" charset="-122"/>
              </a:rPr>
              <a:t>)</a:t>
            </a:r>
            <a:endParaRPr lang="en-US" altLang="zh-CN" sz="2800" b="1">
              <a:solidFill>
                <a:schemeClr val="accent2"/>
              </a:solidFill>
            </a:endParaRPr>
          </a:p>
        </p:txBody>
      </p:sp>
    </p:spTree>
    <p:extLst>
      <p:ext uri="{BB962C8B-B14F-4D97-AF65-F5344CB8AC3E}">
        <p14:creationId xmlns:p14="http://schemas.microsoft.com/office/powerpoint/2010/main" val="16866121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FAB2EB16-951A-405D-A4C0-23C59AFC2D8A}"/>
              </a:ext>
            </a:extLst>
          </p:cNvPr>
          <p:cNvSpPr txBox="1">
            <a:spLocks noChangeArrowheads="1"/>
          </p:cNvSpPr>
          <p:nvPr/>
        </p:nvSpPr>
        <p:spPr bwMode="auto">
          <a:xfrm>
            <a:off x="554335" y="1360388"/>
            <a:ext cx="1066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zh-CN" sz="2800" b="1">
                <a:latin typeface="黑体" panose="02010609060101010101" pitchFamily="49" charset="-122"/>
                <a:ea typeface="黑体" panose="02010609060101010101" pitchFamily="49" charset="-122"/>
              </a:rPr>
              <a:t>例2</a:t>
            </a:r>
            <a:endParaRPr lang="en-US" altLang="zh-CN" sz="2800" b="1"/>
          </a:p>
        </p:txBody>
      </p:sp>
      <p:sp>
        <p:nvSpPr>
          <p:cNvPr id="33795" name="Text Box 3">
            <a:extLst>
              <a:ext uri="{FF2B5EF4-FFF2-40B4-BE49-F238E27FC236}">
                <a16:creationId xmlns:a16="http://schemas.microsoft.com/office/drawing/2014/main" id="{5B3E6081-0D42-4738-90B7-319963322C42}"/>
              </a:ext>
            </a:extLst>
          </p:cNvPr>
          <p:cNvSpPr txBox="1">
            <a:spLocks noChangeArrowheads="1"/>
          </p:cNvSpPr>
          <p:nvPr/>
        </p:nvSpPr>
        <p:spPr bwMode="auto">
          <a:xfrm>
            <a:off x="630535" y="2046188"/>
            <a:ext cx="914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ea typeface="黑体" panose="02010609060101010101" pitchFamily="49" charset="-122"/>
              </a:rPr>
              <a:t>解</a:t>
            </a:r>
            <a:endParaRPr lang="zh-CN" altLang="en-US" sz="2800" b="1"/>
          </a:p>
        </p:txBody>
      </p:sp>
      <p:graphicFrame>
        <p:nvGraphicFramePr>
          <p:cNvPr id="33796" name="Object 4">
            <a:extLst>
              <a:ext uri="{FF2B5EF4-FFF2-40B4-BE49-F238E27FC236}">
                <a16:creationId xmlns:a16="http://schemas.microsoft.com/office/drawing/2014/main" id="{5CD5DC11-57DF-4FB6-981D-9D71813011AC}"/>
              </a:ext>
            </a:extLst>
          </p:cNvPr>
          <p:cNvGraphicFramePr>
            <a:graphicFrameLocks noChangeAspect="1"/>
          </p:cNvGraphicFramePr>
          <p:nvPr/>
        </p:nvGraphicFramePr>
        <p:xfrm>
          <a:off x="1403648" y="1412776"/>
          <a:ext cx="6770687" cy="469900"/>
        </p:xfrm>
        <a:graphic>
          <a:graphicData uri="http://schemas.openxmlformats.org/presentationml/2006/ole">
            <mc:AlternateContent xmlns:mc="http://schemas.openxmlformats.org/markup-compatibility/2006">
              <mc:Choice xmlns:v="urn:schemas-microsoft-com:vml" Requires="v">
                <p:oleObj spid="_x0000_s117098" name="公式" r:id="rId3" imgW="6769080" imgH="469800" progId="Equation.3">
                  <p:embed/>
                </p:oleObj>
              </mc:Choice>
              <mc:Fallback>
                <p:oleObj name="公式" r:id="rId3" imgW="6769080" imgH="469800" progId="Equation.3">
                  <p:embed/>
                  <p:pic>
                    <p:nvPicPr>
                      <p:cNvPr id="33796" name="Object 4">
                        <a:extLst>
                          <a:ext uri="{FF2B5EF4-FFF2-40B4-BE49-F238E27FC236}">
                            <a16:creationId xmlns:a16="http://schemas.microsoft.com/office/drawing/2014/main" id="{5CD5DC11-57DF-4FB6-981D-9D7181301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412776"/>
                        <a:ext cx="677068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a:extLst>
              <a:ext uri="{FF2B5EF4-FFF2-40B4-BE49-F238E27FC236}">
                <a16:creationId xmlns:a16="http://schemas.microsoft.com/office/drawing/2014/main" id="{B9A07250-90CE-4998-8BC2-673E75016D06}"/>
              </a:ext>
            </a:extLst>
          </p:cNvPr>
          <p:cNvGraphicFramePr>
            <a:graphicFrameLocks noChangeAspect="1"/>
          </p:cNvGraphicFramePr>
          <p:nvPr/>
        </p:nvGraphicFramePr>
        <p:xfrm>
          <a:off x="1392535" y="2046188"/>
          <a:ext cx="3441700" cy="469900"/>
        </p:xfrm>
        <a:graphic>
          <a:graphicData uri="http://schemas.openxmlformats.org/presentationml/2006/ole">
            <mc:AlternateContent xmlns:mc="http://schemas.openxmlformats.org/markup-compatibility/2006">
              <mc:Choice xmlns:v="urn:schemas-microsoft-com:vml" Requires="v">
                <p:oleObj spid="_x0000_s117099" name="公式" r:id="rId5" imgW="3441600" imgH="469800" progId="Equation.3">
                  <p:embed/>
                </p:oleObj>
              </mc:Choice>
              <mc:Fallback>
                <p:oleObj name="公式" r:id="rId5" imgW="3441600" imgH="469800" progId="Equation.3">
                  <p:embed/>
                  <p:pic>
                    <p:nvPicPr>
                      <p:cNvPr id="33797" name="Object 5">
                        <a:extLst>
                          <a:ext uri="{FF2B5EF4-FFF2-40B4-BE49-F238E27FC236}">
                            <a16:creationId xmlns:a16="http://schemas.microsoft.com/office/drawing/2014/main" id="{B9A07250-90CE-4998-8BC2-673E75016D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535" y="2046188"/>
                        <a:ext cx="3441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6">
            <a:extLst>
              <a:ext uri="{FF2B5EF4-FFF2-40B4-BE49-F238E27FC236}">
                <a16:creationId xmlns:a16="http://schemas.microsoft.com/office/drawing/2014/main" id="{F762230C-D2AB-4310-B071-8DD385311BE7}"/>
              </a:ext>
            </a:extLst>
          </p:cNvPr>
          <p:cNvGraphicFramePr>
            <a:graphicFrameLocks noChangeAspect="1"/>
          </p:cNvGraphicFramePr>
          <p:nvPr/>
        </p:nvGraphicFramePr>
        <p:xfrm>
          <a:off x="1087735" y="2808188"/>
          <a:ext cx="1943100" cy="430213"/>
        </p:xfrm>
        <a:graphic>
          <a:graphicData uri="http://schemas.openxmlformats.org/presentationml/2006/ole">
            <mc:AlternateContent xmlns:mc="http://schemas.openxmlformats.org/markup-compatibility/2006">
              <mc:Choice xmlns:v="urn:schemas-microsoft-com:vml" Requires="v">
                <p:oleObj spid="_x0000_s117100" name="公式" r:id="rId7" imgW="1942920" imgH="431640" progId="Equation.3">
                  <p:embed/>
                </p:oleObj>
              </mc:Choice>
              <mc:Fallback>
                <p:oleObj name="公式" r:id="rId7" imgW="1942920" imgH="431640" progId="Equation.3">
                  <p:embed/>
                  <p:pic>
                    <p:nvPicPr>
                      <p:cNvPr id="33798" name="Object 6">
                        <a:extLst>
                          <a:ext uri="{FF2B5EF4-FFF2-40B4-BE49-F238E27FC236}">
                            <a16:creationId xmlns:a16="http://schemas.microsoft.com/office/drawing/2014/main" id="{F762230C-D2AB-4310-B071-8DD385311B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735" y="2808188"/>
                        <a:ext cx="1943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7">
            <a:extLst>
              <a:ext uri="{FF2B5EF4-FFF2-40B4-BE49-F238E27FC236}">
                <a16:creationId xmlns:a16="http://schemas.microsoft.com/office/drawing/2014/main" id="{15F4877F-AE39-461E-B90B-9B713DC26956}"/>
              </a:ext>
            </a:extLst>
          </p:cNvPr>
          <p:cNvGraphicFramePr>
            <a:graphicFrameLocks noChangeAspect="1"/>
          </p:cNvGraphicFramePr>
          <p:nvPr/>
        </p:nvGraphicFramePr>
        <p:xfrm>
          <a:off x="3602335" y="2808188"/>
          <a:ext cx="3683000" cy="430213"/>
        </p:xfrm>
        <a:graphic>
          <a:graphicData uri="http://schemas.openxmlformats.org/presentationml/2006/ole">
            <mc:AlternateContent xmlns:mc="http://schemas.openxmlformats.org/markup-compatibility/2006">
              <mc:Choice xmlns:v="urn:schemas-microsoft-com:vml" Requires="v">
                <p:oleObj spid="_x0000_s117101" name="公式" r:id="rId9" imgW="3682800" imgH="431640" progId="Equation.3">
                  <p:embed/>
                </p:oleObj>
              </mc:Choice>
              <mc:Fallback>
                <p:oleObj name="公式" r:id="rId9" imgW="3682800" imgH="431640" progId="Equation.3">
                  <p:embed/>
                  <p:pic>
                    <p:nvPicPr>
                      <p:cNvPr id="33799" name="Object 7">
                        <a:extLst>
                          <a:ext uri="{FF2B5EF4-FFF2-40B4-BE49-F238E27FC236}">
                            <a16:creationId xmlns:a16="http://schemas.microsoft.com/office/drawing/2014/main" id="{15F4877F-AE39-461E-B90B-9B713DC269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2335" y="2808188"/>
                        <a:ext cx="36830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8">
            <a:extLst>
              <a:ext uri="{FF2B5EF4-FFF2-40B4-BE49-F238E27FC236}">
                <a16:creationId xmlns:a16="http://schemas.microsoft.com/office/drawing/2014/main" id="{0448149E-3042-4B8C-891F-D83BE4BF0D6A}"/>
              </a:ext>
            </a:extLst>
          </p:cNvPr>
          <p:cNvGraphicFramePr>
            <a:graphicFrameLocks noChangeAspect="1"/>
          </p:cNvGraphicFramePr>
          <p:nvPr/>
        </p:nvGraphicFramePr>
        <p:xfrm>
          <a:off x="4821535" y="2122388"/>
          <a:ext cx="2590800" cy="392113"/>
        </p:xfrm>
        <a:graphic>
          <a:graphicData uri="http://schemas.openxmlformats.org/presentationml/2006/ole">
            <mc:AlternateContent xmlns:mc="http://schemas.openxmlformats.org/markup-compatibility/2006">
              <mc:Choice xmlns:v="urn:schemas-microsoft-com:vml" Requires="v">
                <p:oleObj spid="_x0000_s117102" name="公式" r:id="rId11" imgW="2590560" imgH="393480" progId="Equation.3">
                  <p:embed/>
                </p:oleObj>
              </mc:Choice>
              <mc:Fallback>
                <p:oleObj name="公式" r:id="rId11" imgW="2590560" imgH="393480" progId="Equation.3">
                  <p:embed/>
                  <p:pic>
                    <p:nvPicPr>
                      <p:cNvPr id="33800" name="Object 8">
                        <a:extLst>
                          <a:ext uri="{FF2B5EF4-FFF2-40B4-BE49-F238E27FC236}">
                            <a16:creationId xmlns:a16="http://schemas.microsoft.com/office/drawing/2014/main" id="{0448149E-3042-4B8C-891F-D83BE4BF0D6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1535" y="2122388"/>
                        <a:ext cx="25908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9">
            <a:extLst>
              <a:ext uri="{FF2B5EF4-FFF2-40B4-BE49-F238E27FC236}">
                <a16:creationId xmlns:a16="http://schemas.microsoft.com/office/drawing/2014/main" id="{BF13AAFD-6E64-4BB9-B386-54835B012F06}"/>
              </a:ext>
            </a:extLst>
          </p:cNvPr>
          <p:cNvGraphicFramePr>
            <a:graphicFrameLocks noChangeAspect="1"/>
          </p:cNvGraphicFramePr>
          <p:nvPr/>
        </p:nvGraphicFramePr>
        <p:xfrm>
          <a:off x="1163935" y="3493988"/>
          <a:ext cx="2806700" cy="404813"/>
        </p:xfrm>
        <a:graphic>
          <a:graphicData uri="http://schemas.openxmlformats.org/presentationml/2006/ole">
            <mc:AlternateContent xmlns:mc="http://schemas.openxmlformats.org/markup-compatibility/2006">
              <mc:Choice xmlns:v="urn:schemas-microsoft-com:vml" Requires="v">
                <p:oleObj spid="_x0000_s117103" name="公式" r:id="rId13" imgW="2806560" imgH="406080" progId="Equation.3">
                  <p:embed/>
                </p:oleObj>
              </mc:Choice>
              <mc:Fallback>
                <p:oleObj name="公式" r:id="rId13" imgW="2806560" imgH="406080" progId="Equation.3">
                  <p:embed/>
                  <p:pic>
                    <p:nvPicPr>
                      <p:cNvPr id="33801" name="Object 9">
                        <a:extLst>
                          <a:ext uri="{FF2B5EF4-FFF2-40B4-BE49-F238E27FC236}">
                            <a16:creationId xmlns:a16="http://schemas.microsoft.com/office/drawing/2014/main" id="{BF13AAFD-6E64-4BB9-B386-54835B012F0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3935" y="3493988"/>
                        <a:ext cx="28067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0">
            <a:extLst>
              <a:ext uri="{FF2B5EF4-FFF2-40B4-BE49-F238E27FC236}">
                <a16:creationId xmlns:a16="http://schemas.microsoft.com/office/drawing/2014/main" id="{33517FD3-D8A6-483D-8C41-591852B381BF}"/>
              </a:ext>
            </a:extLst>
          </p:cNvPr>
          <p:cNvGraphicFramePr>
            <a:graphicFrameLocks noChangeAspect="1"/>
          </p:cNvGraphicFramePr>
          <p:nvPr/>
        </p:nvGraphicFramePr>
        <p:xfrm>
          <a:off x="1163935" y="4255988"/>
          <a:ext cx="1765300" cy="404813"/>
        </p:xfrm>
        <a:graphic>
          <a:graphicData uri="http://schemas.openxmlformats.org/presentationml/2006/ole">
            <mc:AlternateContent xmlns:mc="http://schemas.openxmlformats.org/markup-compatibility/2006">
              <mc:Choice xmlns:v="urn:schemas-microsoft-com:vml" Requires="v">
                <p:oleObj spid="_x0000_s117104" name="公式" r:id="rId15" imgW="1765080" imgH="406080" progId="Equation.3">
                  <p:embed/>
                </p:oleObj>
              </mc:Choice>
              <mc:Fallback>
                <p:oleObj name="公式" r:id="rId15" imgW="1765080" imgH="406080" progId="Equation.3">
                  <p:embed/>
                  <p:pic>
                    <p:nvPicPr>
                      <p:cNvPr id="33802" name="Object 10">
                        <a:extLst>
                          <a:ext uri="{FF2B5EF4-FFF2-40B4-BE49-F238E27FC236}">
                            <a16:creationId xmlns:a16="http://schemas.microsoft.com/office/drawing/2014/main" id="{33517FD3-D8A6-483D-8C41-591852B381B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63935" y="4255988"/>
                        <a:ext cx="17653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1">
            <a:extLst>
              <a:ext uri="{FF2B5EF4-FFF2-40B4-BE49-F238E27FC236}">
                <a16:creationId xmlns:a16="http://schemas.microsoft.com/office/drawing/2014/main" id="{0AC95308-0FD8-451D-87E9-19552594937B}"/>
              </a:ext>
            </a:extLst>
          </p:cNvPr>
          <p:cNvGraphicFramePr>
            <a:graphicFrameLocks noChangeAspect="1"/>
          </p:cNvGraphicFramePr>
          <p:nvPr/>
        </p:nvGraphicFramePr>
        <p:xfrm>
          <a:off x="2992735" y="4255988"/>
          <a:ext cx="1270000" cy="368300"/>
        </p:xfrm>
        <a:graphic>
          <a:graphicData uri="http://schemas.openxmlformats.org/presentationml/2006/ole">
            <mc:AlternateContent xmlns:mc="http://schemas.openxmlformats.org/markup-compatibility/2006">
              <mc:Choice xmlns:v="urn:schemas-microsoft-com:vml" Requires="v">
                <p:oleObj spid="_x0000_s117105" name="公式" r:id="rId17" imgW="1269720" imgH="368280" progId="Equation.3">
                  <p:embed/>
                </p:oleObj>
              </mc:Choice>
              <mc:Fallback>
                <p:oleObj name="公式" r:id="rId17" imgW="1269720" imgH="368280" progId="Equation.3">
                  <p:embed/>
                  <p:pic>
                    <p:nvPicPr>
                      <p:cNvPr id="33803" name="Object 11">
                        <a:extLst>
                          <a:ext uri="{FF2B5EF4-FFF2-40B4-BE49-F238E27FC236}">
                            <a16:creationId xmlns:a16="http://schemas.microsoft.com/office/drawing/2014/main" id="{0AC95308-0FD8-451D-87E9-19552594937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92735" y="4255988"/>
                        <a:ext cx="1270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4" name="Object 12">
            <a:extLst>
              <a:ext uri="{FF2B5EF4-FFF2-40B4-BE49-F238E27FC236}">
                <a16:creationId xmlns:a16="http://schemas.microsoft.com/office/drawing/2014/main" id="{6E5224E3-6EEA-40BB-96DC-F077A06171DB}"/>
              </a:ext>
            </a:extLst>
          </p:cNvPr>
          <p:cNvGraphicFramePr>
            <a:graphicFrameLocks noChangeAspect="1"/>
          </p:cNvGraphicFramePr>
          <p:nvPr/>
        </p:nvGraphicFramePr>
        <p:xfrm>
          <a:off x="4440535" y="4179788"/>
          <a:ext cx="2451100" cy="430213"/>
        </p:xfrm>
        <a:graphic>
          <a:graphicData uri="http://schemas.openxmlformats.org/presentationml/2006/ole">
            <mc:AlternateContent xmlns:mc="http://schemas.openxmlformats.org/markup-compatibility/2006">
              <mc:Choice xmlns:v="urn:schemas-microsoft-com:vml" Requires="v">
                <p:oleObj spid="_x0000_s117106" name="公式" r:id="rId19" imgW="2450880" imgH="431640" progId="Equation.3">
                  <p:embed/>
                </p:oleObj>
              </mc:Choice>
              <mc:Fallback>
                <p:oleObj name="公式" r:id="rId19" imgW="2450880" imgH="431640" progId="Equation.3">
                  <p:embed/>
                  <p:pic>
                    <p:nvPicPr>
                      <p:cNvPr id="33804" name="Object 12">
                        <a:extLst>
                          <a:ext uri="{FF2B5EF4-FFF2-40B4-BE49-F238E27FC236}">
                            <a16:creationId xmlns:a16="http://schemas.microsoft.com/office/drawing/2014/main" id="{6E5224E3-6EEA-40BB-96DC-F077A06171D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40535" y="4179788"/>
                        <a:ext cx="2451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5" name="Object 13">
            <a:extLst>
              <a:ext uri="{FF2B5EF4-FFF2-40B4-BE49-F238E27FC236}">
                <a16:creationId xmlns:a16="http://schemas.microsoft.com/office/drawing/2014/main" id="{06E6F5E9-1581-4356-851E-B0DDAE270C59}"/>
              </a:ext>
            </a:extLst>
          </p:cNvPr>
          <p:cNvGraphicFramePr>
            <a:graphicFrameLocks noChangeAspect="1"/>
          </p:cNvGraphicFramePr>
          <p:nvPr/>
        </p:nvGraphicFramePr>
        <p:xfrm>
          <a:off x="6955135" y="4179788"/>
          <a:ext cx="762000" cy="368300"/>
        </p:xfrm>
        <a:graphic>
          <a:graphicData uri="http://schemas.openxmlformats.org/presentationml/2006/ole">
            <mc:AlternateContent xmlns:mc="http://schemas.openxmlformats.org/markup-compatibility/2006">
              <mc:Choice xmlns:v="urn:schemas-microsoft-com:vml" Requires="v">
                <p:oleObj spid="_x0000_s117107" name="公式" r:id="rId21" imgW="761760" imgH="368280" progId="Equation.3">
                  <p:embed/>
                </p:oleObj>
              </mc:Choice>
              <mc:Fallback>
                <p:oleObj name="公式" r:id="rId21" imgW="761760" imgH="368280" progId="Equation.3">
                  <p:embed/>
                  <p:pic>
                    <p:nvPicPr>
                      <p:cNvPr id="33805" name="Object 13">
                        <a:extLst>
                          <a:ext uri="{FF2B5EF4-FFF2-40B4-BE49-F238E27FC236}">
                            <a16:creationId xmlns:a16="http://schemas.microsoft.com/office/drawing/2014/main" id="{06E6F5E9-1581-4356-851E-B0DDAE270C5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55135" y="4179788"/>
                        <a:ext cx="76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14">
            <a:extLst>
              <a:ext uri="{FF2B5EF4-FFF2-40B4-BE49-F238E27FC236}">
                <a16:creationId xmlns:a16="http://schemas.microsoft.com/office/drawing/2014/main" id="{F7D88CFB-73DF-46BE-A259-0EB4BE233B50}"/>
              </a:ext>
            </a:extLst>
          </p:cNvPr>
          <p:cNvGraphicFramePr>
            <a:graphicFrameLocks noChangeAspect="1"/>
          </p:cNvGraphicFramePr>
          <p:nvPr/>
        </p:nvGraphicFramePr>
        <p:xfrm>
          <a:off x="1468735" y="4941788"/>
          <a:ext cx="1270000" cy="404813"/>
        </p:xfrm>
        <a:graphic>
          <a:graphicData uri="http://schemas.openxmlformats.org/presentationml/2006/ole">
            <mc:AlternateContent xmlns:mc="http://schemas.openxmlformats.org/markup-compatibility/2006">
              <mc:Choice xmlns:v="urn:schemas-microsoft-com:vml" Requires="v">
                <p:oleObj spid="_x0000_s117108" name="公式" r:id="rId23" imgW="1269720" imgH="406080" progId="Equation.3">
                  <p:embed/>
                </p:oleObj>
              </mc:Choice>
              <mc:Fallback>
                <p:oleObj name="公式" r:id="rId23" imgW="1269720" imgH="406080" progId="Equation.3">
                  <p:embed/>
                  <p:pic>
                    <p:nvPicPr>
                      <p:cNvPr id="33806" name="Object 14">
                        <a:extLst>
                          <a:ext uri="{FF2B5EF4-FFF2-40B4-BE49-F238E27FC236}">
                            <a16:creationId xmlns:a16="http://schemas.microsoft.com/office/drawing/2014/main" id="{F7D88CFB-73DF-46BE-A259-0EB4BE233B5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68735" y="4941788"/>
                        <a:ext cx="12700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15">
            <a:extLst>
              <a:ext uri="{FF2B5EF4-FFF2-40B4-BE49-F238E27FC236}">
                <a16:creationId xmlns:a16="http://schemas.microsoft.com/office/drawing/2014/main" id="{6D05A706-062E-4073-A462-F542C2A2BA55}"/>
              </a:ext>
            </a:extLst>
          </p:cNvPr>
          <p:cNvGraphicFramePr>
            <a:graphicFrameLocks noChangeAspect="1"/>
          </p:cNvGraphicFramePr>
          <p:nvPr/>
        </p:nvGraphicFramePr>
        <p:xfrm>
          <a:off x="2916535" y="4941788"/>
          <a:ext cx="1001713" cy="368300"/>
        </p:xfrm>
        <a:graphic>
          <a:graphicData uri="http://schemas.openxmlformats.org/presentationml/2006/ole">
            <mc:AlternateContent xmlns:mc="http://schemas.openxmlformats.org/markup-compatibility/2006">
              <mc:Choice xmlns:v="urn:schemas-microsoft-com:vml" Requires="v">
                <p:oleObj spid="_x0000_s117109" name="公式" r:id="rId25" imgW="1002960" imgH="368280" progId="Equation.3">
                  <p:embed/>
                </p:oleObj>
              </mc:Choice>
              <mc:Fallback>
                <p:oleObj name="公式" r:id="rId25" imgW="1002960" imgH="368280" progId="Equation.3">
                  <p:embed/>
                  <p:pic>
                    <p:nvPicPr>
                      <p:cNvPr id="33807" name="Object 15">
                        <a:extLst>
                          <a:ext uri="{FF2B5EF4-FFF2-40B4-BE49-F238E27FC236}">
                            <a16:creationId xmlns:a16="http://schemas.microsoft.com/office/drawing/2014/main" id="{6D05A706-062E-4073-A462-F542C2A2BA5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16535" y="4941788"/>
                        <a:ext cx="10017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Object 16">
            <a:extLst>
              <a:ext uri="{FF2B5EF4-FFF2-40B4-BE49-F238E27FC236}">
                <a16:creationId xmlns:a16="http://schemas.microsoft.com/office/drawing/2014/main" id="{03CD0B34-7937-4565-BD7C-E2BBF0157DE9}"/>
              </a:ext>
            </a:extLst>
          </p:cNvPr>
          <p:cNvGraphicFramePr>
            <a:graphicFrameLocks noChangeAspect="1"/>
          </p:cNvGraphicFramePr>
          <p:nvPr/>
        </p:nvGraphicFramePr>
        <p:xfrm>
          <a:off x="4440535" y="4941788"/>
          <a:ext cx="2247900" cy="430213"/>
        </p:xfrm>
        <a:graphic>
          <a:graphicData uri="http://schemas.openxmlformats.org/presentationml/2006/ole">
            <mc:AlternateContent xmlns:mc="http://schemas.openxmlformats.org/markup-compatibility/2006">
              <mc:Choice xmlns:v="urn:schemas-microsoft-com:vml" Requires="v">
                <p:oleObj spid="_x0000_s117110" name="公式" r:id="rId27" imgW="2247840" imgH="431640" progId="Equation.3">
                  <p:embed/>
                </p:oleObj>
              </mc:Choice>
              <mc:Fallback>
                <p:oleObj name="公式" r:id="rId27" imgW="2247840" imgH="431640" progId="Equation.3">
                  <p:embed/>
                  <p:pic>
                    <p:nvPicPr>
                      <p:cNvPr id="33808" name="Object 16">
                        <a:extLst>
                          <a:ext uri="{FF2B5EF4-FFF2-40B4-BE49-F238E27FC236}">
                            <a16:creationId xmlns:a16="http://schemas.microsoft.com/office/drawing/2014/main" id="{03CD0B34-7937-4565-BD7C-E2BBF0157DE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40535" y="4941788"/>
                        <a:ext cx="22479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9" name="Object 17">
            <a:extLst>
              <a:ext uri="{FF2B5EF4-FFF2-40B4-BE49-F238E27FC236}">
                <a16:creationId xmlns:a16="http://schemas.microsoft.com/office/drawing/2014/main" id="{E4D990E5-40C7-4DD7-84DA-10AFCCB145A5}"/>
              </a:ext>
            </a:extLst>
          </p:cNvPr>
          <p:cNvGraphicFramePr>
            <a:graphicFrameLocks noChangeAspect="1"/>
          </p:cNvGraphicFramePr>
          <p:nvPr/>
        </p:nvGraphicFramePr>
        <p:xfrm>
          <a:off x="6726535" y="4968776"/>
          <a:ext cx="965200" cy="315912"/>
        </p:xfrm>
        <a:graphic>
          <a:graphicData uri="http://schemas.openxmlformats.org/presentationml/2006/ole">
            <mc:AlternateContent xmlns:mc="http://schemas.openxmlformats.org/markup-compatibility/2006">
              <mc:Choice xmlns:v="urn:schemas-microsoft-com:vml" Requires="v">
                <p:oleObj spid="_x0000_s117111" name="公式" r:id="rId29" imgW="965160" imgH="317160" progId="Equation.3">
                  <p:embed/>
                </p:oleObj>
              </mc:Choice>
              <mc:Fallback>
                <p:oleObj name="公式" r:id="rId29" imgW="965160" imgH="317160" progId="Equation.3">
                  <p:embed/>
                  <p:pic>
                    <p:nvPicPr>
                      <p:cNvPr id="33809" name="Object 17">
                        <a:extLst>
                          <a:ext uri="{FF2B5EF4-FFF2-40B4-BE49-F238E27FC236}">
                            <a16:creationId xmlns:a16="http://schemas.microsoft.com/office/drawing/2014/main" id="{E4D990E5-40C7-4DD7-84DA-10AFCCB145A5}"/>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726535" y="4968776"/>
                        <a:ext cx="9652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810" name="Group 18">
            <a:extLst>
              <a:ext uri="{FF2B5EF4-FFF2-40B4-BE49-F238E27FC236}">
                <a16:creationId xmlns:a16="http://schemas.microsoft.com/office/drawing/2014/main" id="{9C17B859-75C2-486D-8C1D-DE0900EF4E4F}"/>
              </a:ext>
            </a:extLst>
          </p:cNvPr>
          <p:cNvGrpSpPr>
            <a:grpSpLocks/>
          </p:cNvGrpSpPr>
          <p:nvPr/>
        </p:nvGrpSpPr>
        <p:grpSpPr bwMode="auto">
          <a:xfrm>
            <a:off x="1316335" y="5856188"/>
            <a:ext cx="6858000" cy="519113"/>
            <a:chOff x="672" y="3156"/>
            <a:chExt cx="4284" cy="327"/>
          </a:xfrm>
        </p:grpSpPr>
        <p:graphicFrame>
          <p:nvGraphicFramePr>
            <p:cNvPr id="33811" name="Object 19">
              <a:extLst>
                <a:ext uri="{FF2B5EF4-FFF2-40B4-BE49-F238E27FC236}">
                  <a16:creationId xmlns:a16="http://schemas.microsoft.com/office/drawing/2014/main" id="{A8BA6BAE-B6D4-4E11-8701-01A37C983AAD}"/>
                </a:ext>
              </a:extLst>
            </p:cNvPr>
            <p:cNvGraphicFramePr>
              <a:graphicFrameLocks noChangeAspect="1"/>
            </p:cNvGraphicFramePr>
            <p:nvPr/>
          </p:nvGraphicFramePr>
          <p:xfrm>
            <a:off x="672" y="3168"/>
            <a:ext cx="2648" cy="296"/>
          </p:xfrm>
          <a:graphic>
            <a:graphicData uri="http://schemas.openxmlformats.org/presentationml/2006/ole">
              <mc:AlternateContent xmlns:mc="http://schemas.openxmlformats.org/markup-compatibility/2006">
                <mc:Choice xmlns:v="urn:schemas-microsoft-com:vml" Requires="v">
                  <p:oleObj spid="_x0000_s117112" name="公式" r:id="rId31" imgW="4203360" imgH="469800" progId="Equation.3">
                    <p:embed/>
                  </p:oleObj>
                </mc:Choice>
                <mc:Fallback>
                  <p:oleObj name="公式" r:id="rId31" imgW="4203360" imgH="469800" progId="Equation.3">
                    <p:embed/>
                    <p:pic>
                      <p:nvPicPr>
                        <p:cNvPr id="33811" name="Object 19">
                          <a:extLst>
                            <a:ext uri="{FF2B5EF4-FFF2-40B4-BE49-F238E27FC236}">
                              <a16:creationId xmlns:a16="http://schemas.microsoft.com/office/drawing/2014/main" id="{A8BA6BAE-B6D4-4E11-8701-01A37C983AAD}"/>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2" y="3168"/>
                          <a:ext cx="264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2" name="Text Box 20">
              <a:extLst>
                <a:ext uri="{FF2B5EF4-FFF2-40B4-BE49-F238E27FC236}">
                  <a16:creationId xmlns:a16="http://schemas.microsoft.com/office/drawing/2014/main" id="{FAB82053-9A9E-4B28-8126-BA429D9C3B48}"/>
                </a:ext>
              </a:extLst>
            </p:cNvPr>
            <p:cNvSpPr txBox="1">
              <a:spLocks noChangeArrowheads="1"/>
            </p:cNvSpPr>
            <p:nvPr/>
          </p:nvSpPr>
          <p:spPr bwMode="auto">
            <a:xfrm>
              <a:off x="3228" y="3156"/>
              <a:ext cx="1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图形如下</a:t>
              </a:r>
            </a:p>
          </p:txBody>
        </p:sp>
      </p:grpSp>
    </p:spTree>
    <p:extLst>
      <p:ext uri="{BB962C8B-B14F-4D97-AF65-F5344CB8AC3E}">
        <p14:creationId xmlns:p14="http://schemas.microsoft.com/office/powerpoint/2010/main" val="23260514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a:extLst>
              <a:ext uri="{FF2B5EF4-FFF2-40B4-BE49-F238E27FC236}">
                <a16:creationId xmlns:a16="http://schemas.microsoft.com/office/drawing/2014/main" id="{C33FD95D-E06E-4D88-82FC-5E229A793D62}"/>
              </a:ext>
            </a:extLst>
          </p:cNvPr>
          <p:cNvGrpSpPr>
            <a:grpSpLocks/>
          </p:cNvGrpSpPr>
          <p:nvPr/>
        </p:nvGrpSpPr>
        <p:grpSpPr bwMode="auto">
          <a:xfrm>
            <a:off x="1828800" y="1196975"/>
            <a:ext cx="5410200" cy="3451225"/>
            <a:chOff x="1152" y="1015"/>
            <a:chExt cx="3408" cy="2174"/>
          </a:xfrm>
        </p:grpSpPr>
        <p:pic>
          <p:nvPicPr>
            <p:cNvPr id="34819" name="Picture 3">
              <a:extLst>
                <a:ext uri="{FF2B5EF4-FFF2-40B4-BE49-F238E27FC236}">
                  <a16:creationId xmlns:a16="http://schemas.microsoft.com/office/drawing/2014/main" id="{8DAC6E9B-1392-42AB-95D9-4D10DCE6E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1015"/>
              <a:ext cx="3408" cy="2105"/>
            </a:xfrm>
            <a:prstGeom prst="rect">
              <a:avLst/>
            </a:prstGeom>
            <a:noFill/>
            <a:ln w="31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Line 4">
              <a:extLst>
                <a:ext uri="{FF2B5EF4-FFF2-40B4-BE49-F238E27FC236}">
                  <a16:creationId xmlns:a16="http://schemas.microsoft.com/office/drawing/2014/main" id="{65743806-2E6E-46B1-B90D-C8329033D8A0}"/>
                </a:ext>
              </a:extLst>
            </p:cNvPr>
            <p:cNvSpPr>
              <a:spLocks noChangeShapeType="1"/>
            </p:cNvSpPr>
            <p:nvPr/>
          </p:nvSpPr>
          <p:spPr bwMode="auto">
            <a:xfrm flipV="1">
              <a:off x="2100" y="1392"/>
              <a:ext cx="0" cy="912"/>
            </a:xfrm>
            <a:prstGeom prst="line">
              <a:avLst/>
            </a:prstGeom>
            <a:noFill/>
            <a:ln w="12700">
              <a:solidFill>
                <a:srgbClr val="0066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1" name="Line 5">
              <a:extLst>
                <a:ext uri="{FF2B5EF4-FFF2-40B4-BE49-F238E27FC236}">
                  <a16:creationId xmlns:a16="http://schemas.microsoft.com/office/drawing/2014/main" id="{A538F37C-18D7-4258-9736-A0D0BD0857AC}"/>
                </a:ext>
              </a:extLst>
            </p:cNvPr>
            <p:cNvSpPr>
              <a:spLocks noChangeShapeType="1"/>
            </p:cNvSpPr>
            <p:nvPr/>
          </p:nvSpPr>
          <p:spPr bwMode="auto">
            <a:xfrm flipV="1">
              <a:off x="3468" y="2304"/>
              <a:ext cx="0" cy="768"/>
            </a:xfrm>
            <a:prstGeom prst="line">
              <a:avLst/>
            </a:prstGeom>
            <a:noFill/>
            <a:ln w="12700">
              <a:solidFill>
                <a:srgbClr val="0066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22" name="Object 6">
              <a:extLst>
                <a:ext uri="{FF2B5EF4-FFF2-40B4-BE49-F238E27FC236}">
                  <a16:creationId xmlns:a16="http://schemas.microsoft.com/office/drawing/2014/main" id="{CA4CA7FC-70AE-46AF-96D6-8BAD2AA1B4D4}"/>
                </a:ext>
              </a:extLst>
            </p:cNvPr>
            <p:cNvGraphicFramePr>
              <a:graphicFrameLocks noChangeAspect="1"/>
            </p:cNvGraphicFramePr>
            <p:nvPr/>
          </p:nvGraphicFramePr>
          <p:xfrm>
            <a:off x="2016" y="1248"/>
            <a:ext cx="176" cy="126"/>
          </p:xfrm>
          <a:graphic>
            <a:graphicData uri="http://schemas.openxmlformats.org/presentationml/2006/ole">
              <mc:AlternateContent xmlns:mc="http://schemas.openxmlformats.org/markup-compatibility/2006">
                <mc:Choice xmlns:v="urn:schemas-microsoft-com:vml" Requires="v">
                  <p:oleObj spid="_x0000_s117834" name="公式" r:id="rId4" imgW="406080" imgH="291960" progId="Equation.3">
                    <p:embed/>
                  </p:oleObj>
                </mc:Choice>
                <mc:Fallback>
                  <p:oleObj name="公式" r:id="rId4" imgW="406080" imgH="291960" progId="Equation.3">
                    <p:embed/>
                    <p:pic>
                      <p:nvPicPr>
                        <p:cNvPr id="34822" name="Object 6">
                          <a:extLst>
                            <a:ext uri="{FF2B5EF4-FFF2-40B4-BE49-F238E27FC236}">
                              <a16:creationId xmlns:a16="http://schemas.microsoft.com/office/drawing/2014/main" id="{CA4CA7FC-70AE-46AF-96D6-8BAD2AA1B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 y="1248"/>
                          <a:ext cx="176"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a:extLst>
                <a:ext uri="{FF2B5EF4-FFF2-40B4-BE49-F238E27FC236}">
                  <a16:creationId xmlns:a16="http://schemas.microsoft.com/office/drawing/2014/main" id="{A2900EED-1947-416A-B6AD-35DBA548C296}"/>
                </a:ext>
              </a:extLst>
            </p:cNvPr>
            <p:cNvGraphicFramePr>
              <a:graphicFrameLocks noChangeAspect="1"/>
            </p:cNvGraphicFramePr>
            <p:nvPr/>
          </p:nvGraphicFramePr>
          <p:xfrm>
            <a:off x="3408" y="3084"/>
            <a:ext cx="144" cy="105"/>
          </p:xfrm>
          <a:graphic>
            <a:graphicData uri="http://schemas.openxmlformats.org/presentationml/2006/ole">
              <mc:AlternateContent xmlns:mc="http://schemas.openxmlformats.org/markup-compatibility/2006">
                <mc:Choice xmlns:v="urn:schemas-microsoft-com:vml" Requires="v">
                  <p:oleObj spid="_x0000_s117835" name="公式" r:id="rId6" imgW="330120" imgH="241200" progId="Equation.3">
                    <p:embed/>
                  </p:oleObj>
                </mc:Choice>
                <mc:Fallback>
                  <p:oleObj name="公式" r:id="rId6" imgW="330120" imgH="241200" progId="Equation.3">
                    <p:embed/>
                    <p:pic>
                      <p:nvPicPr>
                        <p:cNvPr id="34823" name="Object 7">
                          <a:extLst>
                            <a:ext uri="{FF2B5EF4-FFF2-40B4-BE49-F238E27FC236}">
                              <a16:creationId xmlns:a16="http://schemas.microsoft.com/office/drawing/2014/main" id="{A2900EED-1947-416A-B6AD-35DBA548C2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3084"/>
                          <a:ext cx="144" cy="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24" name="Text Box 8">
            <a:extLst>
              <a:ext uri="{FF2B5EF4-FFF2-40B4-BE49-F238E27FC236}">
                <a16:creationId xmlns:a16="http://schemas.microsoft.com/office/drawing/2014/main" id="{D1FF87F4-FA0F-44BB-A687-0441FE88C2DF}"/>
              </a:ext>
            </a:extLst>
          </p:cNvPr>
          <p:cNvSpPr txBox="1">
            <a:spLocks noChangeArrowheads="1"/>
          </p:cNvSpPr>
          <p:nvPr/>
        </p:nvSpPr>
        <p:spPr bwMode="auto">
          <a:xfrm>
            <a:off x="838200" y="48768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注意</a:t>
            </a:r>
            <a:r>
              <a:rPr lang="en-US" altLang="zh-CN" sz="2800" b="1">
                <a:solidFill>
                  <a:schemeClr val="accent2"/>
                </a:solidFill>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graphicFrame>
        <p:nvGraphicFramePr>
          <p:cNvPr id="34825" name="Object 9">
            <a:extLst>
              <a:ext uri="{FF2B5EF4-FFF2-40B4-BE49-F238E27FC236}">
                <a16:creationId xmlns:a16="http://schemas.microsoft.com/office/drawing/2014/main" id="{EA2DC0B1-09DE-46DA-9885-113F5D3AD6C2}"/>
              </a:ext>
            </a:extLst>
          </p:cNvPr>
          <p:cNvGraphicFramePr>
            <a:graphicFrameLocks noChangeAspect="1"/>
          </p:cNvGraphicFramePr>
          <p:nvPr/>
        </p:nvGraphicFramePr>
        <p:xfrm>
          <a:off x="1905000" y="4976813"/>
          <a:ext cx="6415088" cy="952500"/>
        </p:xfrm>
        <a:graphic>
          <a:graphicData uri="http://schemas.openxmlformats.org/presentationml/2006/ole">
            <mc:AlternateContent xmlns:mc="http://schemas.openxmlformats.org/markup-compatibility/2006">
              <mc:Choice xmlns:v="urn:schemas-microsoft-com:vml" Requires="v">
                <p:oleObj spid="_x0000_s117836" name="公式" r:id="rId8" imgW="6413400" imgH="952200" progId="Equation.3">
                  <p:embed/>
                </p:oleObj>
              </mc:Choice>
              <mc:Fallback>
                <p:oleObj name="公式" r:id="rId8" imgW="6413400" imgH="952200" progId="Equation.3">
                  <p:embed/>
                  <p:pic>
                    <p:nvPicPr>
                      <p:cNvPr id="34825" name="Object 9">
                        <a:extLst>
                          <a:ext uri="{FF2B5EF4-FFF2-40B4-BE49-F238E27FC236}">
                            <a16:creationId xmlns:a16="http://schemas.microsoft.com/office/drawing/2014/main" id="{EA2DC0B1-09DE-46DA-9885-113F5D3AD6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976813"/>
                        <a:ext cx="641508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a:extLst>
              <a:ext uri="{FF2B5EF4-FFF2-40B4-BE49-F238E27FC236}">
                <a16:creationId xmlns:a16="http://schemas.microsoft.com/office/drawing/2014/main" id="{55687830-1627-4E41-8147-391A0792BF0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1371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2EB3-F6CA-444C-A24B-EE8CFA397114}"/>
              </a:ext>
            </a:extLst>
          </p:cNvPr>
          <p:cNvSpPr>
            <a:spLocks noGrp="1"/>
          </p:cNvSpPr>
          <p:nvPr>
            <p:ph type="title"/>
          </p:nvPr>
        </p:nvSpPr>
        <p:spPr>
          <a:xfrm>
            <a:off x="385724" y="407193"/>
            <a:ext cx="7886700" cy="758560"/>
          </a:xfrm>
        </p:spPr>
        <p:txBody>
          <a:bodyPr/>
          <a:lstStyle/>
          <a:p>
            <a:r>
              <a:rPr lang="zh-CN" altLang="en-US" dirty="0"/>
              <a:t>初等函数</a:t>
            </a:r>
          </a:p>
        </p:txBody>
      </p:sp>
      <p:sp>
        <p:nvSpPr>
          <p:cNvPr id="3" name="灯片编号占位符 2">
            <a:extLst>
              <a:ext uri="{FF2B5EF4-FFF2-40B4-BE49-F238E27FC236}">
                <a16:creationId xmlns:a16="http://schemas.microsoft.com/office/drawing/2014/main" id="{09DEF0EF-BFDD-4F8C-940A-5AC81953BBDF}"/>
              </a:ext>
            </a:extLst>
          </p:cNvPr>
          <p:cNvSpPr>
            <a:spLocks noGrp="1"/>
          </p:cNvSpPr>
          <p:nvPr>
            <p:ph type="sldNum" sz="quarter" idx="4"/>
          </p:nvPr>
        </p:nvSpPr>
        <p:spPr>
          <a:xfrm>
            <a:off x="8375915" y="6426923"/>
            <a:ext cx="768085" cy="366183"/>
          </a:xfrm>
        </p:spPr>
        <p:txBody>
          <a:bodyPr/>
          <a:lstStyle/>
          <a:p>
            <a:fld id="{84DAB822-A63B-3445-9D7E-D07ED9067572}" type="slidenum">
              <a:rPr kumimoji="1" lang="zh-CN" altLang="en-US" smtClean="0">
                <a:solidFill>
                  <a:prstClr val="white"/>
                </a:solidFill>
              </a:rPr>
              <a:pPr/>
              <a:t>13</a:t>
            </a:fld>
            <a:endParaRPr kumimoji="1" lang="zh-CN" altLang="en-US" dirty="0">
              <a:solidFill>
                <a:prstClr val="white"/>
              </a:solidFill>
            </a:endParaRPr>
          </a:p>
        </p:txBody>
      </p:sp>
      <p:sp>
        <p:nvSpPr>
          <p:cNvPr id="4" name="Text Box 2">
            <a:extLst>
              <a:ext uri="{FF2B5EF4-FFF2-40B4-BE49-F238E27FC236}">
                <a16:creationId xmlns:a16="http://schemas.microsoft.com/office/drawing/2014/main" id="{3AEBDD3A-C5F8-4DD4-AFCA-F9D2F240EC56}"/>
              </a:ext>
            </a:extLst>
          </p:cNvPr>
          <p:cNvSpPr txBox="1">
            <a:spLocks noChangeArrowheads="1"/>
          </p:cNvSpPr>
          <p:nvPr/>
        </p:nvSpPr>
        <p:spPr bwMode="auto">
          <a:xfrm>
            <a:off x="610481" y="1134395"/>
            <a:ext cx="70073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lang="zh-CN" altLang="en-US" sz="2800" b="1" dirty="0"/>
              <a:t>以下六类函数称为</a:t>
            </a:r>
            <a:r>
              <a:rPr lang="zh-CN" altLang="en-US" sz="2800" b="1" dirty="0">
                <a:solidFill>
                  <a:srgbClr val="0000FF"/>
                </a:solidFill>
              </a:rPr>
              <a:t>基本初等函数</a:t>
            </a:r>
            <a:r>
              <a:rPr lang="en-US" altLang="zh-CN" sz="2800" b="1" dirty="0">
                <a:solidFill>
                  <a:srgbClr val="0000FF"/>
                </a:solidFill>
              </a:rPr>
              <a:t>.</a:t>
            </a:r>
          </a:p>
        </p:txBody>
      </p:sp>
      <p:graphicFrame>
        <p:nvGraphicFramePr>
          <p:cNvPr id="5" name="Object 3">
            <a:extLst>
              <a:ext uri="{FF2B5EF4-FFF2-40B4-BE49-F238E27FC236}">
                <a16:creationId xmlns:a16="http://schemas.microsoft.com/office/drawing/2014/main" id="{88DFC4B3-0123-4DD6-8339-0FB4EBC4F475}"/>
              </a:ext>
            </a:extLst>
          </p:cNvPr>
          <p:cNvGraphicFramePr>
            <a:graphicFrameLocks noChangeAspect="1"/>
          </p:cNvGraphicFramePr>
          <p:nvPr>
            <p:extLst>
              <p:ext uri="{D42A27DB-BD31-4B8C-83A1-F6EECF244321}">
                <p14:modId xmlns:p14="http://schemas.microsoft.com/office/powerpoint/2010/main" val="3667963009"/>
              </p:ext>
            </p:extLst>
          </p:nvPr>
        </p:nvGraphicFramePr>
        <p:xfrm>
          <a:off x="904424" y="1789716"/>
          <a:ext cx="4489697" cy="411050"/>
        </p:xfrm>
        <a:graphic>
          <a:graphicData uri="http://schemas.openxmlformats.org/presentationml/2006/ole">
            <mc:AlternateContent xmlns:mc="http://schemas.openxmlformats.org/markup-compatibility/2006">
              <mc:Choice xmlns:v="urn:schemas-microsoft-com:vml" Requires="v">
                <p:oleObj spid="_x0000_s14658" name="Equation" r:id="rId3" imgW="4698720" imgH="431640" progId="Equation.3">
                  <p:embed/>
                </p:oleObj>
              </mc:Choice>
              <mc:Fallback>
                <p:oleObj name="Equation" r:id="rId3" imgW="4698720" imgH="431640" progId="Equation.3">
                  <p:embed/>
                  <p:pic>
                    <p:nvPicPr>
                      <p:cNvPr id="531459" name="Object 3">
                        <a:extLst>
                          <a:ext uri="{FF2B5EF4-FFF2-40B4-BE49-F238E27FC236}">
                            <a16:creationId xmlns:a16="http://schemas.microsoft.com/office/drawing/2014/main" id="{68A6E789-648C-4EFF-88CB-C73872F5D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424" y="1789716"/>
                        <a:ext cx="4489697" cy="411050"/>
                      </a:xfrm>
                      <a:prstGeom prst="rect">
                        <a:avLst/>
                      </a:prstGeom>
                      <a:noFill/>
                      <a:ln>
                        <a:noFill/>
                      </a:ln>
                      <a:effectLst/>
                    </p:spPr>
                  </p:pic>
                </p:oleObj>
              </mc:Fallback>
            </mc:AlternateContent>
          </a:graphicData>
        </a:graphic>
      </p:graphicFrame>
      <p:graphicFrame>
        <p:nvGraphicFramePr>
          <p:cNvPr id="6" name="Object 4">
            <a:extLst>
              <a:ext uri="{FF2B5EF4-FFF2-40B4-BE49-F238E27FC236}">
                <a16:creationId xmlns:a16="http://schemas.microsoft.com/office/drawing/2014/main" id="{D95180A1-D2AE-4277-82BD-280BD79C1741}"/>
              </a:ext>
            </a:extLst>
          </p:cNvPr>
          <p:cNvGraphicFramePr>
            <a:graphicFrameLocks noChangeAspect="1"/>
          </p:cNvGraphicFramePr>
          <p:nvPr>
            <p:extLst>
              <p:ext uri="{D42A27DB-BD31-4B8C-83A1-F6EECF244321}">
                <p14:modId xmlns:p14="http://schemas.microsoft.com/office/powerpoint/2010/main" val="2311410868"/>
              </p:ext>
            </p:extLst>
          </p:nvPr>
        </p:nvGraphicFramePr>
        <p:xfrm>
          <a:off x="864736" y="2464403"/>
          <a:ext cx="4416891" cy="448970"/>
        </p:xfrm>
        <a:graphic>
          <a:graphicData uri="http://schemas.openxmlformats.org/presentationml/2006/ole">
            <mc:AlternateContent xmlns:mc="http://schemas.openxmlformats.org/markup-compatibility/2006">
              <mc:Choice xmlns:v="urn:schemas-microsoft-com:vml" Requires="v">
                <p:oleObj spid="_x0000_s14659" name="Equation" r:id="rId5" imgW="4622760" imgH="469800" progId="Equation.DSMT4">
                  <p:embed/>
                </p:oleObj>
              </mc:Choice>
              <mc:Fallback>
                <p:oleObj name="Equation" r:id="rId5" imgW="4622760" imgH="469800" progId="Equation.DSMT4">
                  <p:embed/>
                  <p:pic>
                    <p:nvPicPr>
                      <p:cNvPr id="531460" name="Object 4">
                        <a:extLst>
                          <a:ext uri="{FF2B5EF4-FFF2-40B4-BE49-F238E27FC236}">
                            <a16:creationId xmlns:a16="http://schemas.microsoft.com/office/drawing/2014/main" id="{C0C6AB1C-0E09-4E75-9377-12A1C3D6A3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736" y="2464403"/>
                        <a:ext cx="4416891" cy="448970"/>
                      </a:xfrm>
                      <a:prstGeom prst="rect">
                        <a:avLst/>
                      </a:prstGeom>
                      <a:noFill/>
                      <a:ln>
                        <a:noFill/>
                      </a:ln>
                      <a:effectLst/>
                    </p:spPr>
                  </p:pic>
                </p:oleObj>
              </mc:Fallback>
            </mc:AlternateContent>
          </a:graphicData>
        </a:graphic>
      </p:graphicFrame>
      <p:graphicFrame>
        <p:nvGraphicFramePr>
          <p:cNvPr id="7" name="Object 5">
            <a:extLst>
              <a:ext uri="{FF2B5EF4-FFF2-40B4-BE49-F238E27FC236}">
                <a16:creationId xmlns:a16="http://schemas.microsoft.com/office/drawing/2014/main" id="{CC27C860-FFA5-4AC9-AEDA-43DBDF1AD6FA}"/>
              </a:ext>
            </a:extLst>
          </p:cNvPr>
          <p:cNvGraphicFramePr>
            <a:graphicFrameLocks noChangeAspect="1"/>
          </p:cNvGraphicFramePr>
          <p:nvPr>
            <p:extLst>
              <p:ext uri="{D42A27DB-BD31-4B8C-83A1-F6EECF244321}">
                <p14:modId xmlns:p14="http://schemas.microsoft.com/office/powerpoint/2010/main" val="3653594027"/>
              </p:ext>
            </p:extLst>
          </p:nvPr>
        </p:nvGraphicFramePr>
        <p:xfrm>
          <a:off x="891724" y="3150203"/>
          <a:ext cx="5011473" cy="448970"/>
        </p:xfrm>
        <a:graphic>
          <a:graphicData uri="http://schemas.openxmlformats.org/presentationml/2006/ole">
            <mc:AlternateContent xmlns:mc="http://schemas.openxmlformats.org/markup-compatibility/2006">
              <mc:Choice xmlns:v="urn:schemas-microsoft-com:vml" Requires="v">
                <p:oleObj spid="_x0000_s14660" name="Equation" r:id="rId7" imgW="5244840" imgH="469800" progId="Equation.3">
                  <p:embed/>
                </p:oleObj>
              </mc:Choice>
              <mc:Fallback>
                <p:oleObj name="Equation" r:id="rId7" imgW="5244840" imgH="469800" progId="Equation.3">
                  <p:embed/>
                  <p:pic>
                    <p:nvPicPr>
                      <p:cNvPr id="531461" name="Object 5">
                        <a:extLst>
                          <a:ext uri="{FF2B5EF4-FFF2-40B4-BE49-F238E27FC236}">
                            <a16:creationId xmlns:a16="http://schemas.microsoft.com/office/drawing/2014/main" id="{D7E7D464-2D17-4F84-A910-948ED84377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724" y="3150203"/>
                        <a:ext cx="5011473" cy="448970"/>
                      </a:xfrm>
                      <a:prstGeom prst="rect">
                        <a:avLst/>
                      </a:prstGeom>
                      <a:noFill/>
                      <a:ln>
                        <a:noFill/>
                      </a:ln>
                      <a:effectLst/>
                    </p:spPr>
                  </p:pic>
                </p:oleObj>
              </mc:Fallback>
            </mc:AlternateContent>
          </a:graphicData>
        </a:graphic>
      </p:graphicFrame>
      <p:graphicFrame>
        <p:nvGraphicFramePr>
          <p:cNvPr id="8" name="Object 6">
            <a:extLst>
              <a:ext uri="{FF2B5EF4-FFF2-40B4-BE49-F238E27FC236}">
                <a16:creationId xmlns:a16="http://schemas.microsoft.com/office/drawing/2014/main" id="{139FEC02-64AB-463E-B160-98AB59958E9C}"/>
              </a:ext>
            </a:extLst>
          </p:cNvPr>
          <p:cNvGraphicFramePr>
            <a:graphicFrameLocks noChangeAspect="1"/>
          </p:cNvGraphicFramePr>
          <p:nvPr>
            <p:extLst>
              <p:ext uri="{D42A27DB-BD31-4B8C-83A1-F6EECF244321}">
                <p14:modId xmlns:p14="http://schemas.microsoft.com/office/powerpoint/2010/main" val="1640869035"/>
              </p:ext>
            </p:extLst>
          </p:nvPr>
        </p:nvGraphicFramePr>
        <p:xfrm>
          <a:off x="858386" y="3831240"/>
          <a:ext cx="5508980" cy="423185"/>
        </p:xfrm>
        <a:graphic>
          <a:graphicData uri="http://schemas.openxmlformats.org/presentationml/2006/ole">
            <mc:AlternateContent xmlns:mc="http://schemas.openxmlformats.org/markup-compatibility/2006">
              <mc:Choice xmlns:v="urn:schemas-microsoft-com:vml" Requires="v">
                <p:oleObj spid="_x0000_s14661" name="Equation" r:id="rId9" imgW="5765760" imgH="444240" progId="Equation.DSMT4">
                  <p:embed/>
                </p:oleObj>
              </mc:Choice>
              <mc:Fallback>
                <p:oleObj name="Equation" r:id="rId9" imgW="5765760" imgH="444240" progId="Equation.DSMT4">
                  <p:embed/>
                  <p:pic>
                    <p:nvPicPr>
                      <p:cNvPr id="531462" name="Object 6">
                        <a:extLst>
                          <a:ext uri="{FF2B5EF4-FFF2-40B4-BE49-F238E27FC236}">
                            <a16:creationId xmlns:a16="http://schemas.microsoft.com/office/drawing/2014/main" id="{793D5C19-90D1-49B1-B60F-E0E4DCC8C9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8386" y="3831240"/>
                        <a:ext cx="5508980" cy="423185"/>
                      </a:xfrm>
                      <a:prstGeom prst="rect">
                        <a:avLst/>
                      </a:prstGeom>
                      <a:noFill/>
                      <a:ln>
                        <a:noFill/>
                      </a:ln>
                      <a:effectLst/>
                    </p:spPr>
                  </p:pic>
                </p:oleObj>
              </mc:Fallback>
            </mc:AlternateContent>
          </a:graphicData>
        </a:graphic>
      </p:graphicFrame>
      <p:graphicFrame>
        <p:nvGraphicFramePr>
          <p:cNvPr id="9" name="Object 7">
            <a:extLst>
              <a:ext uri="{FF2B5EF4-FFF2-40B4-BE49-F238E27FC236}">
                <a16:creationId xmlns:a16="http://schemas.microsoft.com/office/drawing/2014/main" id="{3A760640-D91B-481B-A892-C0C43B7DF5EE}"/>
              </a:ext>
            </a:extLst>
          </p:cNvPr>
          <p:cNvGraphicFramePr>
            <a:graphicFrameLocks noChangeAspect="1"/>
          </p:cNvGraphicFramePr>
          <p:nvPr>
            <p:extLst>
              <p:ext uri="{D42A27DB-BD31-4B8C-83A1-F6EECF244321}">
                <p14:modId xmlns:p14="http://schemas.microsoft.com/office/powerpoint/2010/main" val="1061916816"/>
              </p:ext>
            </p:extLst>
          </p:nvPr>
        </p:nvGraphicFramePr>
        <p:xfrm>
          <a:off x="818699" y="4518628"/>
          <a:ext cx="5023607" cy="411049"/>
        </p:xfrm>
        <a:graphic>
          <a:graphicData uri="http://schemas.openxmlformats.org/presentationml/2006/ole">
            <mc:AlternateContent xmlns:mc="http://schemas.openxmlformats.org/markup-compatibility/2006">
              <mc:Choice xmlns:v="urn:schemas-microsoft-com:vml" Requires="v">
                <p:oleObj spid="_x0000_s14662" name="Equation" r:id="rId11" imgW="5257800" imgH="431640" progId="Equation.DSMT4">
                  <p:embed/>
                </p:oleObj>
              </mc:Choice>
              <mc:Fallback>
                <p:oleObj name="Equation" r:id="rId11" imgW="5257800" imgH="431640" progId="Equation.DSMT4">
                  <p:embed/>
                  <p:pic>
                    <p:nvPicPr>
                      <p:cNvPr id="531463" name="Object 7">
                        <a:extLst>
                          <a:ext uri="{FF2B5EF4-FFF2-40B4-BE49-F238E27FC236}">
                            <a16:creationId xmlns:a16="http://schemas.microsoft.com/office/drawing/2014/main" id="{DE5B7576-67E1-42D5-8183-608F19AD6A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8699" y="4518628"/>
                        <a:ext cx="5023607" cy="411049"/>
                      </a:xfrm>
                      <a:prstGeom prst="rect">
                        <a:avLst/>
                      </a:prstGeom>
                      <a:noFill/>
                      <a:ln>
                        <a:noFill/>
                      </a:ln>
                      <a:effectLst/>
                    </p:spPr>
                  </p:pic>
                </p:oleObj>
              </mc:Fallback>
            </mc:AlternateContent>
          </a:graphicData>
        </a:graphic>
      </p:graphicFrame>
      <p:graphicFrame>
        <p:nvGraphicFramePr>
          <p:cNvPr id="10" name="Object 8">
            <a:extLst>
              <a:ext uri="{FF2B5EF4-FFF2-40B4-BE49-F238E27FC236}">
                <a16:creationId xmlns:a16="http://schemas.microsoft.com/office/drawing/2014/main" id="{44BD4D90-EC32-4853-9206-F7F2AF317CEB}"/>
              </a:ext>
            </a:extLst>
          </p:cNvPr>
          <p:cNvGraphicFramePr>
            <a:graphicFrameLocks noChangeAspect="1"/>
          </p:cNvGraphicFramePr>
          <p:nvPr>
            <p:extLst>
              <p:ext uri="{D42A27DB-BD31-4B8C-83A1-F6EECF244321}">
                <p14:modId xmlns:p14="http://schemas.microsoft.com/office/powerpoint/2010/main" val="167104903"/>
              </p:ext>
            </p:extLst>
          </p:nvPr>
        </p:nvGraphicFramePr>
        <p:xfrm>
          <a:off x="3123749" y="5094890"/>
          <a:ext cx="2887967" cy="351895"/>
        </p:xfrm>
        <a:graphic>
          <a:graphicData uri="http://schemas.openxmlformats.org/presentationml/2006/ole">
            <mc:AlternateContent xmlns:mc="http://schemas.openxmlformats.org/markup-compatibility/2006">
              <mc:Choice xmlns:v="urn:schemas-microsoft-com:vml" Requires="v">
                <p:oleObj spid="_x0000_s14663" name="Equation" r:id="rId13" imgW="3022560" imgH="368280" progId="Equation.3">
                  <p:embed/>
                </p:oleObj>
              </mc:Choice>
              <mc:Fallback>
                <p:oleObj name="Equation" r:id="rId13" imgW="3022560" imgH="368280" progId="Equation.3">
                  <p:embed/>
                  <p:pic>
                    <p:nvPicPr>
                      <p:cNvPr id="531464" name="Object 8">
                        <a:extLst>
                          <a:ext uri="{FF2B5EF4-FFF2-40B4-BE49-F238E27FC236}">
                            <a16:creationId xmlns:a16="http://schemas.microsoft.com/office/drawing/2014/main" id="{74FCD45B-2883-4B92-8289-FD84B80C86F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3749" y="5094890"/>
                        <a:ext cx="2887967" cy="351895"/>
                      </a:xfrm>
                      <a:prstGeom prst="rect">
                        <a:avLst/>
                      </a:prstGeom>
                      <a:noFill/>
                      <a:ln>
                        <a:noFill/>
                      </a:ln>
                      <a:effectLst/>
                    </p:spPr>
                  </p:pic>
                </p:oleObj>
              </mc:Fallback>
            </mc:AlternateContent>
          </a:graphicData>
        </a:graphic>
      </p:graphicFrame>
      <p:graphicFrame>
        <p:nvGraphicFramePr>
          <p:cNvPr id="12" name="Object 10">
            <a:extLst>
              <a:ext uri="{FF2B5EF4-FFF2-40B4-BE49-F238E27FC236}">
                <a16:creationId xmlns:a16="http://schemas.microsoft.com/office/drawing/2014/main" id="{429B23B2-8CED-4027-80DB-42847BDA6B92}"/>
              </a:ext>
            </a:extLst>
          </p:cNvPr>
          <p:cNvGraphicFramePr>
            <a:graphicFrameLocks noChangeAspect="1"/>
          </p:cNvGraphicFramePr>
          <p:nvPr>
            <p:extLst>
              <p:ext uri="{D42A27DB-BD31-4B8C-83A1-F6EECF244321}">
                <p14:modId xmlns:p14="http://schemas.microsoft.com/office/powerpoint/2010/main" val="1422084337"/>
              </p:ext>
            </p:extLst>
          </p:nvPr>
        </p:nvGraphicFramePr>
        <p:xfrm>
          <a:off x="891725" y="5598128"/>
          <a:ext cx="6444838" cy="398915"/>
        </p:xfrm>
        <a:graphic>
          <a:graphicData uri="http://schemas.openxmlformats.org/presentationml/2006/ole">
            <mc:AlternateContent xmlns:mc="http://schemas.openxmlformats.org/markup-compatibility/2006">
              <mc:Choice xmlns:v="urn:schemas-microsoft-com:vml" Requires="v">
                <p:oleObj spid="_x0000_s14664" name="Equation" r:id="rId15" imgW="6743520" imgH="419040" progId="Equation.3">
                  <p:embed/>
                </p:oleObj>
              </mc:Choice>
              <mc:Fallback>
                <p:oleObj name="Equation" r:id="rId15" imgW="6743520" imgH="419040" progId="Equation.3">
                  <p:embed/>
                  <p:pic>
                    <p:nvPicPr>
                      <p:cNvPr id="531466" name="Object 10">
                        <a:extLst>
                          <a:ext uri="{FF2B5EF4-FFF2-40B4-BE49-F238E27FC236}">
                            <a16:creationId xmlns:a16="http://schemas.microsoft.com/office/drawing/2014/main" id="{4215B84E-ED41-4603-A74B-E7164DABD3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1725" y="5598128"/>
                        <a:ext cx="6444838" cy="398915"/>
                      </a:xfrm>
                      <a:prstGeom prst="rect">
                        <a:avLst/>
                      </a:prstGeom>
                      <a:noFill/>
                      <a:ln>
                        <a:noFill/>
                      </a:ln>
                      <a:effectLst/>
                    </p:spPr>
                  </p:pic>
                </p:oleObj>
              </mc:Fallback>
            </mc:AlternateContent>
          </a:graphicData>
        </a:graphic>
      </p:graphicFrame>
      <p:graphicFrame>
        <p:nvGraphicFramePr>
          <p:cNvPr id="13" name="Object 11">
            <a:extLst>
              <a:ext uri="{FF2B5EF4-FFF2-40B4-BE49-F238E27FC236}">
                <a16:creationId xmlns:a16="http://schemas.microsoft.com/office/drawing/2014/main" id="{C14EAEDF-FD4A-4BC4-9714-EA8F1560C292}"/>
              </a:ext>
            </a:extLst>
          </p:cNvPr>
          <p:cNvGraphicFramePr>
            <a:graphicFrameLocks noChangeAspect="1"/>
          </p:cNvGraphicFramePr>
          <p:nvPr>
            <p:extLst>
              <p:ext uri="{D42A27DB-BD31-4B8C-83A1-F6EECF244321}">
                <p14:modId xmlns:p14="http://schemas.microsoft.com/office/powerpoint/2010/main" val="393196863"/>
              </p:ext>
            </p:extLst>
          </p:nvPr>
        </p:nvGraphicFramePr>
        <p:xfrm>
          <a:off x="3555549" y="6174390"/>
          <a:ext cx="4016459" cy="351895"/>
        </p:xfrm>
        <a:graphic>
          <a:graphicData uri="http://schemas.openxmlformats.org/presentationml/2006/ole">
            <mc:AlternateContent xmlns:mc="http://schemas.openxmlformats.org/markup-compatibility/2006">
              <mc:Choice xmlns:v="urn:schemas-microsoft-com:vml" Requires="v">
                <p:oleObj spid="_x0000_s14665" name="Equation" r:id="rId17" imgW="4203360" imgH="368280" progId="Equation.DSMT4">
                  <p:embed/>
                </p:oleObj>
              </mc:Choice>
              <mc:Fallback>
                <p:oleObj name="Equation" r:id="rId17" imgW="4203360" imgH="368280" progId="Equation.DSMT4">
                  <p:embed/>
                  <p:pic>
                    <p:nvPicPr>
                      <p:cNvPr id="531467" name="Object 11">
                        <a:extLst>
                          <a:ext uri="{FF2B5EF4-FFF2-40B4-BE49-F238E27FC236}">
                            <a16:creationId xmlns:a16="http://schemas.microsoft.com/office/drawing/2014/main" id="{8D882A83-FC95-4ED5-9830-98D5540A34C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5549" y="6174390"/>
                        <a:ext cx="4016459" cy="351895"/>
                      </a:xfrm>
                      <a:prstGeom prst="rect">
                        <a:avLst/>
                      </a:prstGeom>
                      <a:noFill/>
                      <a:ln>
                        <a:noFill/>
                      </a:ln>
                      <a:effectLst/>
                    </p:spPr>
                  </p:pic>
                </p:oleObj>
              </mc:Fallback>
            </mc:AlternateContent>
          </a:graphicData>
        </a:graphic>
      </p:graphicFrame>
      <p:sp>
        <p:nvSpPr>
          <p:cNvPr id="14" name="文本框 13">
            <a:extLst>
              <a:ext uri="{FF2B5EF4-FFF2-40B4-BE49-F238E27FC236}">
                <a16:creationId xmlns:a16="http://schemas.microsoft.com/office/drawing/2014/main" id="{A59E801B-FFC3-4919-BACF-9EC03B582669}"/>
              </a:ext>
            </a:extLst>
          </p:cNvPr>
          <p:cNvSpPr txBox="1"/>
          <p:nvPr/>
        </p:nvSpPr>
        <p:spPr>
          <a:xfrm>
            <a:off x="6420177" y="1211339"/>
            <a:ext cx="2723823" cy="369332"/>
          </a:xfrm>
          <a:prstGeom prst="rect">
            <a:avLst/>
          </a:prstGeom>
          <a:noFill/>
        </p:spPr>
        <p:txBody>
          <a:bodyPr wrap="none" rtlCol="0">
            <a:spAutoFit/>
          </a:bodyPr>
          <a:lstStyle/>
          <a:p>
            <a:r>
              <a:rPr lang="zh-CN" altLang="en-US" dirty="0"/>
              <a:t>思考：一次函数是那种？</a:t>
            </a:r>
          </a:p>
        </p:txBody>
      </p:sp>
    </p:spTree>
    <p:extLst>
      <p:ext uri="{BB962C8B-B14F-4D97-AF65-F5344CB8AC3E}">
        <p14:creationId xmlns:p14="http://schemas.microsoft.com/office/powerpoint/2010/main" val="186015144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EAB16F9B-E0EF-4F67-995F-C315655FA964}"/>
              </a:ext>
            </a:extLst>
          </p:cNvPr>
          <p:cNvSpPr txBox="1">
            <a:spLocks noChangeArrowheads="1"/>
          </p:cNvSpPr>
          <p:nvPr/>
        </p:nvSpPr>
        <p:spPr bwMode="auto">
          <a:xfrm>
            <a:off x="662360" y="1832769"/>
            <a:ext cx="1066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zh-CN" sz="2800" b="1">
                <a:latin typeface="黑体" panose="02010609060101010101" pitchFamily="49" charset="-122"/>
                <a:ea typeface="黑体" panose="02010609060101010101" pitchFamily="49" charset="-122"/>
              </a:rPr>
              <a:t>例3</a:t>
            </a:r>
            <a:endParaRPr lang="en-US" altLang="zh-CN" sz="2800" b="1"/>
          </a:p>
        </p:txBody>
      </p:sp>
      <p:sp>
        <p:nvSpPr>
          <p:cNvPr id="35843" name="Text Box 3">
            <a:extLst>
              <a:ext uri="{FF2B5EF4-FFF2-40B4-BE49-F238E27FC236}">
                <a16:creationId xmlns:a16="http://schemas.microsoft.com/office/drawing/2014/main" id="{F2703202-4CA1-4443-97C7-66385FF0A76E}"/>
              </a:ext>
            </a:extLst>
          </p:cNvPr>
          <p:cNvSpPr txBox="1">
            <a:spLocks noChangeArrowheads="1"/>
          </p:cNvSpPr>
          <p:nvPr/>
        </p:nvSpPr>
        <p:spPr bwMode="auto">
          <a:xfrm>
            <a:off x="662360" y="2747169"/>
            <a:ext cx="9144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a:ea typeface="黑体" panose="02010609060101010101" pitchFamily="49" charset="-122"/>
              </a:rPr>
              <a:t>解</a:t>
            </a:r>
            <a:endParaRPr lang="zh-CN" altLang="en-US" sz="2800" b="1"/>
          </a:p>
        </p:txBody>
      </p:sp>
      <p:graphicFrame>
        <p:nvGraphicFramePr>
          <p:cNvPr id="35844" name="Object 4">
            <a:extLst>
              <a:ext uri="{FF2B5EF4-FFF2-40B4-BE49-F238E27FC236}">
                <a16:creationId xmlns:a16="http://schemas.microsoft.com/office/drawing/2014/main" id="{C85D8B2D-CF6E-477B-8765-57DAB239F4AA}"/>
              </a:ext>
            </a:extLst>
          </p:cNvPr>
          <p:cNvGraphicFramePr>
            <a:graphicFrameLocks noChangeAspect="1"/>
          </p:cNvGraphicFramePr>
          <p:nvPr/>
        </p:nvGraphicFramePr>
        <p:xfrm>
          <a:off x="1652960" y="1643856"/>
          <a:ext cx="5435600" cy="722313"/>
        </p:xfrm>
        <a:graphic>
          <a:graphicData uri="http://schemas.openxmlformats.org/presentationml/2006/ole">
            <mc:AlternateContent xmlns:mc="http://schemas.openxmlformats.org/markup-compatibility/2006">
              <mc:Choice xmlns:v="urn:schemas-microsoft-com:vml" Requires="v">
                <p:oleObj spid="_x0000_s119026" name="公式" r:id="rId3" imgW="5435280" imgH="723600" progId="Equation.3">
                  <p:embed/>
                </p:oleObj>
              </mc:Choice>
              <mc:Fallback>
                <p:oleObj name="公式" r:id="rId3" imgW="5435280" imgH="723600" progId="Equation.3">
                  <p:embed/>
                  <p:pic>
                    <p:nvPicPr>
                      <p:cNvPr id="35844" name="Object 4">
                        <a:extLst>
                          <a:ext uri="{FF2B5EF4-FFF2-40B4-BE49-F238E27FC236}">
                            <a16:creationId xmlns:a16="http://schemas.microsoft.com/office/drawing/2014/main" id="{C85D8B2D-CF6E-477B-8765-57DAB239F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960" y="1643856"/>
                        <a:ext cx="54356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a:extLst>
              <a:ext uri="{FF2B5EF4-FFF2-40B4-BE49-F238E27FC236}">
                <a16:creationId xmlns:a16="http://schemas.microsoft.com/office/drawing/2014/main" id="{BEA0D9F2-8CCD-41ED-BA55-74078F82F4F6}"/>
              </a:ext>
            </a:extLst>
          </p:cNvPr>
          <p:cNvGraphicFramePr>
            <a:graphicFrameLocks noChangeAspect="1"/>
          </p:cNvGraphicFramePr>
          <p:nvPr/>
        </p:nvGraphicFramePr>
        <p:xfrm>
          <a:off x="1424360" y="2518569"/>
          <a:ext cx="4470400" cy="914400"/>
        </p:xfrm>
        <a:graphic>
          <a:graphicData uri="http://schemas.openxmlformats.org/presentationml/2006/ole">
            <mc:AlternateContent xmlns:mc="http://schemas.openxmlformats.org/markup-compatibility/2006">
              <mc:Choice xmlns:v="urn:schemas-microsoft-com:vml" Requires="v">
                <p:oleObj spid="_x0000_s119027" name="公式" r:id="rId5" imgW="4470120" imgH="914400" progId="Equation.3">
                  <p:embed/>
                </p:oleObj>
              </mc:Choice>
              <mc:Fallback>
                <p:oleObj name="公式" r:id="rId5" imgW="4470120" imgH="914400" progId="Equation.3">
                  <p:embed/>
                  <p:pic>
                    <p:nvPicPr>
                      <p:cNvPr id="35845" name="Object 5">
                        <a:extLst>
                          <a:ext uri="{FF2B5EF4-FFF2-40B4-BE49-F238E27FC236}">
                            <a16:creationId xmlns:a16="http://schemas.microsoft.com/office/drawing/2014/main" id="{BEA0D9F2-8CCD-41ED-BA55-74078F82F4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4360" y="2518569"/>
                        <a:ext cx="4470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a:extLst>
              <a:ext uri="{FF2B5EF4-FFF2-40B4-BE49-F238E27FC236}">
                <a16:creationId xmlns:a16="http://schemas.microsoft.com/office/drawing/2014/main" id="{178F0BF5-3569-465D-9AAB-D1620EE43E2F}"/>
              </a:ext>
            </a:extLst>
          </p:cNvPr>
          <p:cNvGraphicFramePr>
            <a:graphicFrameLocks noChangeAspect="1"/>
          </p:cNvGraphicFramePr>
          <p:nvPr/>
        </p:nvGraphicFramePr>
        <p:xfrm>
          <a:off x="1144960" y="3625056"/>
          <a:ext cx="3556000" cy="430213"/>
        </p:xfrm>
        <a:graphic>
          <a:graphicData uri="http://schemas.openxmlformats.org/presentationml/2006/ole">
            <mc:AlternateContent xmlns:mc="http://schemas.openxmlformats.org/markup-compatibility/2006">
              <mc:Choice xmlns:v="urn:schemas-microsoft-com:vml" Requires="v">
                <p:oleObj spid="_x0000_s119028" name="公式" r:id="rId7" imgW="3555720" imgH="431640" progId="Equation.3">
                  <p:embed/>
                </p:oleObj>
              </mc:Choice>
              <mc:Fallback>
                <p:oleObj name="公式" r:id="rId7" imgW="3555720" imgH="431640" progId="Equation.3">
                  <p:embed/>
                  <p:pic>
                    <p:nvPicPr>
                      <p:cNvPr id="35846" name="Object 6">
                        <a:extLst>
                          <a:ext uri="{FF2B5EF4-FFF2-40B4-BE49-F238E27FC236}">
                            <a16:creationId xmlns:a16="http://schemas.microsoft.com/office/drawing/2014/main" id="{178F0BF5-3569-465D-9AAB-D1620EE43E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960" y="3625056"/>
                        <a:ext cx="35560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a:extLst>
              <a:ext uri="{FF2B5EF4-FFF2-40B4-BE49-F238E27FC236}">
                <a16:creationId xmlns:a16="http://schemas.microsoft.com/office/drawing/2014/main" id="{1097033C-CE28-41DC-B32A-F1CEBC358665}"/>
              </a:ext>
            </a:extLst>
          </p:cNvPr>
          <p:cNvGraphicFramePr>
            <a:graphicFrameLocks noChangeAspect="1"/>
          </p:cNvGraphicFramePr>
          <p:nvPr/>
        </p:nvGraphicFramePr>
        <p:xfrm>
          <a:off x="1168773" y="4460081"/>
          <a:ext cx="1509712" cy="368300"/>
        </p:xfrm>
        <a:graphic>
          <a:graphicData uri="http://schemas.openxmlformats.org/presentationml/2006/ole">
            <mc:AlternateContent xmlns:mc="http://schemas.openxmlformats.org/markup-compatibility/2006">
              <mc:Choice xmlns:v="urn:schemas-microsoft-com:vml" Requires="v">
                <p:oleObj spid="_x0000_s119029" name="公式" r:id="rId9" imgW="1562040" imgH="380880" progId="Equation.3">
                  <p:embed/>
                </p:oleObj>
              </mc:Choice>
              <mc:Fallback>
                <p:oleObj name="公式" r:id="rId9" imgW="1562040" imgH="380880" progId="Equation.3">
                  <p:embed/>
                  <p:pic>
                    <p:nvPicPr>
                      <p:cNvPr id="35847" name="Object 7">
                        <a:extLst>
                          <a:ext uri="{FF2B5EF4-FFF2-40B4-BE49-F238E27FC236}">
                            <a16:creationId xmlns:a16="http://schemas.microsoft.com/office/drawing/2014/main" id="{1097033C-CE28-41DC-B32A-F1CEBC3586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8773" y="4460081"/>
                        <a:ext cx="15097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a:extLst>
              <a:ext uri="{FF2B5EF4-FFF2-40B4-BE49-F238E27FC236}">
                <a16:creationId xmlns:a16="http://schemas.microsoft.com/office/drawing/2014/main" id="{8BE4F60C-7086-4DA3-A9A5-342E17D324CD}"/>
              </a:ext>
            </a:extLst>
          </p:cNvPr>
          <p:cNvGraphicFramePr>
            <a:graphicFrameLocks noChangeAspect="1"/>
          </p:cNvGraphicFramePr>
          <p:nvPr/>
        </p:nvGraphicFramePr>
        <p:xfrm>
          <a:off x="2846760" y="4450556"/>
          <a:ext cx="1447800" cy="392113"/>
        </p:xfrm>
        <a:graphic>
          <a:graphicData uri="http://schemas.openxmlformats.org/presentationml/2006/ole">
            <mc:AlternateContent xmlns:mc="http://schemas.openxmlformats.org/markup-compatibility/2006">
              <mc:Choice xmlns:v="urn:schemas-microsoft-com:vml" Requires="v">
                <p:oleObj spid="_x0000_s119030" name="公式" r:id="rId11" imgW="1498320" imgH="406080" progId="Equation.3">
                  <p:embed/>
                </p:oleObj>
              </mc:Choice>
              <mc:Fallback>
                <p:oleObj name="公式" r:id="rId11" imgW="1498320" imgH="406080" progId="Equation.3">
                  <p:embed/>
                  <p:pic>
                    <p:nvPicPr>
                      <p:cNvPr id="35848" name="Object 8">
                        <a:extLst>
                          <a:ext uri="{FF2B5EF4-FFF2-40B4-BE49-F238E27FC236}">
                            <a16:creationId xmlns:a16="http://schemas.microsoft.com/office/drawing/2014/main" id="{8BE4F60C-7086-4DA3-A9A5-342E17D324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6760" y="4450556"/>
                        <a:ext cx="14478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a:extLst>
              <a:ext uri="{FF2B5EF4-FFF2-40B4-BE49-F238E27FC236}">
                <a16:creationId xmlns:a16="http://schemas.microsoft.com/office/drawing/2014/main" id="{C500E160-1488-4A80-B099-F811DD35DCA9}"/>
              </a:ext>
            </a:extLst>
          </p:cNvPr>
          <p:cNvGraphicFramePr>
            <a:graphicFrameLocks noChangeAspect="1"/>
          </p:cNvGraphicFramePr>
          <p:nvPr/>
        </p:nvGraphicFramePr>
        <p:xfrm>
          <a:off x="1144960" y="5215731"/>
          <a:ext cx="1509713" cy="368300"/>
        </p:xfrm>
        <a:graphic>
          <a:graphicData uri="http://schemas.openxmlformats.org/presentationml/2006/ole">
            <mc:AlternateContent xmlns:mc="http://schemas.openxmlformats.org/markup-compatibility/2006">
              <mc:Choice xmlns:v="urn:schemas-microsoft-com:vml" Requires="v">
                <p:oleObj spid="_x0000_s119031" name="公式" r:id="rId13" imgW="1562040" imgH="380880" progId="Equation.3">
                  <p:embed/>
                </p:oleObj>
              </mc:Choice>
              <mc:Fallback>
                <p:oleObj name="公式" r:id="rId13" imgW="1562040" imgH="380880" progId="Equation.3">
                  <p:embed/>
                  <p:pic>
                    <p:nvPicPr>
                      <p:cNvPr id="35849" name="Object 9">
                        <a:extLst>
                          <a:ext uri="{FF2B5EF4-FFF2-40B4-BE49-F238E27FC236}">
                            <a16:creationId xmlns:a16="http://schemas.microsoft.com/office/drawing/2014/main" id="{C500E160-1488-4A80-B099-F811DD35DC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4960" y="5215731"/>
                        <a:ext cx="15097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a:extLst>
              <a:ext uri="{FF2B5EF4-FFF2-40B4-BE49-F238E27FC236}">
                <a16:creationId xmlns:a16="http://schemas.microsoft.com/office/drawing/2014/main" id="{BBA5255B-55C2-4B67-8CEF-C00BB4673318}"/>
              </a:ext>
            </a:extLst>
          </p:cNvPr>
          <p:cNvGraphicFramePr>
            <a:graphicFrameLocks noChangeAspect="1"/>
          </p:cNvGraphicFramePr>
          <p:nvPr/>
        </p:nvGraphicFramePr>
        <p:xfrm>
          <a:off x="2813423" y="5193506"/>
          <a:ext cx="1438275" cy="392113"/>
        </p:xfrm>
        <a:graphic>
          <a:graphicData uri="http://schemas.openxmlformats.org/presentationml/2006/ole">
            <mc:AlternateContent xmlns:mc="http://schemas.openxmlformats.org/markup-compatibility/2006">
              <mc:Choice xmlns:v="urn:schemas-microsoft-com:vml" Requires="v">
                <p:oleObj spid="_x0000_s119032" name="公式" r:id="rId15" imgW="1485720" imgH="406080" progId="Equation.3">
                  <p:embed/>
                </p:oleObj>
              </mc:Choice>
              <mc:Fallback>
                <p:oleObj name="公式" r:id="rId15" imgW="1485720" imgH="406080" progId="Equation.3">
                  <p:embed/>
                  <p:pic>
                    <p:nvPicPr>
                      <p:cNvPr id="35850" name="Object 10">
                        <a:extLst>
                          <a:ext uri="{FF2B5EF4-FFF2-40B4-BE49-F238E27FC236}">
                            <a16:creationId xmlns:a16="http://schemas.microsoft.com/office/drawing/2014/main" id="{BBA5255B-55C2-4B67-8CEF-C00BB467331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3423" y="5193506"/>
                        <a:ext cx="143827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11">
            <a:extLst>
              <a:ext uri="{FF2B5EF4-FFF2-40B4-BE49-F238E27FC236}">
                <a16:creationId xmlns:a16="http://schemas.microsoft.com/office/drawing/2014/main" id="{2B68B493-80BB-4323-BB3A-59E930B8BD56}"/>
              </a:ext>
            </a:extLst>
          </p:cNvPr>
          <p:cNvGraphicFramePr>
            <a:graphicFrameLocks noChangeAspect="1"/>
          </p:cNvGraphicFramePr>
          <p:nvPr/>
        </p:nvGraphicFramePr>
        <p:xfrm>
          <a:off x="840160" y="5938044"/>
          <a:ext cx="4064000" cy="430212"/>
        </p:xfrm>
        <a:graphic>
          <a:graphicData uri="http://schemas.openxmlformats.org/presentationml/2006/ole">
            <mc:AlternateContent xmlns:mc="http://schemas.openxmlformats.org/markup-compatibility/2006">
              <mc:Choice xmlns:v="urn:schemas-microsoft-com:vml" Requires="v">
                <p:oleObj spid="_x0000_s119033" name="公式" r:id="rId17" imgW="4063680" imgH="431640" progId="Equation.3">
                  <p:embed/>
                </p:oleObj>
              </mc:Choice>
              <mc:Fallback>
                <p:oleObj name="公式" r:id="rId17" imgW="4063680" imgH="431640" progId="Equation.3">
                  <p:embed/>
                  <p:pic>
                    <p:nvPicPr>
                      <p:cNvPr id="35851" name="Object 11">
                        <a:extLst>
                          <a:ext uri="{FF2B5EF4-FFF2-40B4-BE49-F238E27FC236}">
                            <a16:creationId xmlns:a16="http://schemas.microsoft.com/office/drawing/2014/main" id="{2B68B493-80BB-4323-BB3A-59E930B8BD5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0160" y="5938044"/>
                        <a:ext cx="40640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12">
            <a:extLst>
              <a:ext uri="{FF2B5EF4-FFF2-40B4-BE49-F238E27FC236}">
                <a16:creationId xmlns:a16="http://schemas.microsoft.com/office/drawing/2014/main" id="{A6622898-5CAD-4F57-9029-8BBA549CD335}"/>
              </a:ext>
            </a:extLst>
          </p:cNvPr>
          <p:cNvGraphicFramePr>
            <a:graphicFrameLocks noChangeAspect="1"/>
          </p:cNvGraphicFramePr>
          <p:nvPr/>
        </p:nvGraphicFramePr>
        <p:xfrm>
          <a:off x="4878760" y="3625056"/>
          <a:ext cx="3670300" cy="430213"/>
        </p:xfrm>
        <a:graphic>
          <a:graphicData uri="http://schemas.openxmlformats.org/presentationml/2006/ole">
            <mc:AlternateContent xmlns:mc="http://schemas.openxmlformats.org/markup-compatibility/2006">
              <mc:Choice xmlns:v="urn:schemas-microsoft-com:vml" Requires="v">
                <p:oleObj spid="_x0000_s119034" name="公式" r:id="rId19" imgW="3670200" imgH="431640" progId="Equation.3">
                  <p:embed/>
                </p:oleObj>
              </mc:Choice>
              <mc:Fallback>
                <p:oleObj name="公式" r:id="rId19" imgW="3670200" imgH="431640" progId="Equation.3">
                  <p:embed/>
                  <p:pic>
                    <p:nvPicPr>
                      <p:cNvPr id="35852" name="Object 12">
                        <a:extLst>
                          <a:ext uri="{FF2B5EF4-FFF2-40B4-BE49-F238E27FC236}">
                            <a16:creationId xmlns:a16="http://schemas.microsoft.com/office/drawing/2014/main" id="{A6622898-5CAD-4F57-9029-8BBA549CD33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8760" y="3625056"/>
                        <a:ext cx="36703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3" name="Text Box 13">
            <a:extLst>
              <a:ext uri="{FF2B5EF4-FFF2-40B4-BE49-F238E27FC236}">
                <a16:creationId xmlns:a16="http://schemas.microsoft.com/office/drawing/2014/main" id="{8FBB4442-640A-4E74-9DB2-58F7FD030FCF}"/>
              </a:ext>
            </a:extLst>
          </p:cNvPr>
          <p:cNvSpPr txBox="1">
            <a:spLocks noChangeArrowheads="1"/>
          </p:cNvSpPr>
          <p:nvPr/>
        </p:nvSpPr>
        <p:spPr bwMode="auto">
          <a:xfrm>
            <a:off x="611560" y="1124744"/>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注意</a:t>
            </a:r>
            <a:r>
              <a:rPr lang="en-US" altLang="zh-CN" sz="2800" b="1">
                <a:solidFill>
                  <a:schemeClr val="accent2"/>
                </a:solidFill>
                <a:latin typeface="黑体" panose="02010609060101010101" pitchFamily="49" charset="-122"/>
                <a:ea typeface="黑体" panose="02010609060101010101" pitchFamily="49" charset="-122"/>
              </a:rPr>
              <a:t>:</a:t>
            </a:r>
            <a:r>
              <a:rPr lang="zh-CN" altLang="en-US" sz="2800" b="1"/>
              <a:t>函数的不可导点</a:t>
            </a:r>
            <a:r>
              <a:rPr lang="en-US" altLang="zh-CN" sz="2800" b="1"/>
              <a:t>,</a:t>
            </a:r>
            <a:r>
              <a:rPr lang="zh-CN" altLang="en-US" sz="2800" b="1"/>
              <a:t>也可能是函数的极值点</a:t>
            </a:r>
            <a:r>
              <a:rPr lang="en-US" altLang="zh-CN" sz="2800" b="1"/>
              <a:t>.</a:t>
            </a:r>
          </a:p>
        </p:txBody>
      </p:sp>
      <p:grpSp>
        <p:nvGrpSpPr>
          <p:cNvPr id="35854" name="Group 14">
            <a:extLst>
              <a:ext uri="{FF2B5EF4-FFF2-40B4-BE49-F238E27FC236}">
                <a16:creationId xmlns:a16="http://schemas.microsoft.com/office/drawing/2014/main" id="{9D4D2DB0-D59B-4243-9CC8-3CEB1CDA964E}"/>
              </a:ext>
            </a:extLst>
          </p:cNvPr>
          <p:cNvGrpSpPr>
            <a:grpSpLocks/>
          </p:cNvGrpSpPr>
          <p:nvPr/>
        </p:nvGrpSpPr>
        <p:grpSpPr bwMode="auto">
          <a:xfrm>
            <a:off x="4954960" y="4234656"/>
            <a:ext cx="3200400" cy="1976438"/>
            <a:chOff x="3264" y="2358"/>
            <a:chExt cx="2016" cy="1245"/>
          </a:xfrm>
        </p:grpSpPr>
        <p:pic>
          <p:nvPicPr>
            <p:cNvPr id="35855" name="Picture 15">
              <a:extLst>
                <a:ext uri="{FF2B5EF4-FFF2-40B4-BE49-F238E27FC236}">
                  <a16:creationId xmlns:a16="http://schemas.microsoft.com/office/drawing/2014/main" id="{8A90772B-D817-485F-8F4F-C798E578A9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64" y="2358"/>
              <a:ext cx="2016" cy="1245"/>
            </a:xfrm>
            <a:prstGeom prst="rect">
              <a:avLst/>
            </a:prstGeom>
            <a:noFill/>
            <a:ln w="31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56" name="Line 16">
              <a:extLst>
                <a:ext uri="{FF2B5EF4-FFF2-40B4-BE49-F238E27FC236}">
                  <a16:creationId xmlns:a16="http://schemas.microsoft.com/office/drawing/2014/main" id="{8D980890-FDD7-456E-BDB2-686927A8D024}"/>
                </a:ext>
              </a:extLst>
            </p:cNvPr>
            <p:cNvSpPr>
              <a:spLocks noChangeShapeType="1"/>
            </p:cNvSpPr>
            <p:nvPr/>
          </p:nvSpPr>
          <p:spPr bwMode="auto">
            <a:xfrm>
              <a:off x="4320" y="2616"/>
              <a:ext cx="0" cy="588"/>
            </a:xfrm>
            <a:prstGeom prst="line">
              <a:avLst/>
            </a:prstGeom>
            <a:noFill/>
            <a:ln w="12700">
              <a:solidFill>
                <a:srgbClr val="0066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5857" name="Object 17">
            <a:extLst>
              <a:ext uri="{FF2B5EF4-FFF2-40B4-BE49-F238E27FC236}">
                <a16:creationId xmlns:a16="http://schemas.microsoft.com/office/drawing/2014/main" id="{468CA589-3DF1-4BA4-9B7F-97C3886BA663}"/>
              </a:ext>
            </a:extLst>
          </p:cNvPr>
          <p:cNvGraphicFramePr>
            <a:graphicFrameLocks noChangeAspect="1"/>
          </p:cNvGraphicFramePr>
          <p:nvPr/>
        </p:nvGraphicFramePr>
        <p:xfrm>
          <a:off x="6478960" y="4291806"/>
          <a:ext cx="304800" cy="219075"/>
        </p:xfrm>
        <a:graphic>
          <a:graphicData uri="http://schemas.openxmlformats.org/presentationml/2006/ole">
            <mc:AlternateContent xmlns:mc="http://schemas.openxmlformats.org/markup-compatibility/2006">
              <mc:Choice xmlns:v="urn:schemas-microsoft-com:vml" Requires="v">
                <p:oleObj spid="_x0000_s119035" name="公式" r:id="rId22" imgW="406080" imgH="291960" progId="Equation.3">
                  <p:embed/>
                </p:oleObj>
              </mc:Choice>
              <mc:Fallback>
                <p:oleObj name="公式" r:id="rId22" imgW="406080" imgH="291960" progId="Equation.3">
                  <p:embed/>
                  <p:pic>
                    <p:nvPicPr>
                      <p:cNvPr id="35857" name="Object 17">
                        <a:extLst>
                          <a:ext uri="{FF2B5EF4-FFF2-40B4-BE49-F238E27FC236}">
                            <a16:creationId xmlns:a16="http://schemas.microsoft.com/office/drawing/2014/main" id="{468CA589-3DF1-4BA4-9B7F-97C3886BA66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78960" y="4291806"/>
                        <a:ext cx="304800"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346462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1CCDF60-C03A-4EAC-87D7-A023424EBED9}"/>
              </a:ext>
            </a:extLst>
          </p:cNvPr>
          <p:cNvSpPr>
            <a:spLocks noGrp="1" noChangeArrowheads="1"/>
          </p:cNvSpPr>
          <p:nvPr>
            <p:ph type="title"/>
          </p:nvPr>
        </p:nvSpPr>
        <p:spPr/>
        <p:txBody>
          <a:bodyPr/>
          <a:lstStyle/>
          <a:p>
            <a:pPr algn="l"/>
            <a:r>
              <a:rPr lang="zh-CN" altLang="en-US" sz="3600"/>
              <a:t>三、曲线的凹凸性与拐点</a:t>
            </a:r>
            <a:endParaRPr lang="zh-CN" altLang="en-US" sz="3600" b="1"/>
          </a:p>
        </p:txBody>
      </p:sp>
      <p:sp>
        <p:nvSpPr>
          <p:cNvPr id="52227" name="Text Box 3">
            <a:extLst>
              <a:ext uri="{FF2B5EF4-FFF2-40B4-BE49-F238E27FC236}">
                <a16:creationId xmlns:a16="http://schemas.microsoft.com/office/drawing/2014/main" id="{D2148DE3-1CC8-4D1C-B8C5-425DABC2B738}"/>
              </a:ext>
            </a:extLst>
          </p:cNvPr>
          <p:cNvSpPr txBox="1">
            <a:spLocks noChangeArrowheads="1"/>
          </p:cNvSpPr>
          <p:nvPr/>
        </p:nvSpPr>
        <p:spPr bwMode="auto">
          <a:xfrm>
            <a:off x="1246188" y="2349500"/>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问题</a:t>
            </a:r>
            <a:r>
              <a:rPr lang="en-US" altLang="zh-CN" sz="2800" b="1"/>
              <a:t>:</a:t>
            </a:r>
            <a:r>
              <a:rPr lang="zh-CN" altLang="en-US" sz="2800" b="1"/>
              <a:t>如何研究曲线的弯曲方向</a:t>
            </a:r>
            <a:r>
              <a:rPr lang="en-US" altLang="zh-CN" sz="2800" b="1"/>
              <a:t>?</a:t>
            </a:r>
          </a:p>
        </p:txBody>
      </p:sp>
      <p:grpSp>
        <p:nvGrpSpPr>
          <p:cNvPr id="52228" name="Group 4">
            <a:extLst>
              <a:ext uri="{FF2B5EF4-FFF2-40B4-BE49-F238E27FC236}">
                <a16:creationId xmlns:a16="http://schemas.microsoft.com/office/drawing/2014/main" id="{91883332-FC8E-46EF-9A7E-09DBE2BCEC40}"/>
              </a:ext>
            </a:extLst>
          </p:cNvPr>
          <p:cNvGrpSpPr>
            <a:grpSpLocks/>
          </p:cNvGrpSpPr>
          <p:nvPr/>
        </p:nvGrpSpPr>
        <p:grpSpPr bwMode="auto">
          <a:xfrm>
            <a:off x="3040063" y="3273425"/>
            <a:ext cx="2743200" cy="1828800"/>
            <a:chOff x="3792" y="528"/>
            <a:chExt cx="1728" cy="1152"/>
          </a:xfrm>
        </p:grpSpPr>
        <p:sp>
          <p:nvSpPr>
            <p:cNvPr id="52229" name="Line 5">
              <a:extLst>
                <a:ext uri="{FF2B5EF4-FFF2-40B4-BE49-F238E27FC236}">
                  <a16:creationId xmlns:a16="http://schemas.microsoft.com/office/drawing/2014/main" id="{DA74C095-B365-4C99-9B06-78BE3692C601}"/>
                </a:ext>
              </a:extLst>
            </p:cNvPr>
            <p:cNvSpPr>
              <a:spLocks noChangeShapeType="1"/>
            </p:cNvSpPr>
            <p:nvPr/>
          </p:nvSpPr>
          <p:spPr bwMode="auto">
            <a:xfrm>
              <a:off x="3792" y="1512"/>
              <a:ext cx="1728"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0" name="Line 6">
              <a:extLst>
                <a:ext uri="{FF2B5EF4-FFF2-40B4-BE49-F238E27FC236}">
                  <a16:creationId xmlns:a16="http://schemas.microsoft.com/office/drawing/2014/main" id="{35835F0D-BF84-447F-B66E-6A94C6DAC26D}"/>
                </a:ext>
              </a:extLst>
            </p:cNvPr>
            <p:cNvSpPr>
              <a:spLocks noChangeShapeType="1"/>
            </p:cNvSpPr>
            <p:nvPr/>
          </p:nvSpPr>
          <p:spPr bwMode="auto">
            <a:xfrm flipV="1">
              <a:off x="3953" y="545"/>
              <a:ext cx="0" cy="1135"/>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231" name="Object 7">
              <a:extLst>
                <a:ext uri="{FF2B5EF4-FFF2-40B4-BE49-F238E27FC236}">
                  <a16:creationId xmlns:a16="http://schemas.microsoft.com/office/drawing/2014/main" id="{F95B0EF3-3E45-4957-98CB-4DD15DED67D1}"/>
                </a:ext>
              </a:extLst>
            </p:cNvPr>
            <p:cNvGraphicFramePr>
              <a:graphicFrameLocks noChangeAspect="1"/>
            </p:cNvGraphicFramePr>
            <p:nvPr/>
          </p:nvGraphicFramePr>
          <p:xfrm>
            <a:off x="5415" y="1567"/>
            <a:ext cx="105" cy="104"/>
          </p:xfrm>
          <a:graphic>
            <a:graphicData uri="http://schemas.openxmlformats.org/presentationml/2006/ole">
              <mc:AlternateContent xmlns:mc="http://schemas.openxmlformats.org/markup-compatibility/2006">
                <mc:Choice xmlns:v="urn:schemas-microsoft-com:vml" Requires="v">
                  <p:oleObj spid="_x0000_s120978" name="公式" r:id="rId3" imgW="253800" imgH="241200" progId="Equation.3">
                    <p:embed/>
                  </p:oleObj>
                </mc:Choice>
                <mc:Fallback>
                  <p:oleObj name="公式" r:id="rId3" imgW="253800" imgH="241200" progId="Equation.3">
                    <p:embed/>
                    <p:pic>
                      <p:nvPicPr>
                        <p:cNvPr id="52231" name="Object 7">
                          <a:extLst>
                            <a:ext uri="{FF2B5EF4-FFF2-40B4-BE49-F238E27FC236}">
                              <a16:creationId xmlns:a16="http://schemas.microsoft.com/office/drawing/2014/main" id="{F95B0EF3-3E45-4957-98CB-4DD15DED67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5" y="1567"/>
                          <a:ext cx="105"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2" name="Object 8">
              <a:extLst>
                <a:ext uri="{FF2B5EF4-FFF2-40B4-BE49-F238E27FC236}">
                  <a16:creationId xmlns:a16="http://schemas.microsoft.com/office/drawing/2014/main" id="{43EE4A2F-971A-4AB8-838C-90CC73C3065A}"/>
                </a:ext>
              </a:extLst>
            </p:cNvPr>
            <p:cNvGraphicFramePr>
              <a:graphicFrameLocks noChangeAspect="1"/>
            </p:cNvGraphicFramePr>
            <p:nvPr/>
          </p:nvGraphicFramePr>
          <p:xfrm>
            <a:off x="3792" y="528"/>
            <a:ext cx="105" cy="138"/>
          </p:xfrm>
          <a:graphic>
            <a:graphicData uri="http://schemas.openxmlformats.org/presentationml/2006/ole">
              <mc:AlternateContent xmlns:mc="http://schemas.openxmlformats.org/markup-compatibility/2006">
                <mc:Choice xmlns:v="urn:schemas-microsoft-com:vml" Requires="v">
                  <p:oleObj spid="_x0000_s120979" name="公式" r:id="rId5" imgW="253800" imgH="317160" progId="Equation.3">
                    <p:embed/>
                  </p:oleObj>
                </mc:Choice>
                <mc:Fallback>
                  <p:oleObj name="公式" r:id="rId5" imgW="253800" imgH="317160" progId="Equation.3">
                    <p:embed/>
                    <p:pic>
                      <p:nvPicPr>
                        <p:cNvPr id="52232" name="Object 8">
                          <a:extLst>
                            <a:ext uri="{FF2B5EF4-FFF2-40B4-BE49-F238E27FC236}">
                              <a16:creationId xmlns:a16="http://schemas.microsoft.com/office/drawing/2014/main" id="{43EE4A2F-971A-4AB8-838C-90CC73C306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528"/>
                          <a:ext cx="105"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3" name="Object 9">
              <a:extLst>
                <a:ext uri="{FF2B5EF4-FFF2-40B4-BE49-F238E27FC236}">
                  <a16:creationId xmlns:a16="http://schemas.microsoft.com/office/drawing/2014/main" id="{6265DD19-0C19-40A1-A163-CA98C4579D25}"/>
                </a:ext>
              </a:extLst>
            </p:cNvPr>
            <p:cNvGraphicFramePr>
              <a:graphicFrameLocks noChangeAspect="1"/>
            </p:cNvGraphicFramePr>
            <p:nvPr/>
          </p:nvGraphicFramePr>
          <p:xfrm>
            <a:off x="3840" y="1554"/>
            <a:ext cx="89" cy="105"/>
          </p:xfrm>
          <a:graphic>
            <a:graphicData uri="http://schemas.openxmlformats.org/presentationml/2006/ole">
              <mc:AlternateContent xmlns:mc="http://schemas.openxmlformats.org/markup-compatibility/2006">
                <mc:Choice xmlns:v="urn:schemas-microsoft-com:vml" Requires="v">
                  <p:oleObj spid="_x0000_s120980" name="公式" r:id="rId7" imgW="215640" imgH="241200" progId="Equation.3">
                    <p:embed/>
                  </p:oleObj>
                </mc:Choice>
                <mc:Fallback>
                  <p:oleObj name="公式" r:id="rId7" imgW="215640" imgH="241200" progId="Equation.3">
                    <p:embed/>
                    <p:pic>
                      <p:nvPicPr>
                        <p:cNvPr id="52233" name="Object 9">
                          <a:extLst>
                            <a:ext uri="{FF2B5EF4-FFF2-40B4-BE49-F238E27FC236}">
                              <a16:creationId xmlns:a16="http://schemas.microsoft.com/office/drawing/2014/main" id="{6265DD19-0C19-40A1-A163-CA98C4579D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1554"/>
                          <a:ext cx="89" cy="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68" name="Group 44">
            <a:extLst>
              <a:ext uri="{FF2B5EF4-FFF2-40B4-BE49-F238E27FC236}">
                <a16:creationId xmlns:a16="http://schemas.microsoft.com/office/drawing/2014/main" id="{67BAA4F1-E0A5-4D60-83CE-151FC4777C5D}"/>
              </a:ext>
            </a:extLst>
          </p:cNvPr>
          <p:cNvGrpSpPr>
            <a:grpSpLocks/>
          </p:cNvGrpSpPr>
          <p:nvPr/>
        </p:nvGrpSpPr>
        <p:grpSpPr bwMode="auto">
          <a:xfrm>
            <a:off x="3344863" y="3273425"/>
            <a:ext cx="1733550" cy="1498600"/>
            <a:chOff x="3984" y="528"/>
            <a:chExt cx="1092" cy="944"/>
          </a:xfrm>
        </p:grpSpPr>
        <p:sp>
          <p:nvSpPr>
            <p:cNvPr id="52269" name="Arc 45">
              <a:extLst>
                <a:ext uri="{FF2B5EF4-FFF2-40B4-BE49-F238E27FC236}">
                  <a16:creationId xmlns:a16="http://schemas.microsoft.com/office/drawing/2014/main" id="{B3BD986A-21D0-473F-9B1A-487D891E7CB5}"/>
                </a:ext>
              </a:extLst>
            </p:cNvPr>
            <p:cNvSpPr>
              <a:spLocks/>
            </p:cNvSpPr>
            <p:nvPr/>
          </p:nvSpPr>
          <p:spPr bwMode="auto">
            <a:xfrm flipV="1">
              <a:off x="4656" y="576"/>
              <a:ext cx="420"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0" name="Arc 46">
              <a:extLst>
                <a:ext uri="{FF2B5EF4-FFF2-40B4-BE49-F238E27FC236}">
                  <a16:creationId xmlns:a16="http://schemas.microsoft.com/office/drawing/2014/main" id="{26816ECD-3164-482D-98B8-03771F3B267B}"/>
                </a:ext>
              </a:extLst>
            </p:cNvPr>
            <p:cNvSpPr>
              <a:spLocks/>
            </p:cNvSpPr>
            <p:nvPr/>
          </p:nvSpPr>
          <p:spPr bwMode="auto">
            <a:xfrm flipH="1" flipV="1">
              <a:off x="4128" y="1008"/>
              <a:ext cx="528" cy="320"/>
            </a:xfrm>
            <a:custGeom>
              <a:avLst/>
              <a:gdLst>
                <a:gd name="G0" fmla="+- 784 0 0"/>
                <a:gd name="G1" fmla="+- 0 0 0"/>
                <a:gd name="G2" fmla="+- 21600 0 0"/>
                <a:gd name="T0" fmla="*/ 22384 w 22384"/>
                <a:gd name="T1" fmla="*/ 0 h 21600"/>
                <a:gd name="T2" fmla="*/ 0 w 22384"/>
                <a:gd name="T3" fmla="*/ 21586 h 21600"/>
                <a:gd name="T4" fmla="*/ 784 w 22384"/>
                <a:gd name="T5" fmla="*/ 0 h 21600"/>
              </a:gdLst>
              <a:ahLst/>
              <a:cxnLst>
                <a:cxn ang="0">
                  <a:pos x="T0" y="T1"/>
                </a:cxn>
                <a:cxn ang="0">
                  <a:pos x="T2" y="T3"/>
                </a:cxn>
                <a:cxn ang="0">
                  <a:pos x="T4" y="T5"/>
                </a:cxn>
              </a:cxnLst>
              <a:rect l="0" t="0" r="r" b="b"/>
              <a:pathLst>
                <a:path w="22384" h="21600" fill="none" extrusionOk="0">
                  <a:moveTo>
                    <a:pt x="22384" y="0"/>
                  </a:moveTo>
                  <a:cubicBezTo>
                    <a:pt x="22384" y="11929"/>
                    <a:pt x="12713" y="21600"/>
                    <a:pt x="784" y="21600"/>
                  </a:cubicBezTo>
                  <a:cubicBezTo>
                    <a:pt x="522" y="21599"/>
                    <a:pt x="261" y="21595"/>
                    <a:pt x="0" y="21585"/>
                  </a:cubicBezTo>
                </a:path>
                <a:path w="22384" h="21600" stroke="0" extrusionOk="0">
                  <a:moveTo>
                    <a:pt x="22384" y="0"/>
                  </a:moveTo>
                  <a:cubicBezTo>
                    <a:pt x="22384" y="11929"/>
                    <a:pt x="12713" y="21600"/>
                    <a:pt x="784" y="21600"/>
                  </a:cubicBezTo>
                  <a:cubicBezTo>
                    <a:pt x="522" y="21599"/>
                    <a:pt x="261" y="21595"/>
                    <a:pt x="0" y="21585"/>
                  </a:cubicBezTo>
                  <a:lnTo>
                    <a:pt x="784" y="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271" name="Object 47">
              <a:extLst>
                <a:ext uri="{FF2B5EF4-FFF2-40B4-BE49-F238E27FC236}">
                  <a16:creationId xmlns:a16="http://schemas.microsoft.com/office/drawing/2014/main" id="{E2B202D6-B9AC-4DCE-A55C-459158EBFA1A}"/>
                </a:ext>
              </a:extLst>
            </p:cNvPr>
            <p:cNvGraphicFramePr>
              <a:graphicFrameLocks noChangeAspect="1"/>
            </p:cNvGraphicFramePr>
            <p:nvPr/>
          </p:nvGraphicFramePr>
          <p:xfrm>
            <a:off x="3984" y="1322"/>
            <a:ext cx="144" cy="150"/>
          </p:xfrm>
          <a:graphic>
            <a:graphicData uri="http://schemas.openxmlformats.org/presentationml/2006/ole">
              <mc:AlternateContent xmlns:mc="http://schemas.openxmlformats.org/markup-compatibility/2006">
                <mc:Choice xmlns:v="urn:schemas-microsoft-com:vml" Requires="v">
                  <p:oleObj spid="_x0000_s120981" name="公式" r:id="rId9" imgW="291960" imgH="304560" progId="Equation.3">
                    <p:embed/>
                  </p:oleObj>
                </mc:Choice>
                <mc:Fallback>
                  <p:oleObj name="公式" r:id="rId9" imgW="291960" imgH="304560" progId="Equation.3">
                    <p:embed/>
                    <p:pic>
                      <p:nvPicPr>
                        <p:cNvPr id="52271" name="Object 47">
                          <a:extLst>
                            <a:ext uri="{FF2B5EF4-FFF2-40B4-BE49-F238E27FC236}">
                              <a16:creationId xmlns:a16="http://schemas.microsoft.com/office/drawing/2014/main" id="{E2B202D6-B9AC-4DCE-A55C-459158EBFA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1322"/>
                          <a:ext cx="144"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2" name="Object 48">
              <a:extLst>
                <a:ext uri="{FF2B5EF4-FFF2-40B4-BE49-F238E27FC236}">
                  <a16:creationId xmlns:a16="http://schemas.microsoft.com/office/drawing/2014/main" id="{9F079C13-A6A2-461A-8890-95AF38C2A3D2}"/>
                </a:ext>
              </a:extLst>
            </p:cNvPr>
            <p:cNvGraphicFramePr>
              <a:graphicFrameLocks noChangeAspect="1"/>
            </p:cNvGraphicFramePr>
            <p:nvPr/>
          </p:nvGraphicFramePr>
          <p:xfrm>
            <a:off x="4512" y="816"/>
            <a:ext cx="144" cy="144"/>
          </p:xfrm>
          <a:graphic>
            <a:graphicData uri="http://schemas.openxmlformats.org/presentationml/2006/ole">
              <mc:AlternateContent xmlns:mc="http://schemas.openxmlformats.org/markup-compatibility/2006">
                <mc:Choice xmlns:v="urn:schemas-microsoft-com:vml" Requires="v">
                  <p:oleObj spid="_x0000_s120982" name="公式" r:id="rId11" imgW="291960" imgH="291960" progId="Equation.3">
                    <p:embed/>
                  </p:oleObj>
                </mc:Choice>
                <mc:Fallback>
                  <p:oleObj name="公式" r:id="rId11" imgW="291960" imgH="291960" progId="Equation.3">
                    <p:embed/>
                    <p:pic>
                      <p:nvPicPr>
                        <p:cNvPr id="52272" name="Object 48">
                          <a:extLst>
                            <a:ext uri="{FF2B5EF4-FFF2-40B4-BE49-F238E27FC236}">
                              <a16:creationId xmlns:a16="http://schemas.microsoft.com/office/drawing/2014/main" id="{9F079C13-A6A2-461A-8890-95AF38C2A3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816"/>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3" name="Object 49">
              <a:extLst>
                <a:ext uri="{FF2B5EF4-FFF2-40B4-BE49-F238E27FC236}">
                  <a16:creationId xmlns:a16="http://schemas.microsoft.com/office/drawing/2014/main" id="{0319FC72-2260-476A-B94D-6D77833C1569}"/>
                </a:ext>
              </a:extLst>
            </p:cNvPr>
            <p:cNvGraphicFramePr>
              <a:graphicFrameLocks noChangeAspect="1"/>
            </p:cNvGraphicFramePr>
            <p:nvPr/>
          </p:nvGraphicFramePr>
          <p:xfrm>
            <a:off x="4848" y="528"/>
            <a:ext cx="144" cy="157"/>
          </p:xfrm>
          <a:graphic>
            <a:graphicData uri="http://schemas.openxmlformats.org/presentationml/2006/ole">
              <mc:AlternateContent xmlns:mc="http://schemas.openxmlformats.org/markup-compatibility/2006">
                <mc:Choice xmlns:v="urn:schemas-microsoft-com:vml" Requires="v">
                  <p:oleObj spid="_x0000_s120983" name="公式" r:id="rId13" imgW="291960" imgH="317160" progId="Equation.3">
                    <p:embed/>
                  </p:oleObj>
                </mc:Choice>
                <mc:Fallback>
                  <p:oleObj name="公式" r:id="rId13" imgW="291960" imgH="317160" progId="Equation.3">
                    <p:embed/>
                    <p:pic>
                      <p:nvPicPr>
                        <p:cNvPr id="52273" name="Object 49">
                          <a:extLst>
                            <a:ext uri="{FF2B5EF4-FFF2-40B4-BE49-F238E27FC236}">
                              <a16:creationId xmlns:a16="http://schemas.microsoft.com/office/drawing/2014/main" id="{0319FC72-2260-476A-B94D-6D77833C15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8" y="528"/>
                          <a:ext cx="144"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276" name="Text Box 52">
            <a:extLst>
              <a:ext uri="{FF2B5EF4-FFF2-40B4-BE49-F238E27FC236}">
                <a16:creationId xmlns:a16="http://schemas.microsoft.com/office/drawing/2014/main" id="{7B8CD0A9-D14C-4198-8305-7C53AFFE9DB1}"/>
              </a:ext>
            </a:extLst>
          </p:cNvPr>
          <p:cNvSpPr txBox="1">
            <a:spLocks noChangeArrowheads="1"/>
          </p:cNvSpPr>
          <p:nvPr/>
        </p:nvSpPr>
        <p:spPr bwMode="auto">
          <a:xfrm>
            <a:off x="827088" y="1557338"/>
            <a:ext cx="6481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1</a:t>
            </a:r>
            <a:r>
              <a:rPr lang="zh-CN" altLang="en-US" sz="3200" b="1"/>
              <a:t>．曲线的凹凸性</a:t>
            </a:r>
            <a:r>
              <a:rPr lang="en-US" altLang="zh-CN" b="1">
                <a:solidFill>
                  <a:schemeClr val="bg2"/>
                </a:solidFill>
              </a:rPr>
              <a:t>( concave or convex)</a:t>
            </a:r>
            <a:endParaRPr lang="en-US" altLang="zh-CN" sz="3200" b="1">
              <a:solidFill>
                <a:schemeClr val="accent2"/>
              </a:solidFill>
            </a:endParaRPr>
          </a:p>
        </p:txBody>
      </p:sp>
    </p:spTree>
    <p:extLst>
      <p:ext uri="{BB962C8B-B14F-4D97-AF65-F5344CB8AC3E}">
        <p14:creationId xmlns:p14="http://schemas.microsoft.com/office/powerpoint/2010/main" val="36762702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60" name="Group 1028">
            <a:extLst>
              <a:ext uri="{FF2B5EF4-FFF2-40B4-BE49-F238E27FC236}">
                <a16:creationId xmlns:a16="http://schemas.microsoft.com/office/drawing/2014/main" id="{5C39246A-6678-4542-AD00-FB06DEFAF9E1}"/>
              </a:ext>
            </a:extLst>
          </p:cNvPr>
          <p:cNvGrpSpPr>
            <a:grpSpLocks/>
          </p:cNvGrpSpPr>
          <p:nvPr/>
        </p:nvGrpSpPr>
        <p:grpSpPr bwMode="auto">
          <a:xfrm>
            <a:off x="4992688" y="1395413"/>
            <a:ext cx="2743200" cy="2163762"/>
            <a:chOff x="3600" y="1613"/>
            <a:chExt cx="1718" cy="1315"/>
          </a:xfrm>
        </p:grpSpPr>
        <p:sp>
          <p:nvSpPr>
            <p:cNvPr id="70661" name="Line 1029">
              <a:extLst>
                <a:ext uri="{FF2B5EF4-FFF2-40B4-BE49-F238E27FC236}">
                  <a16:creationId xmlns:a16="http://schemas.microsoft.com/office/drawing/2014/main" id="{5218AE5E-2CEF-4D08-BFD2-BB2CAEF8196D}"/>
                </a:ext>
              </a:extLst>
            </p:cNvPr>
            <p:cNvSpPr>
              <a:spLocks noChangeShapeType="1"/>
            </p:cNvSpPr>
            <p:nvPr/>
          </p:nvSpPr>
          <p:spPr bwMode="auto">
            <a:xfrm>
              <a:off x="3600" y="2736"/>
              <a:ext cx="1680"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2" name="Line 1030">
              <a:extLst>
                <a:ext uri="{FF2B5EF4-FFF2-40B4-BE49-F238E27FC236}">
                  <a16:creationId xmlns:a16="http://schemas.microsoft.com/office/drawing/2014/main" id="{47B6BEC5-6774-4A68-AE78-D8CBE0233739}"/>
                </a:ext>
              </a:extLst>
            </p:cNvPr>
            <p:cNvSpPr>
              <a:spLocks noChangeShapeType="1"/>
            </p:cNvSpPr>
            <p:nvPr/>
          </p:nvSpPr>
          <p:spPr bwMode="auto">
            <a:xfrm flipV="1">
              <a:off x="3792" y="1632"/>
              <a:ext cx="0" cy="129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663" name="Object 1031">
              <a:extLst>
                <a:ext uri="{FF2B5EF4-FFF2-40B4-BE49-F238E27FC236}">
                  <a16:creationId xmlns:a16="http://schemas.microsoft.com/office/drawing/2014/main" id="{1E869C94-36E0-4C88-B07B-550D8F0ACA30}"/>
                </a:ext>
              </a:extLst>
            </p:cNvPr>
            <p:cNvGraphicFramePr>
              <a:graphicFrameLocks noChangeAspect="1"/>
            </p:cNvGraphicFramePr>
            <p:nvPr/>
          </p:nvGraphicFramePr>
          <p:xfrm>
            <a:off x="5193" y="2799"/>
            <a:ext cx="125" cy="119"/>
          </p:xfrm>
          <a:graphic>
            <a:graphicData uri="http://schemas.openxmlformats.org/presentationml/2006/ole">
              <mc:AlternateContent xmlns:mc="http://schemas.openxmlformats.org/markup-compatibility/2006">
                <mc:Choice xmlns:v="urn:schemas-microsoft-com:vml" Requires="v">
                  <p:oleObj spid="_x0000_s122146" name="公式" r:id="rId3" imgW="253800" imgH="241200" progId="Equation.3">
                    <p:embed/>
                  </p:oleObj>
                </mc:Choice>
                <mc:Fallback>
                  <p:oleObj name="公式" r:id="rId3" imgW="253800" imgH="241200" progId="Equation.3">
                    <p:embed/>
                    <p:pic>
                      <p:nvPicPr>
                        <p:cNvPr id="70663" name="Object 1031">
                          <a:extLst>
                            <a:ext uri="{FF2B5EF4-FFF2-40B4-BE49-F238E27FC236}">
                              <a16:creationId xmlns:a16="http://schemas.microsoft.com/office/drawing/2014/main" id="{1E869C94-36E0-4C88-B07B-550D8F0ACA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2799"/>
                          <a:ext cx="125"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4" name="Object 1032">
              <a:extLst>
                <a:ext uri="{FF2B5EF4-FFF2-40B4-BE49-F238E27FC236}">
                  <a16:creationId xmlns:a16="http://schemas.microsoft.com/office/drawing/2014/main" id="{B246A677-3127-4347-AF17-1C4140088A07}"/>
                </a:ext>
              </a:extLst>
            </p:cNvPr>
            <p:cNvGraphicFramePr>
              <a:graphicFrameLocks noChangeAspect="1"/>
            </p:cNvGraphicFramePr>
            <p:nvPr/>
          </p:nvGraphicFramePr>
          <p:xfrm>
            <a:off x="3619" y="1613"/>
            <a:ext cx="125" cy="157"/>
          </p:xfrm>
          <a:graphic>
            <a:graphicData uri="http://schemas.openxmlformats.org/presentationml/2006/ole">
              <mc:AlternateContent xmlns:mc="http://schemas.openxmlformats.org/markup-compatibility/2006">
                <mc:Choice xmlns:v="urn:schemas-microsoft-com:vml" Requires="v">
                  <p:oleObj spid="_x0000_s122147" name="公式" r:id="rId5" imgW="253800" imgH="317160" progId="Equation.3">
                    <p:embed/>
                  </p:oleObj>
                </mc:Choice>
                <mc:Fallback>
                  <p:oleObj name="公式" r:id="rId5" imgW="253800" imgH="317160" progId="Equation.3">
                    <p:embed/>
                    <p:pic>
                      <p:nvPicPr>
                        <p:cNvPr id="70664" name="Object 1032">
                          <a:extLst>
                            <a:ext uri="{FF2B5EF4-FFF2-40B4-BE49-F238E27FC236}">
                              <a16:creationId xmlns:a16="http://schemas.microsoft.com/office/drawing/2014/main" id="{B246A677-3127-4347-AF17-1C4140088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 y="1613"/>
                          <a:ext cx="12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5" name="Object 1033">
              <a:extLst>
                <a:ext uri="{FF2B5EF4-FFF2-40B4-BE49-F238E27FC236}">
                  <a16:creationId xmlns:a16="http://schemas.microsoft.com/office/drawing/2014/main" id="{939C8365-DC90-4358-9E30-A154AFEABC7D}"/>
                </a:ext>
              </a:extLst>
            </p:cNvPr>
            <p:cNvGraphicFramePr>
              <a:graphicFrameLocks noChangeAspect="1"/>
            </p:cNvGraphicFramePr>
            <p:nvPr/>
          </p:nvGraphicFramePr>
          <p:xfrm>
            <a:off x="3657" y="2784"/>
            <a:ext cx="106" cy="120"/>
          </p:xfrm>
          <a:graphic>
            <a:graphicData uri="http://schemas.openxmlformats.org/presentationml/2006/ole">
              <mc:AlternateContent xmlns:mc="http://schemas.openxmlformats.org/markup-compatibility/2006">
                <mc:Choice xmlns:v="urn:schemas-microsoft-com:vml" Requires="v">
                  <p:oleObj spid="_x0000_s122148" name="公式" r:id="rId7" imgW="215640" imgH="241200" progId="Equation.3">
                    <p:embed/>
                  </p:oleObj>
                </mc:Choice>
                <mc:Fallback>
                  <p:oleObj name="公式" r:id="rId7" imgW="215640" imgH="241200" progId="Equation.3">
                    <p:embed/>
                    <p:pic>
                      <p:nvPicPr>
                        <p:cNvPr id="70665" name="Object 1033">
                          <a:extLst>
                            <a:ext uri="{FF2B5EF4-FFF2-40B4-BE49-F238E27FC236}">
                              <a16:creationId xmlns:a16="http://schemas.microsoft.com/office/drawing/2014/main" id="{939C8365-DC90-4358-9E30-A154AFEABC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 y="2784"/>
                          <a:ext cx="106"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66" name="Line 1034">
            <a:extLst>
              <a:ext uri="{FF2B5EF4-FFF2-40B4-BE49-F238E27FC236}">
                <a16:creationId xmlns:a16="http://schemas.microsoft.com/office/drawing/2014/main" id="{042851BB-A597-4837-ADBE-626C8E37E1A7}"/>
              </a:ext>
            </a:extLst>
          </p:cNvPr>
          <p:cNvSpPr>
            <a:spLocks noChangeShapeType="1"/>
          </p:cNvSpPr>
          <p:nvPr/>
        </p:nvSpPr>
        <p:spPr bwMode="auto">
          <a:xfrm flipV="1">
            <a:off x="5735638" y="1749425"/>
            <a:ext cx="1295400" cy="457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7" name="Line 1035">
            <a:extLst>
              <a:ext uri="{FF2B5EF4-FFF2-40B4-BE49-F238E27FC236}">
                <a16:creationId xmlns:a16="http://schemas.microsoft.com/office/drawing/2014/main" id="{42BBDD44-3A68-4472-B12E-1F5508588270}"/>
              </a:ext>
            </a:extLst>
          </p:cNvPr>
          <p:cNvSpPr>
            <a:spLocks noChangeShapeType="1"/>
          </p:cNvSpPr>
          <p:nvPr/>
        </p:nvSpPr>
        <p:spPr bwMode="auto">
          <a:xfrm>
            <a:off x="6288088" y="1730375"/>
            <a:ext cx="0" cy="1524000"/>
          </a:xfrm>
          <a:prstGeom prst="line">
            <a:avLst/>
          </a:prstGeom>
          <a:noFill/>
          <a:ln w="25400">
            <a:solidFill>
              <a:srgbClr val="8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68" name="Group 1036">
            <a:extLst>
              <a:ext uri="{FF2B5EF4-FFF2-40B4-BE49-F238E27FC236}">
                <a16:creationId xmlns:a16="http://schemas.microsoft.com/office/drawing/2014/main" id="{FEA4305E-B726-416E-9E13-BD4DC5408A82}"/>
              </a:ext>
            </a:extLst>
          </p:cNvPr>
          <p:cNvGrpSpPr>
            <a:grpSpLocks/>
          </p:cNvGrpSpPr>
          <p:nvPr/>
        </p:nvGrpSpPr>
        <p:grpSpPr bwMode="auto">
          <a:xfrm>
            <a:off x="5602288" y="1730375"/>
            <a:ext cx="1577975" cy="1866900"/>
            <a:chOff x="3552" y="2064"/>
            <a:chExt cx="994" cy="1176"/>
          </a:xfrm>
        </p:grpSpPr>
        <p:sp>
          <p:nvSpPr>
            <p:cNvPr id="70669" name="Line 1037">
              <a:extLst>
                <a:ext uri="{FF2B5EF4-FFF2-40B4-BE49-F238E27FC236}">
                  <a16:creationId xmlns:a16="http://schemas.microsoft.com/office/drawing/2014/main" id="{2B0CB0B9-0C80-46E8-A3A8-BB862BB1EA85}"/>
                </a:ext>
              </a:extLst>
            </p:cNvPr>
            <p:cNvSpPr>
              <a:spLocks noChangeShapeType="1"/>
            </p:cNvSpPr>
            <p:nvPr/>
          </p:nvSpPr>
          <p:spPr bwMode="auto">
            <a:xfrm>
              <a:off x="3636" y="2400"/>
              <a:ext cx="0" cy="624"/>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0" name="Line 1038">
              <a:extLst>
                <a:ext uri="{FF2B5EF4-FFF2-40B4-BE49-F238E27FC236}">
                  <a16:creationId xmlns:a16="http://schemas.microsoft.com/office/drawing/2014/main" id="{CD4A0C00-9AE2-4707-A973-3A367D9F9EBF}"/>
                </a:ext>
              </a:extLst>
            </p:cNvPr>
            <p:cNvSpPr>
              <a:spLocks noChangeShapeType="1"/>
            </p:cNvSpPr>
            <p:nvPr/>
          </p:nvSpPr>
          <p:spPr bwMode="auto">
            <a:xfrm>
              <a:off x="4452" y="2064"/>
              <a:ext cx="0" cy="96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671" name="Object 1039">
              <a:extLst>
                <a:ext uri="{FF2B5EF4-FFF2-40B4-BE49-F238E27FC236}">
                  <a16:creationId xmlns:a16="http://schemas.microsoft.com/office/drawing/2014/main" id="{6CAB9422-B63D-45A7-808C-62AA0655BB89}"/>
                </a:ext>
              </a:extLst>
            </p:cNvPr>
            <p:cNvGraphicFramePr>
              <a:graphicFrameLocks noChangeAspect="1"/>
            </p:cNvGraphicFramePr>
            <p:nvPr/>
          </p:nvGraphicFramePr>
          <p:xfrm>
            <a:off x="3552" y="3025"/>
            <a:ext cx="175" cy="215"/>
          </p:xfrm>
          <a:graphic>
            <a:graphicData uri="http://schemas.openxmlformats.org/presentationml/2006/ole">
              <mc:AlternateContent xmlns:mc="http://schemas.openxmlformats.org/markup-compatibility/2006">
                <mc:Choice xmlns:v="urn:schemas-microsoft-com:vml" Requires="v">
                  <p:oleObj spid="_x0000_s122149" name="公式" r:id="rId9" imgW="342720" imgH="419040" progId="Equation.3">
                    <p:embed/>
                  </p:oleObj>
                </mc:Choice>
                <mc:Fallback>
                  <p:oleObj name="公式" r:id="rId9" imgW="342720" imgH="419040" progId="Equation.3">
                    <p:embed/>
                    <p:pic>
                      <p:nvPicPr>
                        <p:cNvPr id="70671" name="Object 1039">
                          <a:extLst>
                            <a:ext uri="{FF2B5EF4-FFF2-40B4-BE49-F238E27FC236}">
                              <a16:creationId xmlns:a16="http://schemas.microsoft.com/office/drawing/2014/main" id="{6CAB9422-B63D-45A7-808C-62AA0655BB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2" y="3025"/>
                          <a:ext cx="17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2" name="Object 1040">
              <a:extLst>
                <a:ext uri="{FF2B5EF4-FFF2-40B4-BE49-F238E27FC236}">
                  <a16:creationId xmlns:a16="http://schemas.microsoft.com/office/drawing/2014/main" id="{4A8870CA-EF2A-45DF-AD68-06C9975F2242}"/>
                </a:ext>
              </a:extLst>
            </p:cNvPr>
            <p:cNvGraphicFramePr>
              <a:graphicFrameLocks noChangeAspect="1"/>
            </p:cNvGraphicFramePr>
            <p:nvPr/>
          </p:nvGraphicFramePr>
          <p:xfrm>
            <a:off x="4364" y="3024"/>
            <a:ext cx="182" cy="216"/>
          </p:xfrm>
          <a:graphic>
            <a:graphicData uri="http://schemas.openxmlformats.org/presentationml/2006/ole">
              <mc:AlternateContent xmlns:mc="http://schemas.openxmlformats.org/markup-compatibility/2006">
                <mc:Choice xmlns:v="urn:schemas-microsoft-com:vml" Requires="v">
                  <p:oleObj spid="_x0000_s122150" name="公式" r:id="rId11" imgW="355320" imgH="419040" progId="Equation.3">
                    <p:embed/>
                  </p:oleObj>
                </mc:Choice>
                <mc:Fallback>
                  <p:oleObj name="公式" r:id="rId11" imgW="355320" imgH="419040" progId="Equation.3">
                    <p:embed/>
                    <p:pic>
                      <p:nvPicPr>
                        <p:cNvPr id="70672" name="Object 1040">
                          <a:extLst>
                            <a:ext uri="{FF2B5EF4-FFF2-40B4-BE49-F238E27FC236}">
                              <a16:creationId xmlns:a16="http://schemas.microsoft.com/office/drawing/2014/main" id="{4A8870CA-EF2A-45DF-AD68-06C9975F224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4" y="3024"/>
                          <a:ext cx="18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673" name="Group 1041">
            <a:extLst>
              <a:ext uri="{FF2B5EF4-FFF2-40B4-BE49-F238E27FC236}">
                <a16:creationId xmlns:a16="http://schemas.microsoft.com/office/drawing/2014/main" id="{490E2A51-F129-4262-848E-1D69E2C51C59}"/>
              </a:ext>
            </a:extLst>
          </p:cNvPr>
          <p:cNvGrpSpPr>
            <a:grpSpLocks/>
          </p:cNvGrpSpPr>
          <p:nvPr/>
        </p:nvGrpSpPr>
        <p:grpSpPr bwMode="auto">
          <a:xfrm>
            <a:off x="5616575" y="1347788"/>
            <a:ext cx="1544638" cy="1500187"/>
            <a:chOff x="3561" y="1823"/>
            <a:chExt cx="973" cy="945"/>
          </a:xfrm>
        </p:grpSpPr>
        <p:sp>
          <p:nvSpPr>
            <p:cNvPr id="70674" name="Arc 1042">
              <a:extLst>
                <a:ext uri="{FF2B5EF4-FFF2-40B4-BE49-F238E27FC236}">
                  <a16:creationId xmlns:a16="http://schemas.microsoft.com/office/drawing/2014/main" id="{CD457AD6-6EA8-424D-B6FF-C912284F9B79}"/>
                </a:ext>
              </a:extLst>
            </p:cNvPr>
            <p:cNvSpPr>
              <a:spLocks/>
            </p:cNvSpPr>
            <p:nvPr/>
          </p:nvSpPr>
          <p:spPr bwMode="auto">
            <a:xfrm flipH="1" flipV="1">
              <a:off x="3561" y="2000"/>
              <a:ext cx="973" cy="768"/>
            </a:xfrm>
            <a:custGeom>
              <a:avLst/>
              <a:gdLst>
                <a:gd name="G0" fmla="+- 11840 0 0"/>
                <a:gd name="G1" fmla="+- 0 0 0"/>
                <a:gd name="G2" fmla="+- 21600 0 0"/>
                <a:gd name="T0" fmla="*/ 33002 w 33002"/>
                <a:gd name="T1" fmla="*/ 4328 h 21600"/>
                <a:gd name="T2" fmla="*/ 0 w 33002"/>
                <a:gd name="T3" fmla="*/ 18066 h 21600"/>
                <a:gd name="T4" fmla="*/ 11840 w 33002"/>
                <a:gd name="T5" fmla="*/ 0 h 21600"/>
              </a:gdLst>
              <a:ahLst/>
              <a:cxnLst>
                <a:cxn ang="0">
                  <a:pos x="T0" y="T1"/>
                </a:cxn>
                <a:cxn ang="0">
                  <a:pos x="T2" y="T3"/>
                </a:cxn>
                <a:cxn ang="0">
                  <a:pos x="T4" y="T5"/>
                </a:cxn>
              </a:cxnLst>
              <a:rect l="0" t="0" r="r" b="b"/>
              <a:pathLst>
                <a:path w="33002" h="21600" fill="none" extrusionOk="0">
                  <a:moveTo>
                    <a:pt x="33001" y="4327"/>
                  </a:moveTo>
                  <a:cubicBezTo>
                    <a:pt x="30945" y="14380"/>
                    <a:pt x="22101" y="21599"/>
                    <a:pt x="11840" y="21599"/>
                  </a:cubicBezTo>
                  <a:cubicBezTo>
                    <a:pt x="7633" y="21599"/>
                    <a:pt x="3518" y="20371"/>
                    <a:pt x="0" y="18065"/>
                  </a:cubicBezTo>
                </a:path>
                <a:path w="33002" h="21600" stroke="0" extrusionOk="0">
                  <a:moveTo>
                    <a:pt x="33001" y="4327"/>
                  </a:moveTo>
                  <a:cubicBezTo>
                    <a:pt x="30945" y="14380"/>
                    <a:pt x="22101" y="21599"/>
                    <a:pt x="11840" y="21599"/>
                  </a:cubicBezTo>
                  <a:cubicBezTo>
                    <a:pt x="7633" y="21599"/>
                    <a:pt x="3518" y="20371"/>
                    <a:pt x="0" y="18065"/>
                  </a:cubicBezTo>
                  <a:lnTo>
                    <a:pt x="11840" y="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675" name="Object 1043">
              <a:extLst>
                <a:ext uri="{FF2B5EF4-FFF2-40B4-BE49-F238E27FC236}">
                  <a16:creationId xmlns:a16="http://schemas.microsoft.com/office/drawing/2014/main" id="{D797702E-6671-453A-ACC3-A6BFC9C40EA0}"/>
                </a:ext>
              </a:extLst>
            </p:cNvPr>
            <p:cNvGraphicFramePr>
              <a:graphicFrameLocks noChangeAspect="1"/>
            </p:cNvGraphicFramePr>
            <p:nvPr/>
          </p:nvGraphicFramePr>
          <p:xfrm>
            <a:off x="3662" y="1823"/>
            <a:ext cx="562" cy="162"/>
          </p:xfrm>
          <a:graphic>
            <a:graphicData uri="http://schemas.openxmlformats.org/presentationml/2006/ole">
              <mc:AlternateContent xmlns:mc="http://schemas.openxmlformats.org/markup-compatibility/2006">
                <mc:Choice xmlns:v="urn:schemas-microsoft-com:vml" Requires="v">
                  <p:oleObj spid="_x0000_s122151" name="公式" r:id="rId13" imgW="1371600" imgH="393480" progId="Equation.3">
                    <p:embed/>
                  </p:oleObj>
                </mc:Choice>
                <mc:Fallback>
                  <p:oleObj name="公式" r:id="rId13" imgW="1371600" imgH="393480" progId="Equation.3">
                    <p:embed/>
                    <p:pic>
                      <p:nvPicPr>
                        <p:cNvPr id="70675" name="Object 1043">
                          <a:extLst>
                            <a:ext uri="{FF2B5EF4-FFF2-40B4-BE49-F238E27FC236}">
                              <a16:creationId xmlns:a16="http://schemas.microsoft.com/office/drawing/2014/main" id="{D797702E-6671-453A-ACC3-A6BFC9C40EA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2" y="1823"/>
                          <a:ext cx="562"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76" name="Text Box 1044">
            <a:extLst>
              <a:ext uri="{FF2B5EF4-FFF2-40B4-BE49-F238E27FC236}">
                <a16:creationId xmlns:a16="http://schemas.microsoft.com/office/drawing/2014/main" id="{B1C46EE4-786A-4D1B-B90D-AE60A7685931}"/>
              </a:ext>
            </a:extLst>
          </p:cNvPr>
          <p:cNvSpPr txBox="1">
            <a:spLocks noChangeArrowheads="1"/>
          </p:cNvSpPr>
          <p:nvPr/>
        </p:nvSpPr>
        <p:spPr bwMode="auto">
          <a:xfrm>
            <a:off x="5297488" y="3711575"/>
            <a:ext cx="2514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图形上任意弧段位于所张弦的上方</a:t>
            </a:r>
          </a:p>
        </p:txBody>
      </p:sp>
      <p:grpSp>
        <p:nvGrpSpPr>
          <p:cNvPr id="70677" name="Group 1045">
            <a:extLst>
              <a:ext uri="{FF2B5EF4-FFF2-40B4-BE49-F238E27FC236}">
                <a16:creationId xmlns:a16="http://schemas.microsoft.com/office/drawing/2014/main" id="{6CA36308-9102-49EA-B40E-1B1C95CF2362}"/>
              </a:ext>
            </a:extLst>
          </p:cNvPr>
          <p:cNvGrpSpPr>
            <a:grpSpLocks/>
          </p:cNvGrpSpPr>
          <p:nvPr/>
        </p:nvGrpSpPr>
        <p:grpSpPr bwMode="auto">
          <a:xfrm>
            <a:off x="1323975" y="1422400"/>
            <a:ext cx="2743200" cy="2163763"/>
            <a:chOff x="3600" y="1613"/>
            <a:chExt cx="1718" cy="1315"/>
          </a:xfrm>
        </p:grpSpPr>
        <p:sp>
          <p:nvSpPr>
            <p:cNvPr id="70678" name="Line 1046">
              <a:extLst>
                <a:ext uri="{FF2B5EF4-FFF2-40B4-BE49-F238E27FC236}">
                  <a16:creationId xmlns:a16="http://schemas.microsoft.com/office/drawing/2014/main" id="{4B52DF5C-9B44-4D28-9D96-47585C011DE9}"/>
                </a:ext>
              </a:extLst>
            </p:cNvPr>
            <p:cNvSpPr>
              <a:spLocks noChangeShapeType="1"/>
            </p:cNvSpPr>
            <p:nvPr/>
          </p:nvSpPr>
          <p:spPr bwMode="auto">
            <a:xfrm>
              <a:off x="3600" y="2736"/>
              <a:ext cx="1680"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9" name="Line 1047">
              <a:extLst>
                <a:ext uri="{FF2B5EF4-FFF2-40B4-BE49-F238E27FC236}">
                  <a16:creationId xmlns:a16="http://schemas.microsoft.com/office/drawing/2014/main" id="{03E5743A-7535-4E96-B4A0-94F62724E33D}"/>
                </a:ext>
              </a:extLst>
            </p:cNvPr>
            <p:cNvSpPr>
              <a:spLocks noChangeShapeType="1"/>
            </p:cNvSpPr>
            <p:nvPr/>
          </p:nvSpPr>
          <p:spPr bwMode="auto">
            <a:xfrm flipV="1">
              <a:off x="3792" y="1632"/>
              <a:ext cx="0" cy="129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680" name="Object 1048">
              <a:extLst>
                <a:ext uri="{FF2B5EF4-FFF2-40B4-BE49-F238E27FC236}">
                  <a16:creationId xmlns:a16="http://schemas.microsoft.com/office/drawing/2014/main" id="{EB4058BC-EF00-4D7E-B076-7FE5003B1DB6}"/>
                </a:ext>
              </a:extLst>
            </p:cNvPr>
            <p:cNvGraphicFramePr>
              <a:graphicFrameLocks noChangeAspect="1"/>
            </p:cNvGraphicFramePr>
            <p:nvPr/>
          </p:nvGraphicFramePr>
          <p:xfrm>
            <a:off x="5193" y="2799"/>
            <a:ext cx="125" cy="119"/>
          </p:xfrm>
          <a:graphic>
            <a:graphicData uri="http://schemas.openxmlformats.org/presentationml/2006/ole">
              <mc:AlternateContent xmlns:mc="http://schemas.openxmlformats.org/markup-compatibility/2006">
                <mc:Choice xmlns:v="urn:schemas-microsoft-com:vml" Requires="v">
                  <p:oleObj spid="_x0000_s122152" name="公式" r:id="rId15" imgW="253800" imgH="241200" progId="Equation.3">
                    <p:embed/>
                  </p:oleObj>
                </mc:Choice>
                <mc:Fallback>
                  <p:oleObj name="公式" r:id="rId15" imgW="253800" imgH="241200" progId="Equation.3">
                    <p:embed/>
                    <p:pic>
                      <p:nvPicPr>
                        <p:cNvPr id="70680" name="Object 1048">
                          <a:extLst>
                            <a:ext uri="{FF2B5EF4-FFF2-40B4-BE49-F238E27FC236}">
                              <a16:creationId xmlns:a16="http://schemas.microsoft.com/office/drawing/2014/main" id="{EB4058BC-EF00-4D7E-B076-7FE5003B1D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2799"/>
                          <a:ext cx="125"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1" name="Object 1049">
              <a:extLst>
                <a:ext uri="{FF2B5EF4-FFF2-40B4-BE49-F238E27FC236}">
                  <a16:creationId xmlns:a16="http://schemas.microsoft.com/office/drawing/2014/main" id="{306816D5-CF1B-41C5-96E9-A4212D35F83D}"/>
                </a:ext>
              </a:extLst>
            </p:cNvPr>
            <p:cNvGraphicFramePr>
              <a:graphicFrameLocks noChangeAspect="1"/>
            </p:cNvGraphicFramePr>
            <p:nvPr/>
          </p:nvGraphicFramePr>
          <p:xfrm>
            <a:off x="3619" y="1613"/>
            <a:ext cx="125" cy="157"/>
          </p:xfrm>
          <a:graphic>
            <a:graphicData uri="http://schemas.openxmlformats.org/presentationml/2006/ole">
              <mc:AlternateContent xmlns:mc="http://schemas.openxmlformats.org/markup-compatibility/2006">
                <mc:Choice xmlns:v="urn:schemas-microsoft-com:vml" Requires="v">
                  <p:oleObj spid="_x0000_s122153" name="公式" r:id="rId16" imgW="253800" imgH="317160" progId="Equation.3">
                    <p:embed/>
                  </p:oleObj>
                </mc:Choice>
                <mc:Fallback>
                  <p:oleObj name="公式" r:id="rId16" imgW="253800" imgH="317160" progId="Equation.3">
                    <p:embed/>
                    <p:pic>
                      <p:nvPicPr>
                        <p:cNvPr id="70681" name="Object 1049">
                          <a:extLst>
                            <a:ext uri="{FF2B5EF4-FFF2-40B4-BE49-F238E27FC236}">
                              <a16:creationId xmlns:a16="http://schemas.microsoft.com/office/drawing/2014/main" id="{306816D5-CF1B-41C5-96E9-A4212D35F8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 y="1613"/>
                          <a:ext cx="12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2" name="Object 1050">
              <a:extLst>
                <a:ext uri="{FF2B5EF4-FFF2-40B4-BE49-F238E27FC236}">
                  <a16:creationId xmlns:a16="http://schemas.microsoft.com/office/drawing/2014/main" id="{905CA57D-3CE0-47E9-8C3B-A7437DDFECA9}"/>
                </a:ext>
              </a:extLst>
            </p:cNvPr>
            <p:cNvGraphicFramePr>
              <a:graphicFrameLocks noChangeAspect="1"/>
            </p:cNvGraphicFramePr>
            <p:nvPr/>
          </p:nvGraphicFramePr>
          <p:xfrm>
            <a:off x="3657" y="2784"/>
            <a:ext cx="106" cy="120"/>
          </p:xfrm>
          <a:graphic>
            <a:graphicData uri="http://schemas.openxmlformats.org/presentationml/2006/ole">
              <mc:AlternateContent xmlns:mc="http://schemas.openxmlformats.org/markup-compatibility/2006">
                <mc:Choice xmlns:v="urn:schemas-microsoft-com:vml" Requires="v">
                  <p:oleObj spid="_x0000_s122154" name="公式" r:id="rId17" imgW="215640" imgH="241200" progId="Equation.3">
                    <p:embed/>
                  </p:oleObj>
                </mc:Choice>
                <mc:Fallback>
                  <p:oleObj name="公式" r:id="rId17" imgW="215640" imgH="241200" progId="Equation.3">
                    <p:embed/>
                    <p:pic>
                      <p:nvPicPr>
                        <p:cNvPr id="70682" name="Object 1050">
                          <a:extLst>
                            <a:ext uri="{FF2B5EF4-FFF2-40B4-BE49-F238E27FC236}">
                              <a16:creationId xmlns:a16="http://schemas.microsoft.com/office/drawing/2014/main" id="{905CA57D-3CE0-47E9-8C3B-A7437DDFEC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 y="2784"/>
                          <a:ext cx="106"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683" name="Group 1051">
            <a:extLst>
              <a:ext uri="{FF2B5EF4-FFF2-40B4-BE49-F238E27FC236}">
                <a16:creationId xmlns:a16="http://schemas.microsoft.com/office/drawing/2014/main" id="{97F21BCD-5ABD-40F5-9AB6-63A82984F93A}"/>
              </a:ext>
            </a:extLst>
          </p:cNvPr>
          <p:cNvGrpSpPr>
            <a:grpSpLocks/>
          </p:cNvGrpSpPr>
          <p:nvPr/>
        </p:nvGrpSpPr>
        <p:grpSpPr bwMode="auto">
          <a:xfrm>
            <a:off x="2009775" y="1117600"/>
            <a:ext cx="1524000" cy="1219200"/>
            <a:chOff x="1200" y="1632"/>
            <a:chExt cx="960" cy="768"/>
          </a:xfrm>
        </p:grpSpPr>
        <p:sp>
          <p:nvSpPr>
            <p:cNvPr id="70684" name="Arc 1052">
              <a:extLst>
                <a:ext uri="{FF2B5EF4-FFF2-40B4-BE49-F238E27FC236}">
                  <a16:creationId xmlns:a16="http://schemas.microsoft.com/office/drawing/2014/main" id="{D3DE7953-280C-4642-964C-55CC87CD613E}"/>
                </a:ext>
              </a:extLst>
            </p:cNvPr>
            <p:cNvSpPr>
              <a:spLocks/>
            </p:cNvSpPr>
            <p:nvPr/>
          </p:nvSpPr>
          <p:spPr bwMode="auto">
            <a:xfrm flipV="1">
              <a:off x="1209" y="1632"/>
              <a:ext cx="951" cy="768"/>
            </a:xfrm>
            <a:custGeom>
              <a:avLst/>
              <a:gdLst>
                <a:gd name="G0" fmla="+- 8779 0 0"/>
                <a:gd name="G1" fmla="+- 21600 0 0"/>
                <a:gd name="G2" fmla="+- 21600 0 0"/>
                <a:gd name="T0" fmla="*/ 0 w 28563"/>
                <a:gd name="T1" fmla="*/ 1864 h 21600"/>
                <a:gd name="T2" fmla="*/ 28563 w 28563"/>
                <a:gd name="T3" fmla="*/ 12932 h 21600"/>
                <a:gd name="T4" fmla="*/ 8779 w 28563"/>
                <a:gd name="T5" fmla="*/ 21600 h 21600"/>
              </a:gdLst>
              <a:ahLst/>
              <a:cxnLst>
                <a:cxn ang="0">
                  <a:pos x="T0" y="T1"/>
                </a:cxn>
                <a:cxn ang="0">
                  <a:pos x="T2" y="T3"/>
                </a:cxn>
                <a:cxn ang="0">
                  <a:pos x="T4" y="T5"/>
                </a:cxn>
              </a:cxnLst>
              <a:rect l="0" t="0" r="r" b="b"/>
              <a:pathLst>
                <a:path w="28563" h="21600" fill="none" extrusionOk="0">
                  <a:moveTo>
                    <a:pt x="0" y="1864"/>
                  </a:moveTo>
                  <a:cubicBezTo>
                    <a:pt x="2763" y="635"/>
                    <a:pt x="5754" y="0"/>
                    <a:pt x="8779" y="0"/>
                  </a:cubicBezTo>
                  <a:cubicBezTo>
                    <a:pt x="17356" y="0"/>
                    <a:pt x="25121" y="5075"/>
                    <a:pt x="28563" y="12931"/>
                  </a:cubicBezTo>
                </a:path>
                <a:path w="28563" h="21600" stroke="0" extrusionOk="0">
                  <a:moveTo>
                    <a:pt x="0" y="1864"/>
                  </a:moveTo>
                  <a:cubicBezTo>
                    <a:pt x="2763" y="635"/>
                    <a:pt x="5754" y="0"/>
                    <a:pt x="8779" y="0"/>
                  </a:cubicBezTo>
                  <a:cubicBezTo>
                    <a:pt x="17356" y="0"/>
                    <a:pt x="25121" y="5075"/>
                    <a:pt x="28563" y="12931"/>
                  </a:cubicBezTo>
                  <a:lnTo>
                    <a:pt x="8779" y="2160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685" name="Object 1053">
              <a:extLst>
                <a:ext uri="{FF2B5EF4-FFF2-40B4-BE49-F238E27FC236}">
                  <a16:creationId xmlns:a16="http://schemas.microsoft.com/office/drawing/2014/main" id="{D2D323B8-4C94-42D1-BBB5-C0F78212D04F}"/>
                </a:ext>
              </a:extLst>
            </p:cNvPr>
            <p:cNvGraphicFramePr>
              <a:graphicFrameLocks noChangeAspect="1"/>
            </p:cNvGraphicFramePr>
            <p:nvPr/>
          </p:nvGraphicFramePr>
          <p:xfrm>
            <a:off x="1200" y="1961"/>
            <a:ext cx="562" cy="162"/>
          </p:xfrm>
          <a:graphic>
            <a:graphicData uri="http://schemas.openxmlformats.org/presentationml/2006/ole">
              <mc:AlternateContent xmlns:mc="http://schemas.openxmlformats.org/markup-compatibility/2006">
                <mc:Choice xmlns:v="urn:schemas-microsoft-com:vml" Requires="v">
                  <p:oleObj spid="_x0000_s122155" name="公式" r:id="rId18" imgW="1371600" imgH="393480" progId="Equation.3">
                    <p:embed/>
                  </p:oleObj>
                </mc:Choice>
                <mc:Fallback>
                  <p:oleObj name="公式" r:id="rId18" imgW="1371600" imgH="393480" progId="Equation.3">
                    <p:embed/>
                    <p:pic>
                      <p:nvPicPr>
                        <p:cNvPr id="70685" name="Object 1053">
                          <a:extLst>
                            <a:ext uri="{FF2B5EF4-FFF2-40B4-BE49-F238E27FC236}">
                              <a16:creationId xmlns:a16="http://schemas.microsoft.com/office/drawing/2014/main" id="{D2D323B8-4C94-42D1-BBB5-C0F78212D04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00" y="1961"/>
                          <a:ext cx="562"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686" name="Group 1054">
            <a:extLst>
              <a:ext uri="{FF2B5EF4-FFF2-40B4-BE49-F238E27FC236}">
                <a16:creationId xmlns:a16="http://schemas.microsoft.com/office/drawing/2014/main" id="{6FC4077D-F2FB-42A3-9D5E-CB4418885250}"/>
              </a:ext>
            </a:extLst>
          </p:cNvPr>
          <p:cNvGrpSpPr>
            <a:grpSpLocks/>
          </p:cNvGrpSpPr>
          <p:nvPr/>
        </p:nvGrpSpPr>
        <p:grpSpPr bwMode="auto">
          <a:xfrm>
            <a:off x="2009775" y="1765300"/>
            <a:ext cx="1660525" cy="1981200"/>
            <a:chOff x="1200" y="2040"/>
            <a:chExt cx="1046" cy="1248"/>
          </a:xfrm>
        </p:grpSpPr>
        <p:sp>
          <p:nvSpPr>
            <p:cNvPr id="70687" name="Line 1055">
              <a:extLst>
                <a:ext uri="{FF2B5EF4-FFF2-40B4-BE49-F238E27FC236}">
                  <a16:creationId xmlns:a16="http://schemas.microsoft.com/office/drawing/2014/main" id="{182B8F2C-51AC-432B-BE75-001403F9B42E}"/>
                </a:ext>
              </a:extLst>
            </p:cNvPr>
            <p:cNvSpPr>
              <a:spLocks noChangeShapeType="1"/>
            </p:cNvSpPr>
            <p:nvPr/>
          </p:nvSpPr>
          <p:spPr bwMode="auto">
            <a:xfrm>
              <a:off x="1296" y="2376"/>
              <a:ext cx="0" cy="624"/>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8" name="Line 1056">
              <a:extLst>
                <a:ext uri="{FF2B5EF4-FFF2-40B4-BE49-F238E27FC236}">
                  <a16:creationId xmlns:a16="http://schemas.microsoft.com/office/drawing/2014/main" id="{E148B66B-6AE3-4B19-B17A-BD08926580B3}"/>
                </a:ext>
              </a:extLst>
            </p:cNvPr>
            <p:cNvSpPr>
              <a:spLocks noChangeShapeType="1"/>
            </p:cNvSpPr>
            <p:nvPr/>
          </p:nvSpPr>
          <p:spPr bwMode="auto">
            <a:xfrm>
              <a:off x="2124" y="2040"/>
              <a:ext cx="0" cy="96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689" name="Object 1057">
              <a:extLst>
                <a:ext uri="{FF2B5EF4-FFF2-40B4-BE49-F238E27FC236}">
                  <a16:creationId xmlns:a16="http://schemas.microsoft.com/office/drawing/2014/main" id="{92C3EC29-0A02-4DA1-A45D-0AD6CA16AF39}"/>
                </a:ext>
              </a:extLst>
            </p:cNvPr>
            <p:cNvGraphicFramePr>
              <a:graphicFrameLocks noChangeAspect="1"/>
            </p:cNvGraphicFramePr>
            <p:nvPr/>
          </p:nvGraphicFramePr>
          <p:xfrm>
            <a:off x="1200" y="3024"/>
            <a:ext cx="175" cy="215"/>
          </p:xfrm>
          <a:graphic>
            <a:graphicData uri="http://schemas.openxmlformats.org/presentationml/2006/ole">
              <mc:AlternateContent xmlns:mc="http://schemas.openxmlformats.org/markup-compatibility/2006">
                <mc:Choice xmlns:v="urn:schemas-microsoft-com:vml" Requires="v">
                  <p:oleObj spid="_x0000_s122156" name="公式" r:id="rId20" imgW="342720" imgH="419040" progId="Equation.3">
                    <p:embed/>
                  </p:oleObj>
                </mc:Choice>
                <mc:Fallback>
                  <p:oleObj name="公式" r:id="rId20" imgW="342720" imgH="419040" progId="Equation.3">
                    <p:embed/>
                    <p:pic>
                      <p:nvPicPr>
                        <p:cNvPr id="70689" name="Object 1057">
                          <a:extLst>
                            <a:ext uri="{FF2B5EF4-FFF2-40B4-BE49-F238E27FC236}">
                              <a16:creationId xmlns:a16="http://schemas.microsoft.com/office/drawing/2014/main" id="{92C3EC29-0A02-4DA1-A45D-0AD6CA16AF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 y="3024"/>
                          <a:ext cx="17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90" name="Object 1058">
              <a:extLst>
                <a:ext uri="{FF2B5EF4-FFF2-40B4-BE49-F238E27FC236}">
                  <a16:creationId xmlns:a16="http://schemas.microsoft.com/office/drawing/2014/main" id="{FCB2CD70-56C5-4343-84F0-74902F1373DB}"/>
                </a:ext>
              </a:extLst>
            </p:cNvPr>
            <p:cNvGraphicFramePr>
              <a:graphicFrameLocks noChangeAspect="1"/>
            </p:cNvGraphicFramePr>
            <p:nvPr/>
          </p:nvGraphicFramePr>
          <p:xfrm>
            <a:off x="2064" y="3072"/>
            <a:ext cx="182" cy="216"/>
          </p:xfrm>
          <a:graphic>
            <a:graphicData uri="http://schemas.openxmlformats.org/presentationml/2006/ole">
              <mc:AlternateContent xmlns:mc="http://schemas.openxmlformats.org/markup-compatibility/2006">
                <mc:Choice xmlns:v="urn:schemas-microsoft-com:vml" Requires="v">
                  <p:oleObj spid="_x0000_s122157" name="公式" r:id="rId21" imgW="355320" imgH="419040" progId="Equation.3">
                    <p:embed/>
                  </p:oleObj>
                </mc:Choice>
                <mc:Fallback>
                  <p:oleObj name="公式" r:id="rId21" imgW="355320" imgH="419040" progId="Equation.3">
                    <p:embed/>
                    <p:pic>
                      <p:nvPicPr>
                        <p:cNvPr id="70690" name="Object 1058">
                          <a:extLst>
                            <a:ext uri="{FF2B5EF4-FFF2-40B4-BE49-F238E27FC236}">
                              <a16:creationId xmlns:a16="http://schemas.microsoft.com/office/drawing/2014/main" id="{FCB2CD70-56C5-4343-84F0-74902F1373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3072"/>
                          <a:ext cx="18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91" name="Line 1059">
            <a:extLst>
              <a:ext uri="{FF2B5EF4-FFF2-40B4-BE49-F238E27FC236}">
                <a16:creationId xmlns:a16="http://schemas.microsoft.com/office/drawing/2014/main" id="{996ADB13-2474-4F54-A2B5-A092EE4CF8DE}"/>
              </a:ext>
            </a:extLst>
          </p:cNvPr>
          <p:cNvSpPr>
            <a:spLocks noChangeShapeType="1"/>
          </p:cNvSpPr>
          <p:nvPr/>
        </p:nvSpPr>
        <p:spPr bwMode="auto">
          <a:xfrm flipV="1">
            <a:off x="2162175" y="1803400"/>
            <a:ext cx="1295400" cy="457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2" name="Line 1060">
            <a:extLst>
              <a:ext uri="{FF2B5EF4-FFF2-40B4-BE49-F238E27FC236}">
                <a16:creationId xmlns:a16="http://schemas.microsoft.com/office/drawing/2014/main" id="{925FBC7D-F6B1-449B-9099-4147FA7E7BB5}"/>
              </a:ext>
            </a:extLst>
          </p:cNvPr>
          <p:cNvSpPr>
            <a:spLocks noChangeShapeType="1"/>
          </p:cNvSpPr>
          <p:nvPr/>
        </p:nvSpPr>
        <p:spPr bwMode="auto">
          <a:xfrm>
            <a:off x="2847975" y="2032000"/>
            <a:ext cx="0" cy="1219200"/>
          </a:xfrm>
          <a:prstGeom prst="line">
            <a:avLst/>
          </a:prstGeom>
          <a:noFill/>
          <a:ln w="25400">
            <a:solidFill>
              <a:srgbClr val="8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3" name="Text Box 1061">
            <a:extLst>
              <a:ext uri="{FF2B5EF4-FFF2-40B4-BE49-F238E27FC236}">
                <a16:creationId xmlns:a16="http://schemas.microsoft.com/office/drawing/2014/main" id="{130D5B33-20E2-4D17-8819-2BCC3EA55D17}"/>
              </a:ext>
            </a:extLst>
          </p:cNvPr>
          <p:cNvSpPr txBox="1">
            <a:spLocks noChangeArrowheads="1"/>
          </p:cNvSpPr>
          <p:nvPr/>
        </p:nvSpPr>
        <p:spPr bwMode="auto">
          <a:xfrm>
            <a:off x="1552575" y="3784600"/>
            <a:ext cx="2514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图形上任意弧段位于所张弦的下方</a:t>
            </a:r>
          </a:p>
        </p:txBody>
      </p:sp>
      <p:sp>
        <p:nvSpPr>
          <p:cNvPr id="2" name="标题 1">
            <a:extLst>
              <a:ext uri="{FF2B5EF4-FFF2-40B4-BE49-F238E27FC236}">
                <a16:creationId xmlns:a16="http://schemas.microsoft.com/office/drawing/2014/main" id="{FB45F19B-A9B6-4AE9-BD50-7A58330707E5}"/>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45725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159229D-B674-4529-A506-6926E6E5D51C}"/>
              </a:ext>
            </a:extLst>
          </p:cNvPr>
          <p:cNvSpPr>
            <a:spLocks noGrp="1" noChangeArrowheads="1"/>
          </p:cNvSpPr>
          <p:nvPr>
            <p:ph type="title"/>
          </p:nvPr>
        </p:nvSpPr>
        <p:spPr/>
        <p:txBody>
          <a:bodyPr/>
          <a:lstStyle/>
          <a:p>
            <a:pPr algn="l"/>
            <a:r>
              <a:rPr lang="en-US" altLang="zh-CN" sz="3200">
                <a:solidFill>
                  <a:schemeClr val="accent2"/>
                </a:solidFill>
              </a:rPr>
              <a:t>1</a:t>
            </a:r>
            <a:r>
              <a:rPr lang="zh-CN" altLang="en-US" sz="3200">
                <a:solidFill>
                  <a:schemeClr val="accent2"/>
                </a:solidFill>
              </a:rPr>
              <a:t>．凹凸性的判定</a:t>
            </a:r>
            <a:endParaRPr lang="zh-CN" altLang="en-US" sz="3200" b="1">
              <a:solidFill>
                <a:schemeClr val="accent2"/>
              </a:solidFill>
            </a:endParaRPr>
          </a:p>
        </p:txBody>
      </p:sp>
      <p:grpSp>
        <p:nvGrpSpPr>
          <p:cNvPr id="54275" name="Group 3">
            <a:extLst>
              <a:ext uri="{FF2B5EF4-FFF2-40B4-BE49-F238E27FC236}">
                <a16:creationId xmlns:a16="http://schemas.microsoft.com/office/drawing/2014/main" id="{71276933-6766-4BBF-9AD5-13BAF3635E65}"/>
              </a:ext>
            </a:extLst>
          </p:cNvPr>
          <p:cNvGrpSpPr>
            <a:grpSpLocks/>
          </p:cNvGrpSpPr>
          <p:nvPr/>
        </p:nvGrpSpPr>
        <p:grpSpPr bwMode="auto">
          <a:xfrm>
            <a:off x="1219200" y="1603375"/>
            <a:ext cx="2819400" cy="1847850"/>
            <a:chOff x="864" y="1152"/>
            <a:chExt cx="1776" cy="1164"/>
          </a:xfrm>
        </p:grpSpPr>
        <p:sp>
          <p:nvSpPr>
            <p:cNvPr id="54276" name="Line 4">
              <a:extLst>
                <a:ext uri="{FF2B5EF4-FFF2-40B4-BE49-F238E27FC236}">
                  <a16:creationId xmlns:a16="http://schemas.microsoft.com/office/drawing/2014/main" id="{E2CC4C31-5408-4CC6-B019-909670DEBCA7}"/>
                </a:ext>
              </a:extLst>
            </p:cNvPr>
            <p:cNvSpPr>
              <a:spLocks noChangeShapeType="1"/>
            </p:cNvSpPr>
            <p:nvPr/>
          </p:nvSpPr>
          <p:spPr bwMode="auto">
            <a:xfrm>
              <a:off x="864" y="2124"/>
              <a:ext cx="177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7" name="Line 5">
              <a:extLst>
                <a:ext uri="{FF2B5EF4-FFF2-40B4-BE49-F238E27FC236}">
                  <a16:creationId xmlns:a16="http://schemas.microsoft.com/office/drawing/2014/main" id="{C2F52B42-E855-4E9E-BED0-3ABACAB2EC6F}"/>
                </a:ext>
              </a:extLst>
            </p:cNvPr>
            <p:cNvSpPr>
              <a:spLocks noChangeShapeType="1"/>
            </p:cNvSpPr>
            <p:nvPr/>
          </p:nvSpPr>
          <p:spPr bwMode="auto">
            <a:xfrm flipV="1">
              <a:off x="1008" y="1164"/>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278" name="Object 6">
              <a:extLst>
                <a:ext uri="{FF2B5EF4-FFF2-40B4-BE49-F238E27FC236}">
                  <a16:creationId xmlns:a16="http://schemas.microsoft.com/office/drawing/2014/main" id="{84AE0218-FD4C-49D1-AC5E-BF4A853E8546}"/>
                </a:ext>
              </a:extLst>
            </p:cNvPr>
            <p:cNvGraphicFramePr>
              <a:graphicFrameLocks noChangeAspect="1"/>
            </p:cNvGraphicFramePr>
            <p:nvPr/>
          </p:nvGraphicFramePr>
          <p:xfrm>
            <a:off x="2525" y="2172"/>
            <a:ext cx="115" cy="109"/>
          </p:xfrm>
          <a:graphic>
            <a:graphicData uri="http://schemas.openxmlformats.org/presentationml/2006/ole">
              <mc:AlternateContent xmlns:mc="http://schemas.openxmlformats.org/markup-compatibility/2006">
                <mc:Choice xmlns:v="urn:schemas-microsoft-com:vml" Requires="v">
                  <p:oleObj spid="_x0000_s123386" name="公式" r:id="rId3" imgW="253800" imgH="241200" progId="Equation.3">
                    <p:embed/>
                  </p:oleObj>
                </mc:Choice>
                <mc:Fallback>
                  <p:oleObj name="公式" r:id="rId3" imgW="253800" imgH="241200" progId="Equation.3">
                    <p:embed/>
                    <p:pic>
                      <p:nvPicPr>
                        <p:cNvPr id="54278" name="Object 6">
                          <a:extLst>
                            <a:ext uri="{FF2B5EF4-FFF2-40B4-BE49-F238E27FC236}">
                              <a16:creationId xmlns:a16="http://schemas.microsoft.com/office/drawing/2014/main" id="{84AE0218-FD4C-49D1-AC5E-BF4A853E8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 y="2172"/>
                          <a:ext cx="115" cy="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7">
              <a:extLst>
                <a:ext uri="{FF2B5EF4-FFF2-40B4-BE49-F238E27FC236}">
                  <a16:creationId xmlns:a16="http://schemas.microsoft.com/office/drawing/2014/main" id="{8CC7B4E0-D79B-44FA-9EAD-190AA14DF254}"/>
                </a:ext>
              </a:extLst>
            </p:cNvPr>
            <p:cNvGraphicFramePr>
              <a:graphicFrameLocks noChangeAspect="1"/>
            </p:cNvGraphicFramePr>
            <p:nvPr/>
          </p:nvGraphicFramePr>
          <p:xfrm>
            <a:off x="864" y="1152"/>
            <a:ext cx="115" cy="144"/>
          </p:xfrm>
          <a:graphic>
            <a:graphicData uri="http://schemas.openxmlformats.org/presentationml/2006/ole">
              <mc:AlternateContent xmlns:mc="http://schemas.openxmlformats.org/markup-compatibility/2006">
                <mc:Choice xmlns:v="urn:schemas-microsoft-com:vml" Requires="v">
                  <p:oleObj spid="_x0000_s123387" name="公式" r:id="rId5" imgW="253800" imgH="317160" progId="Equation.3">
                    <p:embed/>
                  </p:oleObj>
                </mc:Choice>
                <mc:Fallback>
                  <p:oleObj name="公式" r:id="rId5" imgW="253800" imgH="317160" progId="Equation.3">
                    <p:embed/>
                    <p:pic>
                      <p:nvPicPr>
                        <p:cNvPr id="54279" name="Object 7">
                          <a:extLst>
                            <a:ext uri="{FF2B5EF4-FFF2-40B4-BE49-F238E27FC236}">
                              <a16:creationId xmlns:a16="http://schemas.microsoft.com/office/drawing/2014/main" id="{8CC7B4E0-D79B-44FA-9EAD-190AA14DF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152"/>
                          <a:ext cx="115"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0" name="Object 8">
              <a:extLst>
                <a:ext uri="{FF2B5EF4-FFF2-40B4-BE49-F238E27FC236}">
                  <a16:creationId xmlns:a16="http://schemas.microsoft.com/office/drawing/2014/main" id="{5A452743-12A2-416D-A065-CD03434F10A3}"/>
                </a:ext>
              </a:extLst>
            </p:cNvPr>
            <p:cNvGraphicFramePr>
              <a:graphicFrameLocks noChangeAspect="1"/>
            </p:cNvGraphicFramePr>
            <p:nvPr/>
          </p:nvGraphicFramePr>
          <p:xfrm>
            <a:off x="876" y="2177"/>
            <a:ext cx="98" cy="110"/>
          </p:xfrm>
          <a:graphic>
            <a:graphicData uri="http://schemas.openxmlformats.org/presentationml/2006/ole">
              <mc:AlternateContent xmlns:mc="http://schemas.openxmlformats.org/markup-compatibility/2006">
                <mc:Choice xmlns:v="urn:schemas-microsoft-com:vml" Requires="v">
                  <p:oleObj spid="_x0000_s123388" name="公式" r:id="rId7" imgW="215640" imgH="241200" progId="Equation.3">
                    <p:embed/>
                  </p:oleObj>
                </mc:Choice>
                <mc:Fallback>
                  <p:oleObj name="公式" r:id="rId7" imgW="215640" imgH="241200" progId="Equation.3">
                    <p:embed/>
                    <p:pic>
                      <p:nvPicPr>
                        <p:cNvPr id="54280" name="Object 8">
                          <a:extLst>
                            <a:ext uri="{FF2B5EF4-FFF2-40B4-BE49-F238E27FC236}">
                              <a16:creationId xmlns:a16="http://schemas.microsoft.com/office/drawing/2014/main" id="{5A452743-12A2-416D-A065-CD03434F10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 y="2177"/>
                          <a:ext cx="98"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81" name="Line 9">
            <a:extLst>
              <a:ext uri="{FF2B5EF4-FFF2-40B4-BE49-F238E27FC236}">
                <a16:creationId xmlns:a16="http://schemas.microsoft.com/office/drawing/2014/main" id="{08B38E25-D8BE-487D-B80C-F5FCC64CB880}"/>
              </a:ext>
            </a:extLst>
          </p:cNvPr>
          <p:cNvSpPr>
            <a:spLocks noChangeShapeType="1"/>
          </p:cNvSpPr>
          <p:nvPr/>
        </p:nvSpPr>
        <p:spPr bwMode="auto">
          <a:xfrm flipV="1">
            <a:off x="1676400" y="1973263"/>
            <a:ext cx="1981200" cy="1143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282" name="Group 10">
            <a:extLst>
              <a:ext uri="{FF2B5EF4-FFF2-40B4-BE49-F238E27FC236}">
                <a16:creationId xmlns:a16="http://schemas.microsoft.com/office/drawing/2014/main" id="{5963EEEC-0988-42B1-95A4-33AC454B6588}"/>
              </a:ext>
            </a:extLst>
          </p:cNvPr>
          <p:cNvGrpSpPr>
            <a:grpSpLocks/>
          </p:cNvGrpSpPr>
          <p:nvPr/>
        </p:nvGrpSpPr>
        <p:grpSpPr bwMode="auto">
          <a:xfrm>
            <a:off x="1676400" y="1458913"/>
            <a:ext cx="1716088" cy="1306512"/>
            <a:chOff x="1152" y="1250"/>
            <a:chExt cx="1081" cy="634"/>
          </a:xfrm>
        </p:grpSpPr>
        <p:sp>
          <p:nvSpPr>
            <p:cNvPr id="54283" name="Arc 11">
              <a:extLst>
                <a:ext uri="{FF2B5EF4-FFF2-40B4-BE49-F238E27FC236}">
                  <a16:creationId xmlns:a16="http://schemas.microsoft.com/office/drawing/2014/main" id="{2EE3365E-4238-4558-8F33-8B759502C03A}"/>
                </a:ext>
              </a:extLst>
            </p:cNvPr>
            <p:cNvSpPr>
              <a:spLocks/>
            </p:cNvSpPr>
            <p:nvPr/>
          </p:nvSpPr>
          <p:spPr bwMode="auto">
            <a:xfrm flipV="1">
              <a:off x="1152" y="1250"/>
              <a:ext cx="1081" cy="634"/>
            </a:xfrm>
            <a:custGeom>
              <a:avLst/>
              <a:gdLst>
                <a:gd name="G0" fmla="+- 0 0 0"/>
                <a:gd name="G1" fmla="+- 21600 0 0"/>
                <a:gd name="G2" fmla="+- 21600 0 0"/>
                <a:gd name="T0" fmla="*/ 0 w 21600"/>
                <a:gd name="T1" fmla="*/ 0 h 21951"/>
                <a:gd name="T2" fmla="*/ 21597 w 21600"/>
                <a:gd name="T3" fmla="*/ 21951 h 21951"/>
                <a:gd name="T4" fmla="*/ 0 w 21600"/>
                <a:gd name="T5" fmla="*/ 21600 h 21951"/>
              </a:gdLst>
              <a:ahLst/>
              <a:cxnLst>
                <a:cxn ang="0">
                  <a:pos x="T0" y="T1"/>
                </a:cxn>
                <a:cxn ang="0">
                  <a:pos x="T2" y="T3"/>
                </a:cxn>
                <a:cxn ang="0">
                  <a:pos x="T4" y="T5"/>
                </a:cxn>
              </a:cxnLst>
              <a:rect l="0" t="0" r="r" b="b"/>
              <a:pathLst>
                <a:path w="21600" h="21951" fill="none" extrusionOk="0">
                  <a:moveTo>
                    <a:pt x="0" y="0"/>
                  </a:moveTo>
                  <a:cubicBezTo>
                    <a:pt x="11929" y="0"/>
                    <a:pt x="21600" y="9670"/>
                    <a:pt x="21600" y="21600"/>
                  </a:cubicBezTo>
                  <a:cubicBezTo>
                    <a:pt x="21600" y="21717"/>
                    <a:pt x="21599" y="21834"/>
                    <a:pt x="21597" y="21951"/>
                  </a:cubicBezTo>
                </a:path>
                <a:path w="21600" h="21951" stroke="0" extrusionOk="0">
                  <a:moveTo>
                    <a:pt x="0" y="0"/>
                  </a:moveTo>
                  <a:cubicBezTo>
                    <a:pt x="11929" y="0"/>
                    <a:pt x="21600" y="9670"/>
                    <a:pt x="21600" y="21600"/>
                  </a:cubicBezTo>
                  <a:cubicBezTo>
                    <a:pt x="21600" y="21717"/>
                    <a:pt x="21599" y="21834"/>
                    <a:pt x="21597" y="21951"/>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284" name="Object 12">
              <a:extLst>
                <a:ext uri="{FF2B5EF4-FFF2-40B4-BE49-F238E27FC236}">
                  <a16:creationId xmlns:a16="http://schemas.microsoft.com/office/drawing/2014/main" id="{C25B939C-E0FC-45CA-8899-97923F298757}"/>
                </a:ext>
              </a:extLst>
            </p:cNvPr>
            <p:cNvGraphicFramePr>
              <a:graphicFrameLocks noChangeAspect="1"/>
            </p:cNvGraphicFramePr>
            <p:nvPr/>
          </p:nvGraphicFramePr>
          <p:xfrm>
            <a:off x="1488" y="1321"/>
            <a:ext cx="625" cy="179"/>
          </p:xfrm>
          <a:graphic>
            <a:graphicData uri="http://schemas.openxmlformats.org/presentationml/2006/ole">
              <mc:AlternateContent xmlns:mc="http://schemas.openxmlformats.org/markup-compatibility/2006">
                <mc:Choice xmlns:v="urn:schemas-microsoft-com:vml" Requires="v">
                  <p:oleObj spid="_x0000_s123389" name="公式" r:id="rId9" imgW="1371600" imgH="393480" progId="Equation.3">
                    <p:embed/>
                  </p:oleObj>
                </mc:Choice>
                <mc:Fallback>
                  <p:oleObj name="公式" r:id="rId9" imgW="1371600" imgH="393480" progId="Equation.3">
                    <p:embed/>
                    <p:pic>
                      <p:nvPicPr>
                        <p:cNvPr id="54284" name="Object 12">
                          <a:extLst>
                            <a:ext uri="{FF2B5EF4-FFF2-40B4-BE49-F238E27FC236}">
                              <a16:creationId xmlns:a16="http://schemas.microsoft.com/office/drawing/2014/main" id="{C25B939C-E0FC-45CA-8899-97923F29875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1321"/>
                          <a:ext cx="625"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285" name="Group 13">
            <a:extLst>
              <a:ext uri="{FF2B5EF4-FFF2-40B4-BE49-F238E27FC236}">
                <a16:creationId xmlns:a16="http://schemas.microsoft.com/office/drawing/2014/main" id="{28AFE7F9-0CC9-4D87-A817-6C93BF88432F}"/>
              </a:ext>
            </a:extLst>
          </p:cNvPr>
          <p:cNvGrpSpPr>
            <a:grpSpLocks/>
          </p:cNvGrpSpPr>
          <p:nvPr/>
        </p:nvGrpSpPr>
        <p:grpSpPr bwMode="auto">
          <a:xfrm>
            <a:off x="4953000" y="1622425"/>
            <a:ext cx="2819400" cy="1847850"/>
            <a:chOff x="3216" y="1164"/>
            <a:chExt cx="1776" cy="1164"/>
          </a:xfrm>
        </p:grpSpPr>
        <p:sp>
          <p:nvSpPr>
            <p:cNvPr id="54286" name="Line 14">
              <a:extLst>
                <a:ext uri="{FF2B5EF4-FFF2-40B4-BE49-F238E27FC236}">
                  <a16:creationId xmlns:a16="http://schemas.microsoft.com/office/drawing/2014/main" id="{E424A55B-9423-4364-BF90-9B5A99BB4239}"/>
                </a:ext>
              </a:extLst>
            </p:cNvPr>
            <p:cNvSpPr>
              <a:spLocks noChangeShapeType="1"/>
            </p:cNvSpPr>
            <p:nvPr/>
          </p:nvSpPr>
          <p:spPr bwMode="auto">
            <a:xfrm>
              <a:off x="3216" y="2136"/>
              <a:ext cx="177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7" name="Line 15">
              <a:extLst>
                <a:ext uri="{FF2B5EF4-FFF2-40B4-BE49-F238E27FC236}">
                  <a16:creationId xmlns:a16="http://schemas.microsoft.com/office/drawing/2014/main" id="{A4C1F2D1-965A-497B-B82C-0CF358105E65}"/>
                </a:ext>
              </a:extLst>
            </p:cNvPr>
            <p:cNvSpPr>
              <a:spLocks noChangeShapeType="1"/>
            </p:cNvSpPr>
            <p:nvPr/>
          </p:nvSpPr>
          <p:spPr bwMode="auto">
            <a:xfrm flipV="1">
              <a:off x="3360" y="1176"/>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288" name="Object 16">
              <a:extLst>
                <a:ext uri="{FF2B5EF4-FFF2-40B4-BE49-F238E27FC236}">
                  <a16:creationId xmlns:a16="http://schemas.microsoft.com/office/drawing/2014/main" id="{CCEBEA51-F249-4F8C-95AC-38F7A14E8767}"/>
                </a:ext>
              </a:extLst>
            </p:cNvPr>
            <p:cNvGraphicFramePr>
              <a:graphicFrameLocks noChangeAspect="1"/>
            </p:cNvGraphicFramePr>
            <p:nvPr/>
          </p:nvGraphicFramePr>
          <p:xfrm>
            <a:off x="4877" y="2184"/>
            <a:ext cx="115" cy="109"/>
          </p:xfrm>
          <a:graphic>
            <a:graphicData uri="http://schemas.openxmlformats.org/presentationml/2006/ole">
              <mc:AlternateContent xmlns:mc="http://schemas.openxmlformats.org/markup-compatibility/2006">
                <mc:Choice xmlns:v="urn:schemas-microsoft-com:vml" Requires="v">
                  <p:oleObj spid="_x0000_s123390" name="公式" r:id="rId11" imgW="253800" imgH="241200" progId="Equation.3">
                    <p:embed/>
                  </p:oleObj>
                </mc:Choice>
                <mc:Fallback>
                  <p:oleObj name="公式" r:id="rId11" imgW="253800" imgH="241200" progId="Equation.3">
                    <p:embed/>
                    <p:pic>
                      <p:nvPicPr>
                        <p:cNvPr id="54288" name="Object 16">
                          <a:extLst>
                            <a:ext uri="{FF2B5EF4-FFF2-40B4-BE49-F238E27FC236}">
                              <a16:creationId xmlns:a16="http://schemas.microsoft.com/office/drawing/2014/main" id="{CCEBEA51-F249-4F8C-95AC-38F7A14E87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 y="2184"/>
                          <a:ext cx="115" cy="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9" name="Object 17">
              <a:extLst>
                <a:ext uri="{FF2B5EF4-FFF2-40B4-BE49-F238E27FC236}">
                  <a16:creationId xmlns:a16="http://schemas.microsoft.com/office/drawing/2014/main" id="{2F2B8479-F9EF-4A36-9C0E-B18ADFF9B3EC}"/>
                </a:ext>
              </a:extLst>
            </p:cNvPr>
            <p:cNvGraphicFramePr>
              <a:graphicFrameLocks noChangeAspect="1"/>
            </p:cNvGraphicFramePr>
            <p:nvPr/>
          </p:nvGraphicFramePr>
          <p:xfrm>
            <a:off x="3216" y="1164"/>
            <a:ext cx="115" cy="144"/>
          </p:xfrm>
          <a:graphic>
            <a:graphicData uri="http://schemas.openxmlformats.org/presentationml/2006/ole">
              <mc:AlternateContent xmlns:mc="http://schemas.openxmlformats.org/markup-compatibility/2006">
                <mc:Choice xmlns:v="urn:schemas-microsoft-com:vml" Requires="v">
                  <p:oleObj spid="_x0000_s123391" name="公式" r:id="rId12" imgW="253800" imgH="317160" progId="Equation.3">
                    <p:embed/>
                  </p:oleObj>
                </mc:Choice>
                <mc:Fallback>
                  <p:oleObj name="公式" r:id="rId12" imgW="253800" imgH="317160" progId="Equation.3">
                    <p:embed/>
                    <p:pic>
                      <p:nvPicPr>
                        <p:cNvPr id="54289" name="Object 17">
                          <a:extLst>
                            <a:ext uri="{FF2B5EF4-FFF2-40B4-BE49-F238E27FC236}">
                              <a16:creationId xmlns:a16="http://schemas.microsoft.com/office/drawing/2014/main" id="{2F2B8479-F9EF-4A36-9C0E-B18ADFF9B3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1164"/>
                          <a:ext cx="115"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0" name="Object 18">
              <a:extLst>
                <a:ext uri="{FF2B5EF4-FFF2-40B4-BE49-F238E27FC236}">
                  <a16:creationId xmlns:a16="http://schemas.microsoft.com/office/drawing/2014/main" id="{5ABABC8C-0582-4320-8D07-3B026C0A38B5}"/>
                </a:ext>
              </a:extLst>
            </p:cNvPr>
            <p:cNvGraphicFramePr>
              <a:graphicFrameLocks noChangeAspect="1"/>
            </p:cNvGraphicFramePr>
            <p:nvPr/>
          </p:nvGraphicFramePr>
          <p:xfrm>
            <a:off x="3228" y="2189"/>
            <a:ext cx="98" cy="110"/>
          </p:xfrm>
          <a:graphic>
            <a:graphicData uri="http://schemas.openxmlformats.org/presentationml/2006/ole">
              <mc:AlternateContent xmlns:mc="http://schemas.openxmlformats.org/markup-compatibility/2006">
                <mc:Choice xmlns:v="urn:schemas-microsoft-com:vml" Requires="v">
                  <p:oleObj spid="_x0000_s123392" name="公式" r:id="rId13" imgW="215640" imgH="241200" progId="Equation.3">
                    <p:embed/>
                  </p:oleObj>
                </mc:Choice>
                <mc:Fallback>
                  <p:oleObj name="公式" r:id="rId13" imgW="215640" imgH="241200" progId="Equation.3">
                    <p:embed/>
                    <p:pic>
                      <p:nvPicPr>
                        <p:cNvPr id="54290" name="Object 18">
                          <a:extLst>
                            <a:ext uri="{FF2B5EF4-FFF2-40B4-BE49-F238E27FC236}">
                              <a16:creationId xmlns:a16="http://schemas.microsoft.com/office/drawing/2014/main" id="{5ABABC8C-0582-4320-8D07-3B026C0A38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8" y="2189"/>
                          <a:ext cx="98"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91" name="Line 19">
            <a:extLst>
              <a:ext uri="{FF2B5EF4-FFF2-40B4-BE49-F238E27FC236}">
                <a16:creationId xmlns:a16="http://schemas.microsoft.com/office/drawing/2014/main" id="{70D09B33-1690-4DB7-B56A-BB58E507A2F2}"/>
              </a:ext>
            </a:extLst>
          </p:cNvPr>
          <p:cNvSpPr>
            <a:spLocks noChangeShapeType="1"/>
          </p:cNvSpPr>
          <p:nvPr/>
        </p:nvSpPr>
        <p:spPr bwMode="auto">
          <a:xfrm rot="10629353" flipV="1">
            <a:off x="4648200" y="1611313"/>
            <a:ext cx="2286000" cy="12573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292" name="Group 20">
            <a:extLst>
              <a:ext uri="{FF2B5EF4-FFF2-40B4-BE49-F238E27FC236}">
                <a16:creationId xmlns:a16="http://schemas.microsoft.com/office/drawing/2014/main" id="{906C7DFE-5DA3-4E72-91BB-D4289B60B8AF}"/>
              </a:ext>
            </a:extLst>
          </p:cNvPr>
          <p:cNvGrpSpPr>
            <a:grpSpLocks/>
          </p:cNvGrpSpPr>
          <p:nvPr/>
        </p:nvGrpSpPr>
        <p:grpSpPr bwMode="auto">
          <a:xfrm>
            <a:off x="5562600" y="1363663"/>
            <a:ext cx="1676400" cy="1466850"/>
            <a:chOff x="3504" y="1044"/>
            <a:chExt cx="1056" cy="924"/>
          </a:xfrm>
        </p:grpSpPr>
        <p:sp>
          <p:nvSpPr>
            <p:cNvPr id="54293" name="Arc 21">
              <a:extLst>
                <a:ext uri="{FF2B5EF4-FFF2-40B4-BE49-F238E27FC236}">
                  <a16:creationId xmlns:a16="http://schemas.microsoft.com/office/drawing/2014/main" id="{D965D7F4-29AB-43FA-A2EC-BD78687C0B93}"/>
                </a:ext>
              </a:extLst>
            </p:cNvPr>
            <p:cNvSpPr>
              <a:spLocks/>
            </p:cNvSpPr>
            <p:nvPr/>
          </p:nvSpPr>
          <p:spPr bwMode="auto">
            <a:xfrm flipV="1">
              <a:off x="3650" y="1248"/>
              <a:ext cx="910" cy="720"/>
            </a:xfrm>
            <a:custGeom>
              <a:avLst/>
              <a:gdLst>
                <a:gd name="G0" fmla="+- 21590 0 0"/>
                <a:gd name="G1" fmla="+- 0 0 0"/>
                <a:gd name="G2" fmla="+- 21600 0 0"/>
                <a:gd name="T0" fmla="*/ 24929 w 24929"/>
                <a:gd name="T1" fmla="*/ 21340 h 21600"/>
                <a:gd name="T2" fmla="*/ 0 w 24929"/>
                <a:gd name="T3" fmla="*/ 660 h 21600"/>
                <a:gd name="T4" fmla="*/ 21590 w 24929"/>
                <a:gd name="T5" fmla="*/ 0 h 21600"/>
              </a:gdLst>
              <a:ahLst/>
              <a:cxnLst>
                <a:cxn ang="0">
                  <a:pos x="T0" y="T1"/>
                </a:cxn>
                <a:cxn ang="0">
                  <a:pos x="T2" y="T3"/>
                </a:cxn>
                <a:cxn ang="0">
                  <a:pos x="T4" y="T5"/>
                </a:cxn>
              </a:cxnLst>
              <a:rect l="0" t="0" r="r" b="b"/>
              <a:pathLst>
                <a:path w="24929" h="21600" fill="none" extrusionOk="0">
                  <a:moveTo>
                    <a:pt x="24929" y="21340"/>
                  </a:moveTo>
                  <a:cubicBezTo>
                    <a:pt x="23824" y="21513"/>
                    <a:pt x="22708" y="21599"/>
                    <a:pt x="21590" y="21599"/>
                  </a:cubicBezTo>
                  <a:cubicBezTo>
                    <a:pt x="9917" y="21599"/>
                    <a:pt x="356" y="12326"/>
                    <a:pt x="0" y="659"/>
                  </a:cubicBezTo>
                </a:path>
                <a:path w="24929" h="21600" stroke="0" extrusionOk="0">
                  <a:moveTo>
                    <a:pt x="24929" y="21340"/>
                  </a:moveTo>
                  <a:cubicBezTo>
                    <a:pt x="23824" y="21513"/>
                    <a:pt x="22708" y="21599"/>
                    <a:pt x="21590" y="21599"/>
                  </a:cubicBezTo>
                  <a:cubicBezTo>
                    <a:pt x="9917" y="21599"/>
                    <a:pt x="356" y="12326"/>
                    <a:pt x="0" y="659"/>
                  </a:cubicBezTo>
                  <a:lnTo>
                    <a:pt x="21590" y="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294" name="Object 22">
              <a:extLst>
                <a:ext uri="{FF2B5EF4-FFF2-40B4-BE49-F238E27FC236}">
                  <a16:creationId xmlns:a16="http://schemas.microsoft.com/office/drawing/2014/main" id="{7D1A7501-D64B-43C1-87E8-512FD5A99D85}"/>
                </a:ext>
              </a:extLst>
            </p:cNvPr>
            <p:cNvGraphicFramePr>
              <a:graphicFrameLocks noChangeAspect="1"/>
            </p:cNvGraphicFramePr>
            <p:nvPr/>
          </p:nvGraphicFramePr>
          <p:xfrm>
            <a:off x="3504" y="1044"/>
            <a:ext cx="652" cy="204"/>
          </p:xfrm>
          <a:graphic>
            <a:graphicData uri="http://schemas.openxmlformats.org/presentationml/2006/ole">
              <mc:AlternateContent xmlns:mc="http://schemas.openxmlformats.org/markup-compatibility/2006">
                <mc:Choice xmlns:v="urn:schemas-microsoft-com:vml" Requires="v">
                  <p:oleObj spid="_x0000_s123393" name="公式" r:id="rId14" imgW="1371600" imgH="393480" progId="Equation.3">
                    <p:embed/>
                  </p:oleObj>
                </mc:Choice>
                <mc:Fallback>
                  <p:oleObj name="公式" r:id="rId14" imgW="1371600" imgH="393480" progId="Equation.3">
                    <p:embed/>
                    <p:pic>
                      <p:nvPicPr>
                        <p:cNvPr id="54294" name="Object 22">
                          <a:extLst>
                            <a:ext uri="{FF2B5EF4-FFF2-40B4-BE49-F238E27FC236}">
                              <a16:creationId xmlns:a16="http://schemas.microsoft.com/office/drawing/2014/main" id="{7D1A7501-D64B-43C1-87E8-512FD5A99D8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4" y="1044"/>
                          <a:ext cx="652"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295" name="Group 23">
            <a:extLst>
              <a:ext uri="{FF2B5EF4-FFF2-40B4-BE49-F238E27FC236}">
                <a16:creationId xmlns:a16="http://schemas.microsoft.com/office/drawing/2014/main" id="{D63E4264-FA23-4FCF-92E0-8F35A88E1A84}"/>
              </a:ext>
            </a:extLst>
          </p:cNvPr>
          <p:cNvGrpSpPr>
            <a:grpSpLocks/>
          </p:cNvGrpSpPr>
          <p:nvPr/>
        </p:nvGrpSpPr>
        <p:grpSpPr bwMode="auto">
          <a:xfrm>
            <a:off x="1625600" y="1535113"/>
            <a:ext cx="2012950" cy="1916112"/>
            <a:chOff x="1024" y="1152"/>
            <a:chExt cx="1268" cy="1207"/>
          </a:xfrm>
        </p:grpSpPr>
        <p:grpSp>
          <p:nvGrpSpPr>
            <p:cNvPr id="54296" name="Group 24">
              <a:extLst>
                <a:ext uri="{FF2B5EF4-FFF2-40B4-BE49-F238E27FC236}">
                  <a16:creationId xmlns:a16="http://schemas.microsoft.com/office/drawing/2014/main" id="{304ECD34-85EF-43AF-9EC7-A834263F91F1}"/>
                </a:ext>
              </a:extLst>
            </p:cNvPr>
            <p:cNvGrpSpPr>
              <a:grpSpLocks/>
            </p:cNvGrpSpPr>
            <p:nvPr/>
          </p:nvGrpSpPr>
          <p:grpSpPr bwMode="auto">
            <a:xfrm>
              <a:off x="1029" y="1152"/>
              <a:ext cx="1155" cy="1207"/>
              <a:chOff x="1029" y="1152"/>
              <a:chExt cx="1155" cy="1207"/>
            </a:xfrm>
          </p:grpSpPr>
          <p:graphicFrame>
            <p:nvGraphicFramePr>
              <p:cNvPr id="54297" name="Object 25">
                <a:extLst>
                  <a:ext uri="{FF2B5EF4-FFF2-40B4-BE49-F238E27FC236}">
                    <a16:creationId xmlns:a16="http://schemas.microsoft.com/office/drawing/2014/main" id="{438DBB7C-64B2-48B6-82BD-1A09213A2138}"/>
                  </a:ext>
                </a:extLst>
              </p:cNvPr>
              <p:cNvGraphicFramePr>
                <a:graphicFrameLocks noChangeAspect="1"/>
              </p:cNvGraphicFramePr>
              <p:nvPr/>
            </p:nvGraphicFramePr>
            <p:xfrm>
              <a:off x="1029" y="2231"/>
              <a:ext cx="105" cy="110"/>
            </p:xfrm>
            <a:graphic>
              <a:graphicData uri="http://schemas.openxmlformats.org/presentationml/2006/ole">
                <mc:AlternateContent xmlns:mc="http://schemas.openxmlformats.org/markup-compatibility/2006">
                  <mc:Choice xmlns:v="urn:schemas-microsoft-com:vml" Requires="v">
                    <p:oleObj spid="_x0000_s123394" name="公式" r:id="rId16" imgW="228600" imgH="241200" progId="Equation.3">
                      <p:embed/>
                    </p:oleObj>
                  </mc:Choice>
                  <mc:Fallback>
                    <p:oleObj name="公式" r:id="rId16" imgW="228600" imgH="241200" progId="Equation.3">
                      <p:embed/>
                      <p:pic>
                        <p:nvPicPr>
                          <p:cNvPr id="54297" name="Object 25">
                            <a:extLst>
                              <a:ext uri="{FF2B5EF4-FFF2-40B4-BE49-F238E27FC236}">
                                <a16:creationId xmlns:a16="http://schemas.microsoft.com/office/drawing/2014/main" id="{438DBB7C-64B2-48B6-82BD-1A09213A213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9" y="2231"/>
                            <a:ext cx="10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8" name="Object 26">
                <a:extLst>
                  <a:ext uri="{FF2B5EF4-FFF2-40B4-BE49-F238E27FC236}">
                    <a16:creationId xmlns:a16="http://schemas.microsoft.com/office/drawing/2014/main" id="{DB2CF15A-D966-4F39-9939-08E82233E075}"/>
                  </a:ext>
                </a:extLst>
              </p:cNvPr>
              <p:cNvGraphicFramePr>
                <a:graphicFrameLocks noChangeAspect="1"/>
              </p:cNvGraphicFramePr>
              <p:nvPr/>
            </p:nvGraphicFramePr>
            <p:xfrm>
              <a:off x="2086" y="2214"/>
              <a:ext cx="98" cy="145"/>
            </p:xfrm>
            <a:graphic>
              <a:graphicData uri="http://schemas.openxmlformats.org/presentationml/2006/ole">
                <mc:AlternateContent xmlns:mc="http://schemas.openxmlformats.org/markup-compatibility/2006">
                  <mc:Choice xmlns:v="urn:schemas-microsoft-com:vml" Requires="v">
                    <p:oleObj spid="_x0000_s123395" name="公式" r:id="rId18" imgW="215640" imgH="317160" progId="Equation.3">
                      <p:embed/>
                    </p:oleObj>
                  </mc:Choice>
                  <mc:Fallback>
                    <p:oleObj name="公式" r:id="rId18" imgW="215640" imgH="317160" progId="Equation.3">
                      <p:embed/>
                      <p:pic>
                        <p:nvPicPr>
                          <p:cNvPr id="54298" name="Object 26">
                            <a:extLst>
                              <a:ext uri="{FF2B5EF4-FFF2-40B4-BE49-F238E27FC236}">
                                <a16:creationId xmlns:a16="http://schemas.microsoft.com/office/drawing/2014/main" id="{DB2CF15A-D966-4F39-9939-08E82233E07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86" y="2214"/>
                            <a:ext cx="98"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9" name="Line 27">
                <a:extLst>
                  <a:ext uri="{FF2B5EF4-FFF2-40B4-BE49-F238E27FC236}">
                    <a16:creationId xmlns:a16="http://schemas.microsoft.com/office/drawing/2014/main" id="{02E96791-D16F-4F5E-A5B8-45FE75CA8717}"/>
                  </a:ext>
                </a:extLst>
              </p:cNvPr>
              <p:cNvSpPr>
                <a:spLocks noChangeShapeType="1"/>
              </p:cNvSpPr>
              <p:nvPr/>
            </p:nvSpPr>
            <p:spPr bwMode="auto">
              <a:xfrm>
                <a:off x="1080" y="1927"/>
                <a:ext cx="0" cy="24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0" name="Line 28">
                <a:extLst>
                  <a:ext uri="{FF2B5EF4-FFF2-40B4-BE49-F238E27FC236}">
                    <a16:creationId xmlns:a16="http://schemas.microsoft.com/office/drawing/2014/main" id="{96B8BFDE-9B78-4AFE-8533-3C9D165E7BAA}"/>
                  </a:ext>
                </a:extLst>
              </p:cNvPr>
              <p:cNvSpPr>
                <a:spLocks noChangeShapeType="1"/>
              </p:cNvSpPr>
              <p:nvPr/>
            </p:nvSpPr>
            <p:spPr bwMode="auto">
              <a:xfrm>
                <a:off x="2136" y="1152"/>
                <a:ext cx="0" cy="101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4301" name="Object 29">
              <a:extLst>
                <a:ext uri="{FF2B5EF4-FFF2-40B4-BE49-F238E27FC236}">
                  <a16:creationId xmlns:a16="http://schemas.microsoft.com/office/drawing/2014/main" id="{3E1D2D13-20C6-4431-9809-B58A9C287AE9}"/>
                </a:ext>
              </a:extLst>
            </p:cNvPr>
            <p:cNvGraphicFramePr>
              <a:graphicFrameLocks noChangeAspect="1"/>
            </p:cNvGraphicFramePr>
            <p:nvPr/>
          </p:nvGraphicFramePr>
          <p:xfrm>
            <a:off x="1024" y="1769"/>
            <a:ext cx="132" cy="138"/>
          </p:xfrm>
          <a:graphic>
            <a:graphicData uri="http://schemas.openxmlformats.org/presentationml/2006/ole">
              <mc:AlternateContent xmlns:mc="http://schemas.openxmlformats.org/markup-compatibility/2006">
                <mc:Choice xmlns:v="urn:schemas-microsoft-com:vml" Requires="v">
                  <p:oleObj spid="_x0000_s123396" name="公式" r:id="rId20" imgW="291960" imgH="304560" progId="Equation.3">
                    <p:embed/>
                  </p:oleObj>
                </mc:Choice>
                <mc:Fallback>
                  <p:oleObj name="公式" r:id="rId20" imgW="291960" imgH="304560" progId="Equation.3">
                    <p:embed/>
                    <p:pic>
                      <p:nvPicPr>
                        <p:cNvPr id="54301" name="Object 29">
                          <a:extLst>
                            <a:ext uri="{FF2B5EF4-FFF2-40B4-BE49-F238E27FC236}">
                              <a16:creationId xmlns:a16="http://schemas.microsoft.com/office/drawing/2014/main" id="{3E1D2D13-20C6-4431-9809-B58A9C287AE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24" y="1769"/>
                          <a:ext cx="132"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2" name="Object 30">
              <a:extLst>
                <a:ext uri="{FF2B5EF4-FFF2-40B4-BE49-F238E27FC236}">
                  <a16:creationId xmlns:a16="http://schemas.microsoft.com/office/drawing/2014/main" id="{6CB74EE0-4F8D-4FFF-BF5A-B918998D86DE}"/>
                </a:ext>
              </a:extLst>
            </p:cNvPr>
            <p:cNvGraphicFramePr>
              <a:graphicFrameLocks noChangeAspect="1"/>
            </p:cNvGraphicFramePr>
            <p:nvPr/>
          </p:nvGraphicFramePr>
          <p:xfrm>
            <a:off x="2160" y="1200"/>
            <a:ext cx="132" cy="132"/>
          </p:xfrm>
          <a:graphic>
            <a:graphicData uri="http://schemas.openxmlformats.org/presentationml/2006/ole">
              <mc:AlternateContent xmlns:mc="http://schemas.openxmlformats.org/markup-compatibility/2006">
                <mc:Choice xmlns:v="urn:schemas-microsoft-com:vml" Requires="v">
                  <p:oleObj spid="_x0000_s123397" name="公式" r:id="rId22" imgW="291960" imgH="291960" progId="Equation.3">
                    <p:embed/>
                  </p:oleObj>
                </mc:Choice>
                <mc:Fallback>
                  <p:oleObj name="公式" r:id="rId22" imgW="291960" imgH="291960" progId="Equation.3">
                    <p:embed/>
                    <p:pic>
                      <p:nvPicPr>
                        <p:cNvPr id="54302" name="Object 30">
                          <a:extLst>
                            <a:ext uri="{FF2B5EF4-FFF2-40B4-BE49-F238E27FC236}">
                              <a16:creationId xmlns:a16="http://schemas.microsoft.com/office/drawing/2014/main" id="{6CB74EE0-4F8D-4FFF-BF5A-B918998D86D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60" y="1200"/>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303" name="Object 31">
            <a:extLst>
              <a:ext uri="{FF2B5EF4-FFF2-40B4-BE49-F238E27FC236}">
                <a16:creationId xmlns:a16="http://schemas.microsoft.com/office/drawing/2014/main" id="{1777DDD4-1232-4341-B859-97CD3245A64A}"/>
              </a:ext>
            </a:extLst>
          </p:cNvPr>
          <p:cNvGraphicFramePr>
            <a:graphicFrameLocks noChangeAspect="1"/>
          </p:cNvGraphicFramePr>
          <p:nvPr/>
        </p:nvGraphicFramePr>
        <p:xfrm>
          <a:off x="1497013" y="3592513"/>
          <a:ext cx="1195387" cy="312737"/>
        </p:xfrm>
        <a:graphic>
          <a:graphicData uri="http://schemas.openxmlformats.org/presentationml/2006/ole">
            <mc:AlternateContent xmlns:mc="http://schemas.openxmlformats.org/markup-compatibility/2006">
              <mc:Choice xmlns:v="urn:schemas-microsoft-com:vml" Requires="v">
                <p:oleObj spid="_x0000_s123398" name="公式" r:id="rId24" imgW="1650960" imgH="431640" progId="Equation.3">
                  <p:embed/>
                </p:oleObj>
              </mc:Choice>
              <mc:Fallback>
                <p:oleObj name="公式" r:id="rId24" imgW="1650960" imgH="431640" progId="Equation.3">
                  <p:embed/>
                  <p:pic>
                    <p:nvPicPr>
                      <p:cNvPr id="54303" name="Object 31">
                        <a:extLst>
                          <a:ext uri="{FF2B5EF4-FFF2-40B4-BE49-F238E27FC236}">
                            <a16:creationId xmlns:a16="http://schemas.microsoft.com/office/drawing/2014/main" id="{1777DDD4-1232-4341-B859-97CD3245A64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97013" y="3592513"/>
                        <a:ext cx="1195387"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4" name="Line 32">
            <a:extLst>
              <a:ext uri="{FF2B5EF4-FFF2-40B4-BE49-F238E27FC236}">
                <a16:creationId xmlns:a16="http://schemas.microsoft.com/office/drawing/2014/main" id="{E2103812-370F-45BF-BAFE-ED01DB584DE9}"/>
              </a:ext>
            </a:extLst>
          </p:cNvPr>
          <p:cNvSpPr>
            <a:spLocks noChangeShapeType="1"/>
          </p:cNvSpPr>
          <p:nvPr/>
        </p:nvSpPr>
        <p:spPr bwMode="auto">
          <a:xfrm rot="21227885" flipV="1">
            <a:off x="1447800" y="2365375"/>
            <a:ext cx="2057400" cy="533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5" name="Line 33">
            <a:extLst>
              <a:ext uri="{FF2B5EF4-FFF2-40B4-BE49-F238E27FC236}">
                <a16:creationId xmlns:a16="http://schemas.microsoft.com/office/drawing/2014/main" id="{DC55D7C1-CDB4-4426-938F-3055DEA9B9EC}"/>
              </a:ext>
            </a:extLst>
          </p:cNvPr>
          <p:cNvSpPr>
            <a:spLocks noChangeShapeType="1"/>
          </p:cNvSpPr>
          <p:nvPr/>
        </p:nvSpPr>
        <p:spPr bwMode="auto">
          <a:xfrm rot="6286848">
            <a:off x="4772025" y="2182813"/>
            <a:ext cx="2057400" cy="609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06" name="Group 34">
            <a:extLst>
              <a:ext uri="{FF2B5EF4-FFF2-40B4-BE49-F238E27FC236}">
                <a16:creationId xmlns:a16="http://schemas.microsoft.com/office/drawing/2014/main" id="{3FC18250-E021-4D61-9E31-D43431464F95}"/>
              </a:ext>
            </a:extLst>
          </p:cNvPr>
          <p:cNvGrpSpPr>
            <a:grpSpLocks/>
          </p:cNvGrpSpPr>
          <p:nvPr/>
        </p:nvGrpSpPr>
        <p:grpSpPr bwMode="auto">
          <a:xfrm>
            <a:off x="5486400" y="1458913"/>
            <a:ext cx="2038350" cy="2019300"/>
            <a:chOff x="3456" y="1104"/>
            <a:chExt cx="1284" cy="1272"/>
          </a:xfrm>
        </p:grpSpPr>
        <p:graphicFrame>
          <p:nvGraphicFramePr>
            <p:cNvPr id="54307" name="Object 35">
              <a:extLst>
                <a:ext uri="{FF2B5EF4-FFF2-40B4-BE49-F238E27FC236}">
                  <a16:creationId xmlns:a16="http://schemas.microsoft.com/office/drawing/2014/main" id="{B282CACA-09B6-4ACE-98CE-4D9105CA0F33}"/>
                </a:ext>
              </a:extLst>
            </p:cNvPr>
            <p:cNvGraphicFramePr>
              <a:graphicFrameLocks noChangeAspect="1"/>
            </p:cNvGraphicFramePr>
            <p:nvPr/>
          </p:nvGraphicFramePr>
          <p:xfrm>
            <a:off x="3600" y="2220"/>
            <a:ext cx="105" cy="110"/>
          </p:xfrm>
          <a:graphic>
            <a:graphicData uri="http://schemas.openxmlformats.org/presentationml/2006/ole">
              <mc:AlternateContent xmlns:mc="http://schemas.openxmlformats.org/markup-compatibility/2006">
                <mc:Choice xmlns:v="urn:schemas-microsoft-com:vml" Requires="v">
                  <p:oleObj spid="_x0000_s123399" name="公式" r:id="rId26" imgW="228600" imgH="241200" progId="Equation.3">
                    <p:embed/>
                  </p:oleObj>
                </mc:Choice>
                <mc:Fallback>
                  <p:oleObj name="公式" r:id="rId26" imgW="228600" imgH="241200" progId="Equation.3">
                    <p:embed/>
                    <p:pic>
                      <p:nvPicPr>
                        <p:cNvPr id="54307" name="Object 35">
                          <a:extLst>
                            <a:ext uri="{FF2B5EF4-FFF2-40B4-BE49-F238E27FC236}">
                              <a16:creationId xmlns:a16="http://schemas.microsoft.com/office/drawing/2014/main" id="{B282CACA-09B6-4ACE-98CE-4D9105CA0F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0" y="2220"/>
                          <a:ext cx="105"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8" name="Object 36">
              <a:extLst>
                <a:ext uri="{FF2B5EF4-FFF2-40B4-BE49-F238E27FC236}">
                  <a16:creationId xmlns:a16="http://schemas.microsoft.com/office/drawing/2014/main" id="{98B7BF5A-1E1B-4642-9315-6233B07153E1}"/>
                </a:ext>
              </a:extLst>
            </p:cNvPr>
            <p:cNvGraphicFramePr>
              <a:graphicFrameLocks noChangeAspect="1"/>
            </p:cNvGraphicFramePr>
            <p:nvPr/>
          </p:nvGraphicFramePr>
          <p:xfrm>
            <a:off x="4537" y="2231"/>
            <a:ext cx="98" cy="145"/>
          </p:xfrm>
          <a:graphic>
            <a:graphicData uri="http://schemas.openxmlformats.org/presentationml/2006/ole">
              <mc:AlternateContent xmlns:mc="http://schemas.openxmlformats.org/markup-compatibility/2006">
                <mc:Choice xmlns:v="urn:schemas-microsoft-com:vml" Requires="v">
                  <p:oleObj spid="_x0000_s123400" name="公式" r:id="rId27" imgW="215640" imgH="317160" progId="Equation.3">
                    <p:embed/>
                  </p:oleObj>
                </mc:Choice>
                <mc:Fallback>
                  <p:oleObj name="公式" r:id="rId27" imgW="215640" imgH="317160" progId="Equation.3">
                    <p:embed/>
                    <p:pic>
                      <p:nvPicPr>
                        <p:cNvPr id="54308" name="Object 36">
                          <a:extLst>
                            <a:ext uri="{FF2B5EF4-FFF2-40B4-BE49-F238E27FC236}">
                              <a16:creationId xmlns:a16="http://schemas.microsoft.com/office/drawing/2014/main" id="{98B7BF5A-1E1B-4642-9315-6233B07153E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37" y="2231"/>
                          <a:ext cx="98"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9" name="Line 37">
              <a:extLst>
                <a:ext uri="{FF2B5EF4-FFF2-40B4-BE49-F238E27FC236}">
                  <a16:creationId xmlns:a16="http://schemas.microsoft.com/office/drawing/2014/main" id="{7468A6AF-A00C-41D9-B9EC-68A7A5E99834}"/>
                </a:ext>
              </a:extLst>
            </p:cNvPr>
            <p:cNvSpPr>
              <a:spLocks noChangeShapeType="1"/>
            </p:cNvSpPr>
            <p:nvPr/>
          </p:nvSpPr>
          <p:spPr bwMode="auto">
            <a:xfrm>
              <a:off x="3648" y="1920"/>
              <a:ext cx="0" cy="24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0" name="Line 38">
              <a:extLst>
                <a:ext uri="{FF2B5EF4-FFF2-40B4-BE49-F238E27FC236}">
                  <a16:creationId xmlns:a16="http://schemas.microsoft.com/office/drawing/2014/main" id="{AB43E785-732F-435C-BCEC-DA761802CEF8}"/>
                </a:ext>
              </a:extLst>
            </p:cNvPr>
            <p:cNvSpPr>
              <a:spLocks noChangeShapeType="1"/>
            </p:cNvSpPr>
            <p:nvPr/>
          </p:nvSpPr>
          <p:spPr bwMode="auto">
            <a:xfrm>
              <a:off x="4560" y="1284"/>
              <a:ext cx="0" cy="912"/>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11" name="Object 39">
              <a:extLst>
                <a:ext uri="{FF2B5EF4-FFF2-40B4-BE49-F238E27FC236}">
                  <a16:creationId xmlns:a16="http://schemas.microsoft.com/office/drawing/2014/main" id="{8D4C863B-95A3-404C-8B61-9DB1FC52F9AE}"/>
                </a:ext>
              </a:extLst>
            </p:cNvPr>
            <p:cNvGraphicFramePr>
              <a:graphicFrameLocks noChangeAspect="1"/>
            </p:cNvGraphicFramePr>
            <p:nvPr/>
          </p:nvGraphicFramePr>
          <p:xfrm>
            <a:off x="4608" y="1104"/>
            <a:ext cx="132" cy="132"/>
          </p:xfrm>
          <a:graphic>
            <a:graphicData uri="http://schemas.openxmlformats.org/presentationml/2006/ole">
              <mc:AlternateContent xmlns:mc="http://schemas.openxmlformats.org/markup-compatibility/2006">
                <mc:Choice xmlns:v="urn:schemas-microsoft-com:vml" Requires="v">
                  <p:oleObj spid="_x0000_s123401" name="公式" r:id="rId28" imgW="291960" imgH="291960" progId="Equation.3">
                    <p:embed/>
                  </p:oleObj>
                </mc:Choice>
                <mc:Fallback>
                  <p:oleObj name="公式" r:id="rId28" imgW="291960" imgH="291960" progId="Equation.3">
                    <p:embed/>
                    <p:pic>
                      <p:nvPicPr>
                        <p:cNvPr id="54311" name="Object 39">
                          <a:extLst>
                            <a:ext uri="{FF2B5EF4-FFF2-40B4-BE49-F238E27FC236}">
                              <a16:creationId xmlns:a16="http://schemas.microsoft.com/office/drawing/2014/main" id="{8D4C863B-95A3-404C-8B61-9DB1FC52F9A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08" y="1104"/>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12" name="Object 40">
              <a:extLst>
                <a:ext uri="{FF2B5EF4-FFF2-40B4-BE49-F238E27FC236}">
                  <a16:creationId xmlns:a16="http://schemas.microsoft.com/office/drawing/2014/main" id="{2CB6CB1C-F7C1-425E-8B78-A217F7DB4B12}"/>
                </a:ext>
              </a:extLst>
            </p:cNvPr>
            <p:cNvGraphicFramePr>
              <a:graphicFrameLocks noChangeAspect="1"/>
            </p:cNvGraphicFramePr>
            <p:nvPr/>
          </p:nvGraphicFramePr>
          <p:xfrm>
            <a:off x="3456" y="1920"/>
            <a:ext cx="132" cy="138"/>
          </p:xfrm>
          <a:graphic>
            <a:graphicData uri="http://schemas.openxmlformats.org/presentationml/2006/ole">
              <mc:AlternateContent xmlns:mc="http://schemas.openxmlformats.org/markup-compatibility/2006">
                <mc:Choice xmlns:v="urn:schemas-microsoft-com:vml" Requires="v">
                  <p:oleObj spid="_x0000_s123402" name="公式" r:id="rId29" imgW="291960" imgH="304560" progId="Equation.3">
                    <p:embed/>
                  </p:oleObj>
                </mc:Choice>
                <mc:Fallback>
                  <p:oleObj name="公式" r:id="rId29" imgW="291960" imgH="304560" progId="Equation.3">
                    <p:embed/>
                    <p:pic>
                      <p:nvPicPr>
                        <p:cNvPr id="54312" name="Object 40">
                          <a:extLst>
                            <a:ext uri="{FF2B5EF4-FFF2-40B4-BE49-F238E27FC236}">
                              <a16:creationId xmlns:a16="http://schemas.microsoft.com/office/drawing/2014/main" id="{2CB6CB1C-F7C1-425E-8B78-A217F7DB4B1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56" y="1920"/>
                          <a:ext cx="132"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313" name="Line 41">
            <a:extLst>
              <a:ext uri="{FF2B5EF4-FFF2-40B4-BE49-F238E27FC236}">
                <a16:creationId xmlns:a16="http://schemas.microsoft.com/office/drawing/2014/main" id="{CB2FA082-D207-49EB-B1F4-8175169477E4}"/>
              </a:ext>
            </a:extLst>
          </p:cNvPr>
          <p:cNvSpPr>
            <a:spLocks noChangeShapeType="1"/>
          </p:cNvSpPr>
          <p:nvPr/>
        </p:nvSpPr>
        <p:spPr bwMode="auto">
          <a:xfrm rot="21147031" flipV="1">
            <a:off x="1828800" y="1897063"/>
            <a:ext cx="1981200" cy="1143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4" name="Line 42">
            <a:extLst>
              <a:ext uri="{FF2B5EF4-FFF2-40B4-BE49-F238E27FC236}">
                <a16:creationId xmlns:a16="http://schemas.microsoft.com/office/drawing/2014/main" id="{E958A427-26D3-4489-993B-F8094BA2B731}"/>
              </a:ext>
            </a:extLst>
          </p:cNvPr>
          <p:cNvSpPr>
            <a:spLocks noChangeShapeType="1"/>
          </p:cNvSpPr>
          <p:nvPr/>
        </p:nvSpPr>
        <p:spPr bwMode="auto">
          <a:xfrm rot="7258923">
            <a:off x="4672012" y="1966913"/>
            <a:ext cx="2333625" cy="685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15" name="Object 43">
            <a:extLst>
              <a:ext uri="{FF2B5EF4-FFF2-40B4-BE49-F238E27FC236}">
                <a16:creationId xmlns:a16="http://schemas.microsoft.com/office/drawing/2014/main" id="{F5705077-83AC-4B88-91E2-013AA4391C93}"/>
              </a:ext>
            </a:extLst>
          </p:cNvPr>
          <p:cNvGraphicFramePr>
            <a:graphicFrameLocks noChangeAspect="1"/>
          </p:cNvGraphicFramePr>
          <p:nvPr/>
        </p:nvGraphicFramePr>
        <p:xfrm>
          <a:off x="2973388" y="3602038"/>
          <a:ext cx="679450" cy="293687"/>
        </p:xfrm>
        <a:graphic>
          <a:graphicData uri="http://schemas.openxmlformats.org/presentationml/2006/ole">
            <mc:AlternateContent xmlns:mc="http://schemas.openxmlformats.org/markup-compatibility/2006">
              <mc:Choice xmlns:v="urn:schemas-microsoft-com:vml" Requires="v">
                <p:oleObj spid="_x0000_s123403" name="公式" r:id="rId30" imgW="939600" imgH="406080" progId="Equation.3">
                  <p:embed/>
                </p:oleObj>
              </mc:Choice>
              <mc:Fallback>
                <p:oleObj name="公式" r:id="rId30" imgW="939600" imgH="406080" progId="Equation.3">
                  <p:embed/>
                  <p:pic>
                    <p:nvPicPr>
                      <p:cNvPr id="54315" name="Object 43">
                        <a:extLst>
                          <a:ext uri="{FF2B5EF4-FFF2-40B4-BE49-F238E27FC236}">
                            <a16:creationId xmlns:a16="http://schemas.microsoft.com/office/drawing/2014/main" id="{F5705077-83AC-4B88-91E2-013AA4391C9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73388" y="3602038"/>
                        <a:ext cx="679450"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16" name="Object 44">
            <a:extLst>
              <a:ext uri="{FF2B5EF4-FFF2-40B4-BE49-F238E27FC236}">
                <a16:creationId xmlns:a16="http://schemas.microsoft.com/office/drawing/2014/main" id="{F884A59B-BD67-47A2-B1BF-1FCFB42C640F}"/>
              </a:ext>
            </a:extLst>
          </p:cNvPr>
          <p:cNvGraphicFramePr>
            <a:graphicFrameLocks noChangeAspect="1"/>
          </p:cNvGraphicFramePr>
          <p:nvPr/>
        </p:nvGraphicFramePr>
        <p:xfrm>
          <a:off x="5221288" y="3584575"/>
          <a:ext cx="1204912" cy="312738"/>
        </p:xfrm>
        <a:graphic>
          <a:graphicData uri="http://schemas.openxmlformats.org/presentationml/2006/ole">
            <mc:AlternateContent xmlns:mc="http://schemas.openxmlformats.org/markup-compatibility/2006">
              <mc:Choice xmlns:v="urn:schemas-microsoft-com:vml" Requires="v">
                <p:oleObj spid="_x0000_s123404" name="公式" r:id="rId32" imgW="1663560" imgH="431640" progId="Equation.3">
                  <p:embed/>
                </p:oleObj>
              </mc:Choice>
              <mc:Fallback>
                <p:oleObj name="公式" r:id="rId32" imgW="1663560" imgH="431640" progId="Equation.3">
                  <p:embed/>
                  <p:pic>
                    <p:nvPicPr>
                      <p:cNvPr id="54316" name="Object 44">
                        <a:extLst>
                          <a:ext uri="{FF2B5EF4-FFF2-40B4-BE49-F238E27FC236}">
                            <a16:creationId xmlns:a16="http://schemas.microsoft.com/office/drawing/2014/main" id="{F884A59B-BD67-47A2-B1BF-1FCFB42C640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221288" y="3584575"/>
                        <a:ext cx="1204912"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17" name="Object 45">
            <a:extLst>
              <a:ext uri="{FF2B5EF4-FFF2-40B4-BE49-F238E27FC236}">
                <a16:creationId xmlns:a16="http://schemas.microsoft.com/office/drawing/2014/main" id="{EF2FBEB3-1201-47E7-8F0E-9C83737AFB32}"/>
              </a:ext>
            </a:extLst>
          </p:cNvPr>
          <p:cNvGraphicFramePr>
            <a:graphicFrameLocks noChangeAspect="1"/>
          </p:cNvGraphicFramePr>
          <p:nvPr/>
        </p:nvGraphicFramePr>
        <p:xfrm>
          <a:off x="6707188" y="3602038"/>
          <a:ext cx="679450" cy="293687"/>
        </p:xfrm>
        <a:graphic>
          <a:graphicData uri="http://schemas.openxmlformats.org/presentationml/2006/ole">
            <mc:AlternateContent xmlns:mc="http://schemas.openxmlformats.org/markup-compatibility/2006">
              <mc:Choice xmlns:v="urn:schemas-microsoft-com:vml" Requires="v">
                <p:oleObj spid="_x0000_s123405" name="公式" r:id="rId34" imgW="939600" imgH="406080" progId="Equation.3">
                  <p:embed/>
                </p:oleObj>
              </mc:Choice>
              <mc:Fallback>
                <p:oleObj name="公式" r:id="rId34" imgW="939600" imgH="406080" progId="Equation.3">
                  <p:embed/>
                  <p:pic>
                    <p:nvPicPr>
                      <p:cNvPr id="54317" name="Object 45">
                        <a:extLst>
                          <a:ext uri="{FF2B5EF4-FFF2-40B4-BE49-F238E27FC236}">
                            <a16:creationId xmlns:a16="http://schemas.microsoft.com/office/drawing/2014/main" id="{EF2FBEB3-1201-47E7-8F0E-9C83737AFB32}"/>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07188" y="3602038"/>
                        <a:ext cx="679450"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18" name="Text Box 46">
            <a:extLst>
              <a:ext uri="{FF2B5EF4-FFF2-40B4-BE49-F238E27FC236}">
                <a16:creationId xmlns:a16="http://schemas.microsoft.com/office/drawing/2014/main" id="{4432B88F-3BB6-4EBA-851B-4205F9B67F66}"/>
              </a:ext>
            </a:extLst>
          </p:cNvPr>
          <p:cNvSpPr txBox="1">
            <a:spLocks noChangeArrowheads="1"/>
          </p:cNvSpPr>
          <p:nvPr/>
        </p:nvSpPr>
        <p:spPr bwMode="auto">
          <a:xfrm>
            <a:off x="838200" y="398145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定理</a:t>
            </a:r>
            <a:r>
              <a:rPr lang="en-US" altLang="zh-CN" sz="2800" b="1">
                <a:solidFill>
                  <a:schemeClr val="accent2"/>
                </a:solidFill>
                <a:latin typeface="黑体" panose="02010609060101010101" pitchFamily="49" charset="-122"/>
                <a:ea typeface="黑体" panose="02010609060101010101" pitchFamily="49" charset="-122"/>
              </a:rPr>
              <a:t>1</a:t>
            </a:r>
            <a:endParaRPr lang="en-US" altLang="zh-CN" sz="2800" b="1">
              <a:solidFill>
                <a:schemeClr val="accent2"/>
              </a:solidFill>
            </a:endParaRPr>
          </a:p>
        </p:txBody>
      </p:sp>
      <p:graphicFrame>
        <p:nvGraphicFramePr>
          <p:cNvPr id="54319" name="Object 47">
            <a:extLst>
              <a:ext uri="{FF2B5EF4-FFF2-40B4-BE49-F238E27FC236}">
                <a16:creationId xmlns:a16="http://schemas.microsoft.com/office/drawing/2014/main" id="{F9620554-182D-4D9E-A92B-1BECB1F20CA5}"/>
              </a:ext>
            </a:extLst>
          </p:cNvPr>
          <p:cNvGraphicFramePr>
            <a:graphicFrameLocks noChangeAspect="1"/>
          </p:cNvGraphicFramePr>
          <p:nvPr/>
        </p:nvGraphicFramePr>
        <p:xfrm>
          <a:off x="1345027" y="4558493"/>
          <a:ext cx="6675387" cy="1770063"/>
        </p:xfrm>
        <a:graphic>
          <a:graphicData uri="http://schemas.openxmlformats.org/presentationml/2006/ole">
            <mc:AlternateContent xmlns:mc="http://schemas.openxmlformats.org/markup-compatibility/2006">
              <mc:Choice xmlns:v="urn:schemas-microsoft-com:vml" Requires="v">
                <p:oleObj spid="_x0000_s123406" name="公式" r:id="rId36" imgW="3390840" imgH="888840" progId="Equation.3">
                  <p:embed/>
                </p:oleObj>
              </mc:Choice>
              <mc:Fallback>
                <p:oleObj name="公式" r:id="rId36" imgW="3390840" imgH="888840" progId="Equation.3">
                  <p:embed/>
                  <p:pic>
                    <p:nvPicPr>
                      <p:cNvPr id="54319" name="Object 47">
                        <a:extLst>
                          <a:ext uri="{FF2B5EF4-FFF2-40B4-BE49-F238E27FC236}">
                            <a16:creationId xmlns:a16="http://schemas.microsoft.com/office/drawing/2014/main" id="{F9620554-182D-4D9E-A92B-1BECB1F20CA5}"/>
                          </a:ext>
                        </a:extLst>
                      </p:cNvPr>
                      <p:cNvPicPr>
                        <a:picLocks noChangeAspect="1" noChangeArrowheads="1"/>
                      </p:cNvPicPr>
                      <p:nvPr/>
                    </p:nvPicPr>
                    <p:blipFill>
                      <a:blip r:embed="rId37"/>
                      <a:srcRect/>
                      <a:stretch>
                        <a:fillRect/>
                      </a:stretch>
                    </p:blipFill>
                    <p:spPr bwMode="auto">
                      <a:xfrm>
                        <a:off x="1345027" y="4558493"/>
                        <a:ext cx="6675387" cy="1770063"/>
                      </a:xfrm>
                      <a:prstGeom prst="rect">
                        <a:avLst/>
                      </a:prstGeom>
                      <a:noFill/>
                      <a:ln>
                        <a:noFill/>
                      </a:ln>
                      <a:effectLst/>
                    </p:spPr>
                  </p:pic>
                </p:oleObj>
              </mc:Fallback>
            </mc:AlternateContent>
          </a:graphicData>
        </a:graphic>
      </p:graphicFrame>
      <p:sp>
        <p:nvSpPr>
          <p:cNvPr id="54320" name="Text Box 48">
            <a:extLst>
              <a:ext uri="{FF2B5EF4-FFF2-40B4-BE49-F238E27FC236}">
                <a16:creationId xmlns:a16="http://schemas.microsoft.com/office/drawing/2014/main" id="{BF9574B4-9EEE-4D72-A167-11844EDD5FD4}"/>
              </a:ext>
            </a:extLst>
          </p:cNvPr>
          <p:cNvSpPr txBox="1">
            <a:spLocks noChangeArrowheads="1"/>
          </p:cNvSpPr>
          <p:nvPr/>
        </p:nvSpPr>
        <p:spPr bwMode="auto">
          <a:xfrm>
            <a:off x="3400425" y="2098675"/>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1</a:t>
            </a:r>
          </a:p>
        </p:txBody>
      </p:sp>
      <p:sp>
        <p:nvSpPr>
          <p:cNvPr id="54321" name="Text Box 49">
            <a:extLst>
              <a:ext uri="{FF2B5EF4-FFF2-40B4-BE49-F238E27FC236}">
                <a16:creationId xmlns:a16="http://schemas.microsoft.com/office/drawing/2014/main" id="{88844E52-BA48-490C-A649-B54C76D20140}"/>
              </a:ext>
            </a:extLst>
          </p:cNvPr>
          <p:cNvSpPr txBox="1">
            <a:spLocks noChangeArrowheads="1"/>
          </p:cNvSpPr>
          <p:nvPr/>
        </p:nvSpPr>
        <p:spPr bwMode="auto">
          <a:xfrm>
            <a:off x="3581400" y="1905000"/>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2</a:t>
            </a:r>
          </a:p>
        </p:txBody>
      </p:sp>
      <p:sp>
        <p:nvSpPr>
          <p:cNvPr id="54322" name="Text Box 50">
            <a:extLst>
              <a:ext uri="{FF2B5EF4-FFF2-40B4-BE49-F238E27FC236}">
                <a16:creationId xmlns:a16="http://schemas.microsoft.com/office/drawing/2014/main" id="{94C51DE1-8D5F-47D9-8451-B17D9F141FE0}"/>
              </a:ext>
            </a:extLst>
          </p:cNvPr>
          <p:cNvSpPr txBox="1">
            <a:spLocks noChangeArrowheads="1"/>
          </p:cNvSpPr>
          <p:nvPr/>
        </p:nvSpPr>
        <p:spPr bwMode="auto">
          <a:xfrm>
            <a:off x="3733800" y="1600200"/>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3</a:t>
            </a:r>
          </a:p>
        </p:txBody>
      </p:sp>
      <p:sp>
        <p:nvSpPr>
          <p:cNvPr id="54326" name="Text Box 54">
            <a:extLst>
              <a:ext uri="{FF2B5EF4-FFF2-40B4-BE49-F238E27FC236}">
                <a16:creationId xmlns:a16="http://schemas.microsoft.com/office/drawing/2014/main" id="{F740A5BB-D316-48B7-AD67-B7BB59B4160B}"/>
              </a:ext>
            </a:extLst>
          </p:cNvPr>
          <p:cNvSpPr txBox="1">
            <a:spLocks noChangeArrowheads="1"/>
          </p:cNvSpPr>
          <p:nvPr/>
        </p:nvSpPr>
        <p:spPr bwMode="auto">
          <a:xfrm>
            <a:off x="6324600" y="1066800"/>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1</a:t>
            </a:r>
          </a:p>
        </p:txBody>
      </p:sp>
      <p:sp>
        <p:nvSpPr>
          <p:cNvPr id="54327" name="Text Box 55">
            <a:extLst>
              <a:ext uri="{FF2B5EF4-FFF2-40B4-BE49-F238E27FC236}">
                <a16:creationId xmlns:a16="http://schemas.microsoft.com/office/drawing/2014/main" id="{29F534A9-08CB-4405-83B7-8B17FEFDB791}"/>
              </a:ext>
            </a:extLst>
          </p:cNvPr>
          <p:cNvSpPr txBox="1">
            <a:spLocks noChangeArrowheads="1"/>
          </p:cNvSpPr>
          <p:nvPr/>
        </p:nvSpPr>
        <p:spPr bwMode="auto">
          <a:xfrm>
            <a:off x="6858000" y="1371600"/>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3</a:t>
            </a:r>
          </a:p>
        </p:txBody>
      </p:sp>
      <p:sp>
        <p:nvSpPr>
          <p:cNvPr id="54328" name="Text Box 56">
            <a:extLst>
              <a:ext uri="{FF2B5EF4-FFF2-40B4-BE49-F238E27FC236}">
                <a16:creationId xmlns:a16="http://schemas.microsoft.com/office/drawing/2014/main" id="{7E13BF71-F178-4B98-8435-8377677B6AD2}"/>
              </a:ext>
            </a:extLst>
          </p:cNvPr>
          <p:cNvSpPr txBox="1">
            <a:spLocks noChangeArrowheads="1"/>
          </p:cNvSpPr>
          <p:nvPr/>
        </p:nvSpPr>
        <p:spPr bwMode="auto">
          <a:xfrm>
            <a:off x="6553200" y="1219200"/>
            <a:ext cx="40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2</a:t>
            </a:r>
          </a:p>
        </p:txBody>
      </p:sp>
      <p:sp>
        <p:nvSpPr>
          <p:cNvPr id="2" name="文本框 1">
            <a:extLst>
              <a:ext uri="{FF2B5EF4-FFF2-40B4-BE49-F238E27FC236}">
                <a16:creationId xmlns:a16="http://schemas.microsoft.com/office/drawing/2014/main" id="{CD03BECD-3967-4791-BE69-7B28A26920DD}"/>
              </a:ext>
            </a:extLst>
          </p:cNvPr>
          <p:cNvSpPr txBox="1"/>
          <p:nvPr/>
        </p:nvSpPr>
        <p:spPr>
          <a:xfrm>
            <a:off x="611560" y="2420888"/>
            <a:ext cx="421910" cy="369332"/>
          </a:xfrm>
          <a:prstGeom prst="rect">
            <a:avLst/>
          </a:prstGeom>
          <a:noFill/>
        </p:spPr>
        <p:txBody>
          <a:bodyPr wrap="none" rtlCol="0">
            <a:spAutoFit/>
          </a:bodyPr>
          <a:lstStyle/>
          <a:p>
            <a:r>
              <a:rPr lang="zh-CN" altLang="en-US" dirty="0"/>
              <a:t>凸</a:t>
            </a:r>
          </a:p>
        </p:txBody>
      </p:sp>
      <p:sp>
        <p:nvSpPr>
          <p:cNvPr id="3" name="文本框 2">
            <a:extLst>
              <a:ext uri="{FF2B5EF4-FFF2-40B4-BE49-F238E27FC236}">
                <a16:creationId xmlns:a16="http://schemas.microsoft.com/office/drawing/2014/main" id="{97564A8D-7C55-4C84-8B20-DBC01159E749}"/>
              </a:ext>
            </a:extLst>
          </p:cNvPr>
          <p:cNvSpPr txBox="1"/>
          <p:nvPr/>
        </p:nvSpPr>
        <p:spPr>
          <a:xfrm>
            <a:off x="8025593" y="2420888"/>
            <a:ext cx="415498" cy="369332"/>
          </a:xfrm>
          <a:prstGeom prst="rect">
            <a:avLst/>
          </a:prstGeom>
          <a:noFill/>
        </p:spPr>
        <p:txBody>
          <a:bodyPr wrap="none" rtlCol="0">
            <a:spAutoFit/>
          </a:bodyPr>
          <a:lstStyle/>
          <a:p>
            <a:r>
              <a:rPr lang="zh-CN" altLang="en-US" dirty="0"/>
              <a:t>凹</a:t>
            </a:r>
          </a:p>
        </p:txBody>
      </p:sp>
    </p:spTree>
    <p:extLst>
      <p:ext uri="{BB962C8B-B14F-4D97-AF65-F5344CB8AC3E}">
        <p14:creationId xmlns:p14="http://schemas.microsoft.com/office/powerpoint/2010/main" val="35580248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3AAA53EA-8225-43D7-A371-E7DAD70EE9AE}"/>
              </a:ext>
            </a:extLst>
          </p:cNvPr>
          <p:cNvSpPr txBox="1">
            <a:spLocks noChangeArrowheads="1"/>
          </p:cNvSpPr>
          <p:nvPr/>
        </p:nvSpPr>
        <p:spPr bwMode="auto">
          <a:xfrm>
            <a:off x="781472" y="1336576"/>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黑体" panose="02010609060101010101" pitchFamily="49" charset="-122"/>
                <a:ea typeface="黑体" panose="02010609060101010101" pitchFamily="49" charset="-122"/>
              </a:rPr>
              <a:t>例</a:t>
            </a:r>
            <a:r>
              <a:rPr lang="en-US" altLang="zh-CN" sz="2800" b="1">
                <a:latin typeface="黑体" panose="02010609060101010101" pitchFamily="49" charset="-122"/>
                <a:ea typeface="黑体" panose="02010609060101010101" pitchFamily="49" charset="-122"/>
              </a:rPr>
              <a:t>1</a:t>
            </a:r>
            <a:endParaRPr lang="en-US" altLang="zh-CN" sz="2800" b="1"/>
          </a:p>
        </p:txBody>
      </p:sp>
      <p:graphicFrame>
        <p:nvGraphicFramePr>
          <p:cNvPr id="55299" name="Object 3">
            <a:extLst>
              <a:ext uri="{FF2B5EF4-FFF2-40B4-BE49-F238E27FC236}">
                <a16:creationId xmlns:a16="http://schemas.microsoft.com/office/drawing/2014/main" id="{F46FE9B7-5E3D-4D9E-ADB1-2885E3B04EE9}"/>
              </a:ext>
            </a:extLst>
          </p:cNvPr>
          <p:cNvGraphicFramePr>
            <a:graphicFrameLocks noChangeAspect="1"/>
          </p:cNvGraphicFramePr>
          <p:nvPr/>
        </p:nvGraphicFramePr>
        <p:xfrm>
          <a:off x="1619672" y="1412776"/>
          <a:ext cx="4076700" cy="469900"/>
        </p:xfrm>
        <a:graphic>
          <a:graphicData uri="http://schemas.openxmlformats.org/presentationml/2006/ole">
            <mc:AlternateContent xmlns:mc="http://schemas.openxmlformats.org/markup-compatibility/2006">
              <mc:Choice xmlns:v="urn:schemas-microsoft-com:vml" Requires="v">
                <p:oleObj spid="_x0000_s124146" name="公式" r:id="rId3" imgW="4076640" imgH="469800" progId="Equation.3">
                  <p:embed/>
                </p:oleObj>
              </mc:Choice>
              <mc:Fallback>
                <p:oleObj name="公式" r:id="rId3" imgW="4076640" imgH="469800" progId="Equation.3">
                  <p:embed/>
                  <p:pic>
                    <p:nvPicPr>
                      <p:cNvPr id="55299" name="Object 3">
                        <a:extLst>
                          <a:ext uri="{FF2B5EF4-FFF2-40B4-BE49-F238E27FC236}">
                            <a16:creationId xmlns:a16="http://schemas.microsoft.com/office/drawing/2014/main" id="{F46FE9B7-5E3D-4D9E-ADB1-2885E3B04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412776"/>
                        <a:ext cx="4076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0" name="Text Box 4">
            <a:extLst>
              <a:ext uri="{FF2B5EF4-FFF2-40B4-BE49-F238E27FC236}">
                <a16:creationId xmlns:a16="http://schemas.microsoft.com/office/drawing/2014/main" id="{338E3919-C6B2-4A5A-8E14-81713AFA5C3C}"/>
              </a:ext>
            </a:extLst>
          </p:cNvPr>
          <p:cNvSpPr txBox="1">
            <a:spLocks noChangeArrowheads="1"/>
          </p:cNvSpPr>
          <p:nvPr/>
        </p:nvSpPr>
        <p:spPr bwMode="auto">
          <a:xfrm>
            <a:off x="781472" y="2174776"/>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anose="02010609060101010101" pitchFamily="49" charset="-122"/>
              </a:rPr>
              <a:t>解</a:t>
            </a:r>
          </a:p>
        </p:txBody>
      </p:sp>
      <p:graphicFrame>
        <p:nvGraphicFramePr>
          <p:cNvPr id="55301" name="Object 5">
            <a:extLst>
              <a:ext uri="{FF2B5EF4-FFF2-40B4-BE49-F238E27FC236}">
                <a16:creationId xmlns:a16="http://schemas.microsoft.com/office/drawing/2014/main" id="{EB89C62B-DD05-4B86-8DB4-7F92378CAE1D}"/>
              </a:ext>
            </a:extLst>
          </p:cNvPr>
          <p:cNvGraphicFramePr>
            <a:graphicFrameLocks noChangeAspect="1"/>
          </p:cNvGraphicFramePr>
          <p:nvPr/>
        </p:nvGraphicFramePr>
        <p:xfrm>
          <a:off x="1352972" y="2250976"/>
          <a:ext cx="1651000" cy="469900"/>
        </p:xfrm>
        <a:graphic>
          <a:graphicData uri="http://schemas.openxmlformats.org/presentationml/2006/ole">
            <mc:AlternateContent xmlns:mc="http://schemas.openxmlformats.org/markup-compatibility/2006">
              <mc:Choice xmlns:v="urn:schemas-microsoft-com:vml" Requires="v">
                <p:oleObj spid="_x0000_s124147" name="公式" r:id="rId5" imgW="1650960" imgH="469800" progId="Equation.3">
                  <p:embed/>
                </p:oleObj>
              </mc:Choice>
              <mc:Fallback>
                <p:oleObj name="公式" r:id="rId5" imgW="1650960" imgH="469800" progId="Equation.3">
                  <p:embed/>
                  <p:pic>
                    <p:nvPicPr>
                      <p:cNvPr id="55301" name="Object 5">
                        <a:extLst>
                          <a:ext uri="{FF2B5EF4-FFF2-40B4-BE49-F238E27FC236}">
                            <a16:creationId xmlns:a16="http://schemas.microsoft.com/office/drawing/2014/main" id="{EB89C62B-DD05-4B86-8DB4-7F92378CAE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2972" y="2250976"/>
                        <a:ext cx="1651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6">
            <a:extLst>
              <a:ext uri="{FF2B5EF4-FFF2-40B4-BE49-F238E27FC236}">
                <a16:creationId xmlns:a16="http://schemas.microsoft.com/office/drawing/2014/main" id="{46C436F7-EC5D-4AC9-A2F6-2C7C8D649269}"/>
              </a:ext>
            </a:extLst>
          </p:cNvPr>
          <p:cNvGraphicFramePr>
            <a:graphicFrameLocks noChangeAspect="1"/>
          </p:cNvGraphicFramePr>
          <p:nvPr/>
        </p:nvGraphicFramePr>
        <p:xfrm>
          <a:off x="3334172" y="2327176"/>
          <a:ext cx="1257300" cy="404813"/>
        </p:xfrm>
        <a:graphic>
          <a:graphicData uri="http://schemas.openxmlformats.org/presentationml/2006/ole">
            <mc:AlternateContent xmlns:mc="http://schemas.openxmlformats.org/markup-compatibility/2006">
              <mc:Choice xmlns:v="urn:schemas-microsoft-com:vml" Requires="v">
                <p:oleObj spid="_x0000_s124148" name="公式" r:id="rId7" imgW="1257120" imgH="406080" progId="Equation.3">
                  <p:embed/>
                </p:oleObj>
              </mc:Choice>
              <mc:Fallback>
                <p:oleObj name="公式" r:id="rId7" imgW="1257120" imgH="406080" progId="Equation.3">
                  <p:embed/>
                  <p:pic>
                    <p:nvPicPr>
                      <p:cNvPr id="55302" name="Object 6">
                        <a:extLst>
                          <a:ext uri="{FF2B5EF4-FFF2-40B4-BE49-F238E27FC236}">
                            <a16:creationId xmlns:a16="http://schemas.microsoft.com/office/drawing/2014/main" id="{46C436F7-EC5D-4AC9-A2F6-2C7C8D6492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4172" y="2327176"/>
                        <a:ext cx="12573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7">
            <a:extLst>
              <a:ext uri="{FF2B5EF4-FFF2-40B4-BE49-F238E27FC236}">
                <a16:creationId xmlns:a16="http://schemas.microsoft.com/office/drawing/2014/main" id="{5ECC5F23-A30E-4B13-9C0B-9F87A787DD2C}"/>
              </a:ext>
            </a:extLst>
          </p:cNvPr>
          <p:cNvGraphicFramePr>
            <a:graphicFrameLocks noChangeAspect="1"/>
          </p:cNvGraphicFramePr>
          <p:nvPr/>
        </p:nvGraphicFramePr>
        <p:xfrm>
          <a:off x="1200572" y="3012976"/>
          <a:ext cx="1562100" cy="381000"/>
        </p:xfrm>
        <a:graphic>
          <a:graphicData uri="http://schemas.openxmlformats.org/presentationml/2006/ole">
            <mc:AlternateContent xmlns:mc="http://schemas.openxmlformats.org/markup-compatibility/2006">
              <mc:Choice xmlns:v="urn:schemas-microsoft-com:vml" Requires="v">
                <p:oleObj spid="_x0000_s124149" name="公式" r:id="rId9" imgW="1562040" imgH="380880" progId="Equation.3">
                  <p:embed/>
                </p:oleObj>
              </mc:Choice>
              <mc:Fallback>
                <p:oleObj name="公式" r:id="rId9" imgW="1562040" imgH="380880" progId="Equation.3">
                  <p:embed/>
                  <p:pic>
                    <p:nvPicPr>
                      <p:cNvPr id="55303" name="Object 7">
                        <a:extLst>
                          <a:ext uri="{FF2B5EF4-FFF2-40B4-BE49-F238E27FC236}">
                            <a16:creationId xmlns:a16="http://schemas.microsoft.com/office/drawing/2014/main" id="{5ECC5F23-A30E-4B13-9C0B-9F87A787DD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572" y="3012976"/>
                        <a:ext cx="1562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4" name="Object 8">
            <a:extLst>
              <a:ext uri="{FF2B5EF4-FFF2-40B4-BE49-F238E27FC236}">
                <a16:creationId xmlns:a16="http://schemas.microsoft.com/office/drawing/2014/main" id="{AF96DF7F-9EC3-4752-A6F7-AB73CA06A6FD}"/>
              </a:ext>
            </a:extLst>
          </p:cNvPr>
          <p:cNvGraphicFramePr>
            <a:graphicFrameLocks noChangeAspect="1"/>
          </p:cNvGraphicFramePr>
          <p:nvPr/>
        </p:nvGraphicFramePr>
        <p:xfrm>
          <a:off x="3334172" y="3012976"/>
          <a:ext cx="1028700" cy="404813"/>
        </p:xfrm>
        <a:graphic>
          <a:graphicData uri="http://schemas.openxmlformats.org/presentationml/2006/ole">
            <mc:AlternateContent xmlns:mc="http://schemas.openxmlformats.org/markup-compatibility/2006">
              <mc:Choice xmlns:v="urn:schemas-microsoft-com:vml" Requires="v">
                <p:oleObj spid="_x0000_s124150" name="公式" r:id="rId11" imgW="1028520" imgH="406080" progId="Equation.3">
                  <p:embed/>
                </p:oleObj>
              </mc:Choice>
              <mc:Fallback>
                <p:oleObj name="公式" r:id="rId11" imgW="1028520" imgH="406080" progId="Equation.3">
                  <p:embed/>
                  <p:pic>
                    <p:nvPicPr>
                      <p:cNvPr id="55304" name="Object 8">
                        <a:extLst>
                          <a:ext uri="{FF2B5EF4-FFF2-40B4-BE49-F238E27FC236}">
                            <a16:creationId xmlns:a16="http://schemas.microsoft.com/office/drawing/2014/main" id="{AF96DF7F-9EC3-4752-A6F7-AB73CA06A6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4172" y="3012976"/>
                        <a:ext cx="10287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5" name="Object 9">
            <a:extLst>
              <a:ext uri="{FF2B5EF4-FFF2-40B4-BE49-F238E27FC236}">
                <a16:creationId xmlns:a16="http://schemas.microsoft.com/office/drawing/2014/main" id="{390BF7CE-70CE-4878-8CBE-442B7921BF87}"/>
              </a:ext>
            </a:extLst>
          </p:cNvPr>
          <p:cNvGraphicFramePr>
            <a:graphicFrameLocks noChangeAspect="1"/>
          </p:cNvGraphicFramePr>
          <p:nvPr/>
        </p:nvGraphicFramePr>
        <p:xfrm>
          <a:off x="1110077" y="3851176"/>
          <a:ext cx="3729045" cy="469801"/>
        </p:xfrm>
        <a:graphic>
          <a:graphicData uri="http://schemas.openxmlformats.org/presentationml/2006/ole">
            <mc:AlternateContent xmlns:mc="http://schemas.openxmlformats.org/markup-compatibility/2006">
              <mc:Choice xmlns:v="urn:schemas-microsoft-com:vml" Requires="v">
                <p:oleObj spid="_x0000_s124151" name="公式" r:id="rId13" imgW="1612800" imgH="203040" progId="Equation.3">
                  <p:embed/>
                </p:oleObj>
              </mc:Choice>
              <mc:Fallback>
                <p:oleObj name="公式" r:id="rId13" imgW="1612800" imgH="203040" progId="Equation.3">
                  <p:embed/>
                  <p:pic>
                    <p:nvPicPr>
                      <p:cNvPr id="55305" name="Object 9">
                        <a:extLst>
                          <a:ext uri="{FF2B5EF4-FFF2-40B4-BE49-F238E27FC236}">
                            <a16:creationId xmlns:a16="http://schemas.microsoft.com/office/drawing/2014/main" id="{390BF7CE-70CE-4878-8CBE-442B7921BF87}"/>
                          </a:ext>
                        </a:extLst>
                      </p:cNvPr>
                      <p:cNvPicPr>
                        <a:picLocks noChangeAspect="1" noChangeArrowheads="1"/>
                      </p:cNvPicPr>
                      <p:nvPr/>
                    </p:nvPicPr>
                    <p:blipFill>
                      <a:blip r:embed="rId14"/>
                      <a:srcRect/>
                      <a:stretch>
                        <a:fillRect/>
                      </a:stretch>
                    </p:blipFill>
                    <p:spPr bwMode="auto">
                      <a:xfrm>
                        <a:off x="1110077" y="3851176"/>
                        <a:ext cx="3729045" cy="469801"/>
                      </a:xfrm>
                      <a:prstGeom prst="rect">
                        <a:avLst/>
                      </a:prstGeom>
                      <a:noFill/>
                      <a:ln>
                        <a:noFill/>
                      </a:ln>
                      <a:effectLst/>
                    </p:spPr>
                  </p:pic>
                </p:oleObj>
              </mc:Fallback>
            </mc:AlternateContent>
          </a:graphicData>
        </a:graphic>
      </p:graphicFrame>
      <p:graphicFrame>
        <p:nvGraphicFramePr>
          <p:cNvPr id="55306" name="Object 10">
            <a:extLst>
              <a:ext uri="{FF2B5EF4-FFF2-40B4-BE49-F238E27FC236}">
                <a16:creationId xmlns:a16="http://schemas.microsoft.com/office/drawing/2014/main" id="{DD345481-E20B-43CA-81AA-3CDE12B30F5F}"/>
              </a:ext>
            </a:extLst>
          </p:cNvPr>
          <p:cNvGraphicFramePr>
            <a:graphicFrameLocks noChangeAspect="1"/>
          </p:cNvGraphicFramePr>
          <p:nvPr/>
        </p:nvGraphicFramePr>
        <p:xfrm>
          <a:off x="1200572" y="4689376"/>
          <a:ext cx="1562100" cy="381000"/>
        </p:xfrm>
        <a:graphic>
          <a:graphicData uri="http://schemas.openxmlformats.org/presentationml/2006/ole">
            <mc:AlternateContent xmlns:mc="http://schemas.openxmlformats.org/markup-compatibility/2006">
              <mc:Choice xmlns:v="urn:schemas-microsoft-com:vml" Requires="v">
                <p:oleObj spid="_x0000_s124152" name="公式" r:id="rId15" imgW="1562040" imgH="380880" progId="Equation.3">
                  <p:embed/>
                </p:oleObj>
              </mc:Choice>
              <mc:Fallback>
                <p:oleObj name="公式" r:id="rId15" imgW="1562040" imgH="380880" progId="Equation.3">
                  <p:embed/>
                  <p:pic>
                    <p:nvPicPr>
                      <p:cNvPr id="55306" name="Object 10">
                        <a:extLst>
                          <a:ext uri="{FF2B5EF4-FFF2-40B4-BE49-F238E27FC236}">
                            <a16:creationId xmlns:a16="http://schemas.microsoft.com/office/drawing/2014/main" id="{DD345481-E20B-43CA-81AA-3CDE12B30F5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0572" y="4689376"/>
                        <a:ext cx="1562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7" name="Object 11">
            <a:extLst>
              <a:ext uri="{FF2B5EF4-FFF2-40B4-BE49-F238E27FC236}">
                <a16:creationId xmlns:a16="http://schemas.microsoft.com/office/drawing/2014/main" id="{67BE6504-E535-4F9F-A9F7-FCC81C5B9190}"/>
              </a:ext>
            </a:extLst>
          </p:cNvPr>
          <p:cNvGraphicFramePr>
            <a:graphicFrameLocks noChangeAspect="1"/>
          </p:cNvGraphicFramePr>
          <p:nvPr/>
        </p:nvGraphicFramePr>
        <p:xfrm>
          <a:off x="3181772" y="4689376"/>
          <a:ext cx="1028700" cy="404813"/>
        </p:xfrm>
        <a:graphic>
          <a:graphicData uri="http://schemas.openxmlformats.org/presentationml/2006/ole">
            <mc:AlternateContent xmlns:mc="http://schemas.openxmlformats.org/markup-compatibility/2006">
              <mc:Choice xmlns:v="urn:schemas-microsoft-com:vml" Requires="v">
                <p:oleObj spid="_x0000_s124153" name="公式" r:id="rId17" imgW="1028520" imgH="406080" progId="Equation.3">
                  <p:embed/>
                </p:oleObj>
              </mc:Choice>
              <mc:Fallback>
                <p:oleObj name="公式" r:id="rId17" imgW="1028520" imgH="406080" progId="Equation.3">
                  <p:embed/>
                  <p:pic>
                    <p:nvPicPr>
                      <p:cNvPr id="55307" name="Object 11">
                        <a:extLst>
                          <a:ext uri="{FF2B5EF4-FFF2-40B4-BE49-F238E27FC236}">
                            <a16:creationId xmlns:a16="http://schemas.microsoft.com/office/drawing/2014/main" id="{67BE6504-E535-4F9F-A9F7-FCC81C5B919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1772" y="4689376"/>
                        <a:ext cx="10287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8" name="Object 12">
            <a:extLst>
              <a:ext uri="{FF2B5EF4-FFF2-40B4-BE49-F238E27FC236}">
                <a16:creationId xmlns:a16="http://schemas.microsoft.com/office/drawing/2014/main" id="{E90C56C7-4C01-429B-BE32-C0936BCF93E3}"/>
              </a:ext>
            </a:extLst>
          </p:cNvPr>
          <p:cNvGraphicFramePr>
            <a:graphicFrameLocks noChangeAspect="1"/>
          </p:cNvGraphicFramePr>
          <p:nvPr/>
        </p:nvGraphicFramePr>
        <p:xfrm>
          <a:off x="4566177" y="4606863"/>
          <a:ext cx="4012990" cy="501625"/>
        </p:xfrm>
        <a:graphic>
          <a:graphicData uri="http://schemas.openxmlformats.org/presentationml/2006/ole">
            <mc:AlternateContent xmlns:mc="http://schemas.openxmlformats.org/markup-compatibility/2006">
              <mc:Choice xmlns:v="urn:schemas-microsoft-com:vml" Requires="v">
                <p:oleObj spid="_x0000_s124154" name="公式" r:id="rId19" imgW="1612800" imgH="203040" progId="Equation.3">
                  <p:embed/>
                </p:oleObj>
              </mc:Choice>
              <mc:Fallback>
                <p:oleObj name="公式" r:id="rId19" imgW="1612800" imgH="203040" progId="Equation.3">
                  <p:embed/>
                  <p:pic>
                    <p:nvPicPr>
                      <p:cNvPr id="55308" name="Object 12">
                        <a:extLst>
                          <a:ext uri="{FF2B5EF4-FFF2-40B4-BE49-F238E27FC236}">
                            <a16:creationId xmlns:a16="http://schemas.microsoft.com/office/drawing/2014/main" id="{E90C56C7-4C01-429B-BE32-C0936BCF93E3}"/>
                          </a:ext>
                        </a:extLst>
                      </p:cNvPr>
                      <p:cNvPicPr>
                        <a:picLocks noChangeAspect="1" noChangeArrowheads="1"/>
                      </p:cNvPicPr>
                      <p:nvPr/>
                    </p:nvPicPr>
                    <p:blipFill>
                      <a:blip r:embed="rId20"/>
                      <a:srcRect/>
                      <a:stretch>
                        <a:fillRect/>
                      </a:stretch>
                    </p:blipFill>
                    <p:spPr bwMode="auto">
                      <a:xfrm>
                        <a:off x="4566177" y="4606863"/>
                        <a:ext cx="4012990" cy="501625"/>
                      </a:xfrm>
                      <a:prstGeom prst="rect">
                        <a:avLst/>
                      </a:prstGeom>
                      <a:noFill/>
                      <a:ln>
                        <a:noFill/>
                      </a:ln>
                      <a:effectLst/>
                    </p:spPr>
                  </p:pic>
                </p:oleObj>
              </mc:Fallback>
            </mc:AlternateContent>
          </a:graphicData>
        </a:graphic>
      </p:graphicFrame>
      <p:graphicFrame>
        <p:nvGraphicFramePr>
          <p:cNvPr id="55309" name="Object 13">
            <a:extLst>
              <a:ext uri="{FF2B5EF4-FFF2-40B4-BE49-F238E27FC236}">
                <a16:creationId xmlns:a16="http://schemas.microsoft.com/office/drawing/2014/main" id="{6E12565D-9B10-4B43-9604-43E685EE4CE7}"/>
              </a:ext>
            </a:extLst>
          </p:cNvPr>
          <p:cNvGraphicFramePr>
            <a:graphicFrameLocks noChangeAspect="1"/>
          </p:cNvGraphicFramePr>
          <p:nvPr/>
        </p:nvGraphicFramePr>
        <p:xfrm>
          <a:off x="2267744" y="5532998"/>
          <a:ext cx="6101943" cy="552351"/>
        </p:xfrm>
        <a:graphic>
          <a:graphicData uri="http://schemas.openxmlformats.org/presentationml/2006/ole">
            <mc:AlternateContent xmlns:mc="http://schemas.openxmlformats.org/markup-compatibility/2006">
              <mc:Choice xmlns:v="urn:schemas-microsoft-com:vml" Requires="v">
                <p:oleObj spid="_x0000_s124155" name="公式" r:id="rId21" imgW="2145960" imgH="203040" progId="Equation.3">
                  <p:embed/>
                </p:oleObj>
              </mc:Choice>
              <mc:Fallback>
                <p:oleObj name="公式" r:id="rId21" imgW="2145960" imgH="203040" progId="Equation.3">
                  <p:embed/>
                  <p:pic>
                    <p:nvPicPr>
                      <p:cNvPr id="55309" name="Object 13">
                        <a:extLst>
                          <a:ext uri="{FF2B5EF4-FFF2-40B4-BE49-F238E27FC236}">
                            <a16:creationId xmlns:a16="http://schemas.microsoft.com/office/drawing/2014/main" id="{6E12565D-9B10-4B43-9604-43E685EE4CE7}"/>
                          </a:ext>
                        </a:extLst>
                      </p:cNvPr>
                      <p:cNvPicPr>
                        <a:picLocks noChangeAspect="1" noChangeArrowheads="1"/>
                      </p:cNvPicPr>
                      <p:nvPr/>
                    </p:nvPicPr>
                    <p:blipFill>
                      <a:blip r:embed="rId22"/>
                      <a:srcRect/>
                      <a:stretch>
                        <a:fillRect/>
                      </a:stretch>
                    </p:blipFill>
                    <p:spPr bwMode="auto">
                      <a:xfrm>
                        <a:off x="2267744" y="5532998"/>
                        <a:ext cx="6101943" cy="552351"/>
                      </a:xfrm>
                      <a:prstGeom prst="rect">
                        <a:avLst/>
                      </a:prstGeom>
                      <a:noFill/>
                      <a:ln>
                        <a:noFill/>
                      </a:ln>
                      <a:effectLst/>
                    </p:spPr>
                  </p:pic>
                </p:oleObj>
              </mc:Fallback>
            </mc:AlternateContent>
          </a:graphicData>
        </a:graphic>
      </p:graphicFrame>
      <p:sp>
        <p:nvSpPr>
          <p:cNvPr id="55310" name="Text Box 14">
            <a:extLst>
              <a:ext uri="{FF2B5EF4-FFF2-40B4-BE49-F238E27FC236}">
                <a16:creationId xmlns:a16="http://schemas.microsoft.com/office/drawing/2014/main" id="{58CDD963-E62B-4D21-A3AE-EF0875A0039C}"/>
              </a:ext>
            </a:extLst>
          </p:cNvPr>
          <p:cNvSpPr txBox="1">
            <a:spLocks noChangeArrowheads="1"/>
          </p:cNvSpPr>
          <p:nvPr/>
        </p:nvSpPr>
        <p:spPr bwMode="auto">
          <a:xfrm>
            <a:off x="819572" y="5527576"/>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注意到</a:t>
            </a:r>
            <a:r>
              <a:rPr lang="en-US" altLang="zh-CN" sz="2800" b="1"/>
              <a:t>,</a:t>
            </a:r>
          </a:p>
        </p:txBody>
      </p:sp>
      <p:pic>
        <p:nvPicPr>
          <p:cNvPr id="55311" name="Picture 15">
            <a:extLst>
              <a:ext uri="{FF2B5EF4-FFF2-40B4-BE49-F238E27FC236}">
                <a16:creationId xmlns:a16="http://schemas.microsoft.com/office/drawing/2014/main" id="{0C4A9D1D-D4F8-47EF-830D-9CF5C92FAA3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86772" y="2174776"/>
            <a:ext cx="2971800" cy="2133600"/>
          </a:xfrm>
          <a:prstGeom prst="rect">
            <a:avLst/>
          </a:prstGeom>
          <a:noFill/>
          <a:ln w="31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57148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06D88B3-22B7-48FF-8AB3-B10044090912}"/>
              </a:ext>
            </a:extLst>
          </p:cNvPr>
          <p:cNvSpPr>
            <a:spLocks noGrp="1" noChangeArrowheads="1"/>
          </p:cNvSpPr>
          <p:nvPr>
            <p:ph type="title"/>
          </p:nvPr>
        </p:nvSpPr>
        <p:spPr/>
        <p:txBody>
          <a:bodyPr/>
          <a:lstStyle/>
          <a:p>
            <a:pPr algn="l"/>
            <a:r>
              <a:rPr lang="en-US" altLang="zh-CN" sz="3200" dirty="0"/>
              <a:t>2. </a:t>
            </a:r>
            <a:r>
              <a:rPr lang="zh-CN" altLang="en-US" sz="3200" dirty="0"/>
              <a:t>曲线的拐点</a:t>
            </a:r>
          </a:p>
        </p:txBody>
      </p:sp>
      <p:graphicFrame>
        <p:nvGraphicFramePr>
          <p:cNvPr id="56323" name="Object 3">
            <a:extLst>
              <a:ext uri="{FF2B5EF4-FFF2-40B4-BE49-F238E27FC236}">
                <a16:creationId xmlns:a16="http://schemas.microsoft.com/office/drawing/2014/main" id="{C05F2AF1-3AC7-4F0F-AB48-DFED58B763CA}"/>
              </a:ext>
            </a:extLst>
          </p:cNvPr>
          <p:cNvGraphicFramePr>
            <a:graphicFrameLocks noChangeAspect="1"/>
          </p:cNvGraphicFramePr>
          <p:nvPr/>
        </p:nvGraphicFramePr>
        <p:xfrm>
          <a:off x="1189038" y="2205038"/>
          <a:ext cx="6838950" cy="628650"/>
        </p:xfrm>
        <a:graphic>
          <a:graphicData uri="http://schemas.openxmlformats.org/presentationml/2006/ole">
            <mc:AlternateContent xmlns:mc="http://schemas.openxmlformats.org/markup-compatibility/2006">
              <mc:Choice xmlns:v="urn:schemas-microsoft-com:vml" Requires="v">
                <p:oleObj spid="_x0000_s124978" name="文档" r:id="rId3" imgW="6845760" imgH="628560" progId="Word.Document.8">
                  <p:embed/>
                </p:oleObj>
              </mc:Choice>
              <mc:Fallback>
                <p:oleObj name="文档" r:id="rId3" imgW="6845760" imgH="628560" progId="Word.Document.8">
                  <p:embed/>
                  <p:pic>
                    <p:nvPicPr>
                      <p:cNvPr id="56323" name="Object 3">
                        <a:extLst>
                          <a:ext uri="{FF2B5EF4-FFF2-40B4-BE49-F238E27FC236}">
                            <a16:creationId xmlns:a16="http://schemas.microsoft.com/office/drawing/2014/main" id="{C05F2AF1-3AC7-4F0F-AB48-DFED58B76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2205038"/>
                        <a:ext cx="68389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4">
            <a:extLst>
              <a:ext uri="{FF2B5EF4-FFF2-40B4-BE49-F238E27FC236}">
                <a16:creationId xmlns:a16="http://schemas.microsoft.com/office/drawing/2014/main" id="{E102781B-7936-47E9-8454-FB19ACEE917B}"/>
              </a:ext>
            </a:extLst>
          </p:cNvPr>
          <p:cNvGraphicFramePr>
            <a:graphicFrameLocks noChangeAspect="1"/>
          </p:cNvGraphicFramePr>
          <p:nvPr/>
        </p:nvGraphicFramePr>
        <p:xfrm>
          <a:off x="914400" y="4005263"/>
          <a:ext cx="7810500" cy="1657350"/>
        </p:xfrm>
        <a:graphic>
          <a:graphicData uri="http://schemas.openxmlformats.org/presentationml/2006/ole">
            <mc:AlternateContent xmlns:mc="http://schemas.openxmlformats.org/markup-compatibility/2006">
              <mc:Choice xmlns:v="urn:schemas-microsoft-com:vml" Requires="v">
                <p:oleObj spid="_x0000_s124979" name="文档" r:id="rId5" imgW="7817400" imgH="1657440" progId="Word.Document.8">
                  <p:embed/>
                </p:oleObj>
              </mc:Choice>
              <mc:Fallback>
                <p:oleObj name="文档" r:id="rId5" imgW="7817400" imgH="1657440" progId="Word.Document.8">
                  <p:embed/>
                  <p:pic>
                    <p:nvPicPr>
                      <p:cNvPr id="56324" name="Object 4">
                        <a:extLst>
                          <a:ext uri="{FF2B5EF4-FFF2-40B4-BE49-F238E27FC236}">
                            <a16:creationId xmlns:a16="http://schemas.microsoft.com/office/drawing/2014/main" id="{E102781B-7936-47E9-8454-FB19ACEE91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005263"/>
                        <a:ext cx="78105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Text Box 5">
            <a:extLst>
              <a:ext uri="{FF2B5EF4-FFF2-40B4-BE49-F238E27FC236}">
                <a16:creationId xmlns:a16="http://schemas.microsoft.com/office/drawing/2014/main" id="{6F864B94-6E7A-42ED-8D48-8CC3C508F31E}"/>
              </a:ext>
            </a:extLst>
          </p:cNvPr>
          <p:cNvSpPr txBox="1">
            <a:spLocks noChangeArrowheads="1"/>
          </p:cNvSpPr>
          <p:nvPr/>
        </p:nvSpPr>
        <p:spPr bwMode="auto">
          <a:xfrm>
            <a:off x="900113" y="1628775"/>
            <a:ext cx="3297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①</a:t>
            </a:r>
            <a:r>
              <a:rPr lang="en-US" altLang="zh-CN" sz="2800" b="1">
                <a:latin typeface="宋体" panose="02010600030101010101" pitchFamily="2" charset="-122"/>
              </a:rPr>
              <a:t>  </a:t>
            </a:r>
            <a:r>
              <a:rPr lang="zh-CN" altLang="en-US" sz="2800" b="1">
                <a:latin typeface="宋体" panose="02010600030101010101" pitchFamily="2" charset="-122"/>
              </a:rPr>
              <a:t>拐点的定义</a:t>
            </a:r>
            <a:endParaRPr lang="zh-CN" altLang="en-US" sz="2800" b="1"/>
          </a:p>
        </p:txBody>
      </p:sp>
      <p:sp>
        <p:nvSpPr>
          <p:cNvPr id="56326" name="Text Box 6">
            <a:extLst>
              <a:ext uri="{FF2B5EF4-FFF2-40B4-BE49-F238E27FC236}">
                <a16:creationId xmlns:a16="http://schemas.microsoft.com/office/drawing/2014/main" id="{FF64FF4C-1D2E-49F3-B39F-B0845C9A6C0C}"/>
              </a:ext>
            </a:extLst>
          </p:cNvPr>
          <p:cNvSpPr txBox="1">
            <a:spLocks noChangeArrowheads="1"/>
          </p:cNvSpPr>
          <p:nvPr/>
        </p:nvSpPr>
        <p:spPr bwMode="auto">
          <a:xfrm>
            <a:off x="838200" y="2909888"/>
            <a:ext cx="723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ea typeface="黑体" panose="02010609060101010101" pitchFamily="49" charset="-122"/>
              </a:rPr>
              <a:t>注意</a:t>
            </a:r>
            <a:r>
              <a:rPr lang="en-US" altLang="zh-CN" sz="2800" b="1"/>
              <a:t>:</a:t>
            </a:r>
            <a:r>
              <a:rPr lang="zh-CN" altLang="en-US" sz="2800" b="1"/>
              <a:t>拐点处的切线必在拐点处穿过曲线</a:t>
            </a:r>
            <a:r>
              <a:rPr lang="en-US" altLang="zh-CN" sz="2800" b="1"/>
              <a:t>.</a:t>
            </a:r>
          </a:p>
        </p:txBody>
      </p:sp>
      <p:sp>
        <p:nvSpPr>
          <p:cNvPr id="56327" name="Text Box 7">
            <a:extLst>
              <a:ext uri="{FF2B5EF4-FFF2-40B4-BE49-F238E27FC236}">
                <a16:creationId xmlns:a16="http://schemas.microsoft.com/office/drawing/2014/main" id="{77A18A14-C054-45F5-B8E9-FCB9C6EDF55D}"/>
              </a:ext>
            </a:extLst>
          </p:cNvPr>
          <p:cNvSpPr txBox="1">
            <a:spLocks noChangeArrowheads="1"/>
          </p:cNvSpPr>
          <p:nvPr/>
        </p:nvSpPr>
        <p:spPr bwMode="auto">
          <a:xfrm>
            <a:off x="914400" y="34290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②   </a:t>
            </a:r>
            <a:r>
              <a:rPr lang="zh-CN" altLang="en-US" sz="2800" b="1">
                <a:latin typeface="宋体" panose="02010600030101010101" pitchFamily="2" charset="-122"/>
              </a:rPr>
              <a:t>拐点的求法</a:t>
            </a:r>
            <a:endParaRPr lang="zh-CN" altLang="en-US" sz="2800" b="1"/>
          </a:p>
        </p:txBody>
      </p:sp>
    </p:spTree>
    <p:extLst>
      <p:ext uri="{BB962C8B-B14F-4D97-AF65-F5344CB8AC3E}">
        <p14:creationId xmlns:p14="http://schemas.microsoft.com/office/powerpoint/2010/main" val="20613934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3B92A-8779-466A-B588-C09D51F9B0B1}"/>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55ED2D51-E2E0-4701-81E5-08F72B706CAC}"/>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136</a:t>
            </a:fld>
            <a:endParaRPr kumimoji="1" lang="zh-CN" altLang="en-US" dirty="0">
              <a:solidFill>
                <a:prstClr val="white"/>
              </a:solidFill>
            </a:endParaRPr>
          </a:p>
        </p:txBody>
      </p:sp>
      <p:sp>
        <p:nvSpPr>
          <p:cNvPr id="4" name="Text Box 7">
            <a:extLst>
              <a:ext uri="{FF2B5EF4-FFF2-40B4-BE49-F238E27FC236}">
                <a16:creationId xmlns:a16="http://schemas.microsoft.com/office/drawing/2014/main" id="{E7305CB5-1D77-4074-9273-82F685F81FA4}"/>
              </a:ext>
            </a:extLst>
          </p:cNvPr>
          <p:cNvSpPr txBox="1">
            <a:spLocks noChangeArrowheads="1"/>
          </p:cNvSpPr>
          <p:nvPr/>
        </p:nvSpPr>
        <p:spPr bwMode="auto">
          <a:xfrm>
            <a:off x="421749" y="2219152"/>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方法</a:t>
            </a:r>
            <a:r>
              <a:rPr lang="en-US" altLang="zh-CN" sz="2800" b="1">
                <a:solidFill>
                  <a:schemeClr val="accent2"/>
                </a:solidFill>
                <a:latin typeface="黑体" panose="02010609060101010101" pitchFamily="49" charset="-122"/>
                <a:ea typeface="黑体" panose="02010609060101010101" pitchFamily="49" charset="-122"/>
              </a:rPr>
              <a:t>1:</a:t>
            </a:r>
            <a:endParaRPr lang="en-US" altLang="zh-CN" sz="2800" b="1">
              <a:solidFill>
                <a:schemeClr val="accent2"/>
              </a:solidFill>
            </a:endParaRPr>
          </a:p>
        </p:txBody>
      </p:sp>
      <p:graphicFrame>
        <p:nvGraphicFramePr>
          <p:cNvPr id="5" name="Object 8">
            <a:extLst>
              <a:ext uri="{FF2B5EF4-FFF2-40B4-BE49-F238E27FC236}">
                <a16:creationId xmlns:a16="http://schemas.microsoft.com/office/drawing/2014/main" id="{B56A08D3-FB7B-476A-B3AA-52A672AF78AD}"/>
              </a:ext>
            </a:extLst>
          </p:cNvPr>
          <p:cNvGraphicFramePr>
            <a:graphicFrameLocks noChangeAspect="1"/>
          </p:cNvGraphicFramePr>
          <p:nvPr/>
        </p:nvGraphicFramePr>
        <p:xfrm>
          <a:off x="497949" y="2204864"/>
          <a:ext cx="7416800" cy="1144588"/>
        </p:xfrm>
        <a:graphic>
          <a:graphicData uri="http://schemas.openxmlformats.org/presentationml/2006/ole">
            <mc:AlternateContent xmlns:mc="http://schemas.openxmlformats.org/markup-compatibility/2006">
              <mc:Choice xmlns:v="urn:schemas-microsoft-com:vml" Requires="v">
                <p:oleObj spid="_x0000_s126026" name="Equation" r:id="rId3" imgW="2958840" imgH="457200" progId="Equation.3">
                  <p:embed/>
                </p:oleObj>
              </mc:Choice>
              <mc:Fallback>
                <p:oleObj name="Equation" r:id="rId3" imgW="2958840" imgH="457200" progId="Equation.3">
                  <p:embed/>
                  <p:pic>
                    <p:nvPicPr>
                      <p:cNvPr id="5" name="Object 8">
                        <a:extLst>
                          <a:ext uri="{FF2B5EF4-FFF2-40B4-BE49-F238E27FC236}">
                            <a16:creationId xmlns:a16="http://schemas.microsoft.com/office/drawing/2014/main" id="{B56A08D3-FB7B-476A-B3AA-52A672AF7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49" y="2204864"/>
                        <a:ext cx="7416800" cy="1144588"/>
                      </a:xfrm>
                      <a:prstGeom prst="rect">
                        <a:avLst/>
                      </a:prstGeom>
                      <a:noFill/>
                      <a:ln>
                        <a:noFill/>
                      </a:ln>
                      <a:effectLst/>
                    </p:spPr>
                  </p:pic>
                </p:oleObj>
              </mc:Fallback>
            </mc:AlternateContent>
          </a:graphicData>
        </a:graphic>
      </p:graphicFrame>
      <p:graphicFrame>
        <p:nvGraphicFramePr>
          <p:cNvPr id="6" name="Object 9">
            <a:extLst>
              <a:ext uri="{FF2B5EF4-FFF2-40B4-BE49-F238E27FC236}">
                <a16:creationId xmlns:a16="http://schemas.microsoft.com/office/drawing/2014/main" id="{F6E99EE9-CCC5-4420-A065-09DF350B06FB}"/>
              </a:ext>
            </a:extLst>
          </p:cNvPr>
          <p:cNvGraphicFramePr>
            <a:graphicFrameLocks noChangeAspect="1"/>
          </p:cNvGraphicFramePr>
          <p:nvPr/>
        </p:nvGraphicFramePr>
        <p:xfrm>
          <a:off x="574149" y="3500264"/>
          <a:ext cx="6948488" cy="457200"/>
        </p:xfrm>
        <a:graphic>
          <a:graphicData uri="http://schemas.openxmlformats.org/presentationml/2006/ole">
            <mc:AlternateContent xmlns:mc="http://schemas.openxmlformats.org/markup-compatibility/2006">
              <mc:Choice xmlns:v="urn:schemas-microsoft-com:vml" Requires="v">
                <p:oleObj spid="_x0000_s126027" name="公式" r:id="rId5" imgW="6946560" imgH="457200" progId="Equation.3">
                  <p:embed/>
                </p:oleObj>
              </mc:Choice>
              <mc:Fallback>
                <p:oleObj name="公式" r:id="rId5" imgW="6946560" imgH="457200" progId="Equation.3">
                  <p:embed/>
                  <p:pic>
                    <p:nvPicPr>
                      <p:cNvPr id="6" name="Object 9">
                        <a:extLst>
                          <a:ext uri="{FF2B5EF4-FFF2-40B4-BE49-F238E27FC236}">
                            <a16:creationId xmlns:a16="http://schemas.microsoft.com/office/drawing/2014/main" id="{F6E99EE9-CCC5-4420-A065-09DF350B06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149" y="3500264"/>
                        <a:ext cx="69484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0CA10118-38B4-4646-9721-710AD4E53466}"/>
              </a:ext>
            </a:extLst>
          </p:cNvPr>
          <p:cNvGraphicFramePr>
            <a:graphicFrameLocks noChangeAspect="1"/>
          </p:cNvGraphicFramePr>
          <p:nvPr/>
        </p:nvGraphicFramePr>
        <p:xfrm>
          <a:off x="534462" y="4262264"/>
          <a:ext cx="7354887" cy="457200"/>
        </p:xfrm>
        <a:graphic>
          <a:graphicData uri="http://schemas.openxmlformats.org/presentationml/2006/ole">
            <mc:AlternateContent xmlns:mc="http://schemas.openxmlformats.org/markup-compatibility/2006">
              <mc:Choice xmlns:v="urn:schemas-microsoft-com:vml" Requires="v">
                <p:oleObj spid="_x0000_s126028" name="公式" r:id="rId7" imgW="7353000" imgH="457200" progId="Equation.3">
                  <p:embed/>
                </p:oleObj>
              </mc:Choice>
              <mc:Fallback>
                <p:oleObj name="公式" r:id="rId7" imgW="7353000" imgH="457200" progId="Equation.3">
                  <p:embed/>
                  <p:pic>
                    <p:nvPicPr>
                      <p:cNvPr id="7" name="Object 10">
                        <a:extLst>
                          <a:ext uri="{FF2B5EF4-FFF2-40B4-BE49-F238E27FC236}">
                            <a16:creationId xmlns:a16="http://schemas.microsoft.com/office/drawing/2014/main" id="{0CA10118-38B4-4646-9721-710AD4E534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462" y="4262264"/>
                        <a:ext cx="73548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175864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6F8EA107-DBC2-49E6-9F88-7EDB491ACE44}"/>
              </a:ext>
            </a:extLst>
          </p:cNvPr>
          <p:cNvSpPr txBox="1">
            <a:spLocks noChangeArrowheads="1"/>
          </p:cNvSpPr>
          <p:nvPr/>
        </p:nvSpPr>
        <p:spPr bwMode="auto">
          <a:xfrm>
            <a:off x="795759" y="119256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黑体" panose="02010609060101010101" pitchFamily="49" charset="-122"/>
                <a:ea typeface="黑体" panose="02010609060101010101" pitchFamily="49" charset="-122"/>
              </a:rPr>
              <a:t>例</a:t>
            </a:r>
            <a:endParaRPr lang="en-US" altLang="zh-CN" sz="2800" b="1" dirty="0"/>
          </a:p>
        </p:txBody>
      </p:sp>
      <p:graphicFrame>
        <p:nvGraphicFramePr>
          <p:cNvPr id="58371" name="Object 3">
            <a:extLst>
              <a:ext uri="{FF2B5EF4-FFF2-40B4-BE49-F238E27FC236}">
                <a16:creationId xmlns:a16="http://schemas.microsoft.com/office/drawing/2014/main" id="{A31047F8-823F-4382-A0DC-E7B81532B627}"/>
              </a:ext>
            </a:extLst>
          </p:cNvPr>
          <p:cNvGraphicFramePr>
            <a:graphicFrameLocks noChangeAspect="1"/>
          </p:cNvGraphicFramePr>
          <p:nvPr/>
        </p:nvGraphicFramePr>
        <p:xfrm>
          <a:off x="1619672" y="1268760"/>
          <a:ext cx="5500687" cy="1016000"/>
        </p:xfrm>
        <a:graphic>
          <a:graphicData uri="http://schemas.openxmlformats.org/presentationml/2006/ole">
            <mc:AlternateContent xmlns:mc="http://schemas.openxmlformats.org/markup-compatibility/2006">
              <mc:Choice xmlns:v="urn:schemas-microsoft-com:vml" Requires="v">
                <p:oleObj spid="_x0000_s127482" name="公式" r:id="rId3" imgW="5499000" imgH="1015920" progId="Equation.3">
                  <p:embed/>
                </p:oleObj>
              </mc:Choice>
              <mc:Fallback>
                <p:oleObj name="公式" r:id="rId3" imgW="5499000" imgH="1015920" progId="Equation.3">
                  <p:embed/>
                  <p:pic>
                    <p:nvPicPr>
                      <p:cNvPr id="58371" name="Object 3">
                        <a:extLst>
                          <a:ext uri="{FF2B5EF4-FFF2-40B4-BE49-F238E27FC236}">
                            <a16:creationId xmlns:a16="http://schemas.microsoft.com/office/drawing/2014/main" id="{A31047F8-823F-4382-A0DC-E7B81532B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268760"/>
                        <a:ext cx="5500687"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2" name="Text Box 4">
            <a:extLst>
              <a:ext uri="{FF2B5EF4-FFF2-40B4-BE49-F238E27FC236}">
                <a16:creationId xmlns:a16="http://schemas.microsoft.com/office/drawing/2014/main" id="{78F452BA-81D9-4891-AF37-F7FEFC87AD4E}"/>
              </a:ext>
            </a:extLst>
          </p:cNvPr>
          <p:cNvSpPr txBox="1">
            <a:spLocks noChangeArrowheads="1"/>
          </p:cNvSpPr>
          <p:nvPr/>
        </p:nvSpPr>
        <p:spPr bwMode="auto">
          <a:xfrm>
            <a:off x="795759" y="2349848"/>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ea typeface="黑体" panose="02010609060101010101" pitchFamily="49" charset="-122"/>
              </a:rPr>
              <a:t>解</a:t>
            </a:r>
          </a:p>
        </p:txBody>
      </p:sp>
      <p:graphicFrame>
        <p:nvGraphicFramePr>
          <p:cNvPr id="58373" name="Object 5">
            <a:extLst>
              <a:ext uri="{FF2B5EF4-FFF2-40B4-BE49-F238E27FC236}">
                <a16:creationId xmlns:a16="http://schemas.microsoft.com/office/drawing/2014/main" id="{E5A6C956-2E4A-4C4A-A6A7-2CD396C59D7B}"/>
              </a:ext>
            </a:extLst>
          </p:cNvPr>
          <p:cNvGraphicFramePr>
            <a:graphicFrameLocks noChangeAspect="1"/>
          </p:cNvGraphicFramePr>
          <p:nvPr/>
        </p:nvGraphicFramePr>
        <p:xfrm>
          <a:off x="1633959" y="2475260"/>
          <a:ext cx="2141538" cy="393700"/>
        </p:xfrm>
        <a:graphic>
          <a:graphicData uri="http://schemas.openxmlformats.org/presentationml/2006/ole">
            <mc:AlternateContent xmlns:mc="http://schemas.openxmlformats.org/markup-compatibility/2006">
              <mc:Choice xmlns:v="urn:schemas-microsoft-com:vml" Requires="v">
                <p:oleObj spid="_x0000_s127483" name="公式" r:id="rId5" imgW="2133360" imgH="393480" progId="Equation.3">
                  <p:embed/>
                </p:oleObj>
              </mc:Choice>
              <mc:Fallback>
                <p:oleObj name="公式" r:id="rId5" imgW="2133360" imgH="393480" progId="Equation.3">
                  <p:embed/>
                  <p:pic>
                    <p:nvPicPr>
                      <p:cNvPr id="58373" name="Object 5">
                        <a:extLst>
                          <a:ext uri="{FF2B5EF4-FFF2-40B4-BE49-F238E27FC236}">
                            <a16:creationId xmlns:a16="http://schemas.microsoft.com/office/drawing/2014/main" id="{E5A6C956-2E4A-4C4A-A6A7-2CD396C59D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959" y="2475260"/>
                        <a:ext cx="214153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6">
            <a:extLst>
              <a:ext uri="{FF2B5EF4-FFF2-40B4-BE49-F238E27FC236}">
                <a16:creationId xmlns:a16="http://schemas.microsoft.com/office/drawing/2014/main" id="{6E3126DC-AA42-4F01-A766-F7005F1D02F5}"/>
              </a:ext>
            </a:extLst>
          </p:cNvPr>
          <p:cNvGraphicFramePr>
            <a:graphicFrameLocks noChangeAspect="1"/>
          </p:cNvGraphicFramePr>
          <p:nvPr/>
        </p:nvGraphicFramePr>
        <p:xfrm>
          <a:off x="1862559" y="2932460"/>
          <a:ext cx="2314575" cy="423863"/>
        </p:xfrm>
        <a:graphic>
          <a:graphicData uri="http://schemas.openxmlformats.org/presentationml/2006/ole">
            <mc:AlternateContent xmlns:mc="http://schemas.openxmlformats.org/markup-compatibility/2006">
              <mc:Choice xmlns:v="urn:schemas-microsoft-com:vml" Requires="v">
                <p:oleObj spid="_x0000_s127484" name="公式" r:id="rId7" imgW="2565360" imgH="469800" progId="Equation.3">
                  <p:embed/>
                </p:oleObj>
              </mc:Choice>
              <mc:Fallback>
                <p:oleObj name="公式" r:id="rId7" imgW="2565360" imgH="469800" progId="Equation.3">
                  <p:embed/>
                  <p:pic>
                    <p:nvPicPr>
                      <p:cNvPr id="58374" name="Object 6">
                        <a:extLst>
                          <a:ext uri="{FF2B5EF4-FFF2-40B4-BE49-F238E27FC236}">
                            <a16:creationId xmlns:a16="http://schemas.microsoft.com/office/drawing/2014/main" id="{6E3126DC-AA42-4F01-A766-F7005F1D02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2559" y="2932460"/>
                        <a:ext cx="231457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5" name="Object 7">
            <a:extLst>
              <a:ext uri="{FF2B5EF4-FFF2-40B4-BE49-F238E27FC236}">
                <a16:creationId xmlns:a16="http://schemas.microsoft.com/office/drawing/2014/main" id="{4AF124FC-64AD-4200-B7DA-89951734A9B9}"/>
              </a:ext>
            </a:extLst>
          </p:cNvPr>
          <p:cNvGraphicFramePr>
            <a:graphicFrameLocks noChangeAspect="1"/>
          </p:cNvGraphicFramePr>
          <p:nvPr/>
        </p:nvGraphicFramePr>
        <p:xfrm>
          <a:off x="4681959" y="2703860"/>
          <a:ext cx="2209800" cy="755650"/>
        </p:xfrm>
        <a:graphic>
          <a:graphicData uri="http://schemas.openxmlformats.org/presentationml/2006/ole">
            <mc:AlternateContent xmlns:mc="http://schemas.openxmlformats.org/markup-compatibility/2006">
              <mc:Choice xmlns:v="urn:schemas-microsoft-com:vml" Requires="v">
                <p:oleObj spid="_x0000_s127485" name="公式" r:id="rId9" imgW="2450880" imgH="838080" progId="Equation.3">
                  <p:embed/>
                </p:oleObj>
              </mc:Choice>
              <mc:Fallback>
                <p:oleObj name="公式" r:id="rId9" imgW="2450880" imgH="838080" progId="Equation.3">
                  <p:embed/>
                  <p:pic>
                    <p:nvPicPr>
                      <p:cNvPr id="58375" name="Object 7">
                        <a:extLst>
                          <a:ext uri="{FF2B5EF4-FFF2-40B4-BE49-F238E27FC236}">
                            <a16:creationId xmlns:a16="http://schemas.microsoft.com/office/drawing/2014/main" id="{4AF124FC-64AD-4200-B7DA-89951734A9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1959" y="2703860"/>
                        <a:ext cx="22098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8">
            <a:extLst>
              <a:ext uri="{FF2B5EF4-FFF2-40B4-BE49-F238E27FC236}">
                <a16:creationId xmlns:a16="http://schemas.microsoft.com/office/drawing/2014/main" id="{182205E4-8F4C-4C6A-A83C-71644E6177E6}"/>
              </a:ext>
            </a:extLst>
          </p:cNvPr>
          <p:cNvGraphicFramePr>
            <a:graphicFrameLocks noChangeAspect="1"/>
          </p:cNvGraphicFramePr>
          <p:nvPr/>
        </p:nvGraphicFramePr>
        <p:xfrm>
          <a:off x="1557759" y="3542060"/>
          <a:ext cx="1198563" cy="387350"/>
        </p:xfrm>
        <a:graphic>
          <a:graphicData uri="http://schemas.openxmlformats.org/presentationml/2006/ole">
            <mc:AlternateContent xmlns:mc="http://schemas.openxmlformats.org/markup-compatibility/2006">
              <mc:Choice xmlns:v="urn:schemas-microsoft-com:vml" Requires="v">
                <p:oleObj spid="_x0000_s127486" name="公式" r:id="rId11" imgW="1333440" imgH="431640" progId="Equation.3">
                  <p:embed/>
                </p:oleObj>
              </mc:Choice>
              <mc:Fallback>
                <p:oleObj name="公式" r:id="rId11" imgW="1333440" imgH="431640" progId="Equation.3">
                  <p:embed/>
                  <p:pic>
                    <p:nvPicPr>
                      <p:cNvPr id="58376" name="Object 8">
                        <a:extLst>
                          <a:ext uri="{FF2B5EF4-FFF2-40B4-BE49-F238E27FC236}">
                            <a16:creationId xmlns:a16="http://schemas.microsoft.com/office/drawing/2014/main" id="{182205E4-8F4C-4C6A-A83C-71644E6177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759" y="3542060"/>
                        <a:ext cx="119856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7" name="Object 9">
            <a:extLst>
              <a:ext uri="{FF2B5EF4-FFF2-40B4-BE49-F238E27FC236}">
                <a16:creationId xmlns:a16="http://schemas.microsoft.com/office/drawing/2014/main" id="{DA165E88-373F-4114-95AD-C2A8BFA07D39}"/>
              </a:ext>
            </a:extLst>
          </p:cNvPr>
          <p:cNvGraphicFramePr>
            <a:graphicFrameLocks noChangeAspect="1"/>
          </p:cNvGraphicFramePr>
          <p:nvPr/>
        </p:nvGraphicFramePr>
        <p:xfrm>
          <a:off x="3234159" y="3313460"/>
          <a:ext cx="2312988" cy="755650"/>
        </p:xfrm>
        <a:graphic>
          <a:graphicData uri="http://schemas.openxmlformats.org/presentationml/2006/ole">
            <mc:AlternateContent xmlns:mc="http://schemas.openxmlformats.org/markup-compatibility/2006">
              <mc:Choice xmlns:v="urn:schemas-microsoft-com:vml" Requires="v">
                <p:oleObj spid="_x0000_s127487" name="公式" r:id="rId13" imgW="2565360" imgH="838080" progId="Equation.3">
                  <p:embed/>
                </p:oleObj>
              </mc:Choice>
              <mc:Fallback>
                <p:oleObj name="公式" r:id="rId13" imgW="2565360" imgH="838080" progId="Equation.3">
                  <p:embed/>
                  <p:pic>
                    <p:nvPicPr>
                      <p:cNvPr id="58377" name="Object 9">
                        <a:extLst>
                          <a:ext uri="{FF2B5EF4-FFF2-40B4-BE49-F238E27FC236}">
                            <a16:creationId xmlns:a16="http://schemas.microsoft.com/office/drawing/2014/main" id="{DA165E88-373F-4114-95AD-C2A8BFA07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4159" y="3313460"/>
                        <a:ext cx="231298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8" name="Object 10">
            <a:extLst>
              <a:ext uri="{FF2B5EF4-FFF2-40B4-BE49-F238E27FC236}">
                <a16:creationId xmlns:a16="http://schemas.microsoft.com/office/drawing/2014/main" id="{B0A68017-6A66-4570-B91C-3FB24221FD0C}"/>
              </a:ext>
            </a:extLst>
          </p:cNvPr>
          <p:cNvGraphicFramePr>
            <a:graphicFrameLocks noChangeAspect="1"/>
          </p:cNvGraphicFramePr>
          <p:nvPr/>
        </p:nvGraphicFramePr>
        <p:xfrm>
          <a:off x="1171997" y="4362798"/>
          <a:ext cx="252412" cy="239712"/>
        </p:xfrm>
        <a:graphic>
          <a:graphicData uri="http://schemas.openxmlformats.org/presentationml/2006/ole">
            <mc:AlternateContent xmlns:mc="http://schemas.openxmlformats.org/markup-compatibility/2006">
              <mc:Choice xmlns:v="urn:schemas-microsoft-com:vml" Requires="v">
                <p:oleObj spid="_x0000_s127488" name="公式" r:id="rId15" imgW="253800" imgH="241200" progId="Equation.3">
                  <p:embed/>
                </p:oleObj>
              </mc:Choice>
              <mc:Fallback>
                <p:oleObj name="公式" r:id="rId15" imgW="253800" imgH="241200" progId="Equation.3">
                  <p:embed/>
                  <p:pic>
                    <p:nvPicPr>
                      <p:cNvPr id="58378" name="Object 10">
                        <a:extLst>
                          <a:ext uri="{FF2B5EF4-FFF2-40B4-BE49-F238E27FC236}">
                            <a16:creationId xmlns:a16="http://schemas.microsoft.com/office/drawing/2014/main" id="{B0A68017-6A66-4570-B91C-3FB24221FD0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71997" y="4362798"/>
                        <a:ext cx="252412"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9" name="Object 11">
            <a:extLst>
              <a:ext uri="{FF2B5EF4-FFF2-40B4-BE49-F238E27FC236}">
                <a16:creationId xmlns:a16="http://schemas.microsoft.com/office/drawing/2014/main" id="{C0D93184-1868-4052-B0C1-34C3227EB3F5}"/>
              </a:ext>
            </a:extLst>
          </p:cNvPr>
          <p:cNvGraphicFramePr>
            <a:graphicFrameLocks noChangeAspect="1"/>
          </p:cNvGraphicFramePr>
          <p:nvPr/>
        </p:nvGraphicFramePr>
        <p:xfrm>
          <a:off x="1989559" y="4305648"/>
          <a:ext cx="1016000" cy="392112"/>
        </p:xfrm>
        <a:graphic>
          <a:graphicData uri="http://schemas.openxmlformats.org/presentationml/2006/ole">
            <mc:AlternateContent xmlns:mc="http://schemas.openxmlformats.org/markup-compatibility/2006">
              <mc:Choice xmlns:v="urn:schemas-microsoft-com:vml" Requires="v">
                <p:oleObj spid="_x0000_s127489" name="公式" r:id="rId17" imgW="1015920" imgH="393480" progId="Equation.3">
                  <p:embed/>
                </p:oleObj>
              </mc:Choice>
              <mc:Fallback>
                <p:oleObj name="公式" r:id="rId17" imgW="1015920" imgH="393480" progId="Equation.3">
                  <p:embed/>
                  <p:pic>
                    <p:nvPicPr>
                      <p:cNvPr id="58379" name="Object 11">
                        <a:extLst>
                          <a:ext uri="{FF2B5EF4-FFF2-40B4-BE49-F238E27FC236}">
                            <a16:creationId xmlns:a16="http://schemas.microsoft.com/office/drawing/2014/main" id="{C0D93184-1868-4052-B0C1-34C3227EB3F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9559" y="4305648"/>
                        <a:ext cx="10160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0" name="Object 12">
            <a:extLst>
              <a:ext uri="{FF2B5EF4-FFF2-40B4-BE49-F238E27FC236}">
                <a16:creationId xmlns:a16="http://schemas.microsoft.com/office/drawing/2014/main" id="{56D6B67A-80B3-4771-82C8-197D9B2D542F}"/>
              </a:ext>
            </a:extLst>
          </p:cNvPr>
          <p:cNvGraphicFramePr>
            <a:graphicFrameLocks noChangeAspect="1"/>
          </p:cNvGraphicFramePr>
          <p:nvPr/>
        </p:nvGraphicFramePr>
        <p:xfrm>
          <a:off x="6790159" y="4177060"/>
          <a:ext cx="1295400" cy="620713"/>
        </p:xfrm>
        <a:graphic>
          <a:graphicData uri="http://schemas.openxmlformats.org/presentationml/2006/ole">
            <mc:AlternateContent xmlns:mc="http://schemas.openxmlformats.org/markup-compatibility/2006">
              <mc:Choice xmlns:v="urn:schemas-microsoft-com:vml" Requires="v">
                <p:oleObj spid="_x0000_s127490" name="公式" r:id="rId19" imgW="1295280" imgH="622080" progId="Equation.3">
                  <p:embed/>
                </p:oleObj>
              </mc:Choice>
              <mc:Fallback>
                <p:oleObj name="公式" r:id="rId19" imgW="1295280" imgH="622080" progId="Equation.3">
                  <p:embed/>
                  <p:pic>
                    <p:nvPicPr>
                      <p:cNvPr id="58380" name="Object 12">
                        <a:extLst>
                          <a:ext uri="{FF2B5EF4-FFF2-40B4-BE49-F238E27FC236}">
                            <a16:creationId xmlns:a16="http://schemas.microsoft.com/office/drawing/2014/main" id="{56D6B67A-80B3-4771-82C8-197D9B2D54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90159" y="4177060"/>
                        <a:ext cx="1295400"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1" name="Object 13">
            <a:extLst>
              <a:ext uri="{FF2B5EF4-FFF2-40B4-BE49-F238E27FC236}">
                <a16:creationId xmlns:a16="http://schemas.microsoft.com/office/drawing/2014/main" id="{8517033F-091D-42AA-AFEC-A41B8DAAEFC4}"/>
              </a:ext>
            </a:extLst>
          </p:cNvPr>
          <p:cNvGraphicFramePr>
            <a:graphicFrameLocks noChangeAspect="1"/>
          </p:cNvGraphicFramePr>
          <p:nvPr/>
        </p:nvGraphicFramePr>
        <p:xfrm>
          <a:off x="4339059" y="4196110"/>
          <a:ext cx="1001713" cy="620713"/>
        </p:xfrm>
        <a:graphic>
          <a:graphicData uri="http://schemas.openxmlformats.org/presentationml/2006/ole">
            <mc:AlternateContent xmlns:mc="http://schemas.openxmlformats.org/markup-compatibility/2006">
              <mc:Choice xmlns:v="urn:schemas-microsoft-com:vml" Requires="v">
                <p:oleObj spid="_x0000_s127491" name="公式" r:id="rId21" imgW="1002960" imgH="622080" progId="Equation.3">
                  <p:embed/>
                </p:oleObj>
              </mc:Choice>
              <mc:Fallback>
                <p:oleObj name="公式" r:id="rId21" imgW="1002960" imgH="622080" progId="Equation.3">
                  <p:embed/>
                  <p:pic>
                    <p:nvPicPr>
                      <p:cNvPr id="58381" name="Object 13">
                        <a:extLst>
                          <a:ext uri="{FF2B5EF4-FFF2-40B4-BE49-F238E27FC236}">
                            <a16:creationId xmlns:a16="http://schemas.microsoft.com/office/drawing/2014/main" id="{8517033F-091D-42AA-AFEC-A41B8DAAEFC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39059" y="4196110"/>
                        <a:ext cx="100171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2" name="Object 14">
            <a:extLst>
              <a:ext uri="{FF2B5EF4-FFF2-40B4-BE49-F238E27FC236}">
                <a16:creationId xmlns:a16="http://schemas.microsoft.com/office/drawing/2014/main" id="{ACFED824-4966-4978-88DC-4F6E9BEDB4D1}"/>
              </a:ext>
            </a:extLst>
          </p:cNvPr>
          <p:cNvGraphicFramePr>
            <a:graphicFrameLocks noChangeAspect="1"/>
          </p:cNvGraphicFramePr>
          <p:nvPr/>
        </p:nvGraphicFramePr>
        <p:xfrm>
          <a:off x="3565947" y="4316760"/>
          <a:ext cx="201612" cy="315913"/>
        </p:xfrm>
        <a:graphic>
          <a:graphicData uri="http://schemas.openxmlformats.org/presentationml/2006/ole">
            <mc:AlternateContent xmlns:mc="http://schemas.openxmlformats.org/markup-compatibility/2006">
              <mc:Choice xmlns:v="urn:schemas-microsoft-com:vml" Requires="v">
                <p:oleObj spid="_x0000_s127492" name="公式" r:id="rId23" imgW="203040" imgH="317160" progId="Equation.3">
                  <p:embed/>
                </p:oleObj>
              </mc:Choice>
              <mc:Fallback>
                <p:oleObj name="公式" r:id="rId23" imgW="203040" imgH="317160" progId="Equation.3">
                  <p:embed/>
                  <p:pic>
                    <p:nvPicPr>
                      <p:cNvPr id="58382" name="Object 14">
                        <a:extLst>
                          <a:ext uri="{FF2B5EF4-FFF2-40B4-BE49-F238E27FC236}">
                            <a16:creationId xmlns:a16="http://schemas.microsoft.com/office/drawing/2014/main" id="{ACFED824-4966-4978-88DC-4F6E9BEDB4D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65947" y="4316760"/>
                        <a:ext cx="201612"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3" name="Object 15">
            <a:extLst>
              <a:ext uri="{FF2B5EF4-FFF2-40B4-BE49-F238E27FC236}">
                <a16:creationId xmlns:a16="http://schemas.microsoft.com/office/drawing/2014/main" id="{637D879E-9C83-4843-A708-98DE75467E5F}"/>
              </a:ext>
            </a:extLst>
          </p:cNvPr>
          <p:cNvGraphicFramePr>
            <a:graphicFrameLocks noChangeAspect="1"/>
          </p:cNvGraphicFramePr>
          <p:nvPr/>
        </p:nvGraphicFramePr>
        <p:xfrm>
          <a:off x="5875759" y="4177060"/>
          <a:ext cx="469900" cy="620713"/>
        </p:xfrm>
        <a:graphic>
          <a:graphicData uri="http://schemas.openxmlformats.org/presentationml/2006/ole">
            <mc:AlternateContent xmlns:mc="http://schemas.openxmlformats.org/markup-compatibility/2006">
              <mc:Choice xmlns:v="urn:schemas-microsoft-com:vml" Requires="v">
                <p:oleObj spid="_x0000_s127493" name="公式" r:id="rId25" imgW="469800" imgH="622080" progId="Equation.3">
                  <p:embed/>
                </p:oleObj>
              </mc:Choice>
              <mc:Fallback>
                <p:oleObj name="公式" r:id="rId25" imgW="469800" imgH="622080" progId="Equation.3">
                  <p:embed/>
                  <p:pic>
                    <p:nvPicPr>
                      <p:cNvPr id="58383" name="Object 15">
                        <a:extLst>
                          <a:ext uri="{FF2B5EF4-FFF2-40B4-BE49-F238E27FC236}">
                            <a16:creationId xmlns:a16="http://schemas.microsoft.com/office/drawing/2014/main" id="{637D879E-9C83-4843-A708-98DE75467E5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75759" y="4177060"/>
                        <a:ext cx="469900"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4" name="Object 16">
            <a:extLst>
              <a:ext uri="{FF2B5EF4-FFF2-40B4-BE49-F238E27FC236}">
                <a16:creationId xmlns:a16="http://schemas.microsoft.com/office/drawing/2014/main" id="{A1EA5D2D-EBBA-4454-BE99-9B74BD595EC2}"/>
              </a:ext>
            </a:extLst>
          </p:cNvPr>
          <p:cNvGraphicFramePr>
            <a:graphicFrameLocks noChangeAspect="1"/>
          </p:cNvGraphicFramePr>
          <p:nvPr/>
        </p:nvGraphicFramePr>
        <p:xfrm>
          <a:off x="910059" y="4964460"/>
          <a:ext cx="803275" cy="355600"/>
        </p:xfrm>
        <a:graphic>
          <a:graphicData uri="http://schemas.openxmlformats.org/presentationml/2006/ole">
            <mc:AlternateContent xmlns:mc="http://schemas.openxmlformats.org/markup-compatibility/2006">
              <mc:Choice xmlns:v="urn:schemas-microsoft-com:vml" Requires="v">
                <p:oleObj spid="_x0000_s127494" name="公式" r:id="rId27" imgW="914400" imgH="406080" progId="Equation.3">
                  <p:embed/>
                </p:oleObj>
              </mc:Choice>
              <mc:Fallback>
                <p:oleObj name="公式" r:id="rId27" imgW="914400" imgH="406080" progId="Equation.3">
                  <p:embed/>
                  <p:pic>
                    <p:nvPicPr>
                      <p:cNvPr id="58384" name="Object 16">
                        <a:extLst>
                          <a:ext uri="{FF2B5EF4-FFF2-40B4-BE49-F238E27FC236}">
                            <a16:creationId xmlns:a16="http://schemas.microsoft.com/office/drawing/2014/main" id="{A1EA5D2D-EBBA-4454-BE99-9B74BD595EC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10059" y="4964460"/>
                        <a:ext cx="8032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5" name="Object 17">
            <a:extLst>
              <a:ext uri="{FF2B5EF4-FFF2-40B4-BE49-F238E27FC236}">
                <a16:creationId xmlns:a16="http://schemas.microsoft.com/office/drawing/2014/main" id="{61BA05C7-2BF2-402D-AC9B-0D1E838D1ED2}"/>
              </a:ext>
            </a:extLst>
          </p:cNvPr>
          <p:cNvGraphicFramePr>
            <a:graphicFrameLocks noChangeAspect="1"/>
          </p:cNvGraphicFramePr>
          <p:nvPr/>
        </p:nvGraphicFramePr>
        <p:xfrm>
          <a:off x="984672" y="5688360"/>
          <a:ext cx="679450" cy="344488"/>
        </p:xfrm>
        <a:graphic>
          <a:graphicData uri="http://schemas.openxmlformats.org/presentationml/2006/ole">
            <mc:AlternateContent xmlns:mc="http://schemas.openxmlformats.org/markup-compatibility/2006">
              <mc:Choice xmlns:v="urn:schemas-microsoft-com:vml" Requires="v">
                <p:oleObj spid="_x0000_s127495" name="公式" r:id="rId29" imgW="774360" imgH="393480" progId="Equation.3">
                  <p:embed/>
                </p:oleObj>
              </mc:Choice>
              <mc:Fallback>
                <p:oleObj name="公式" r:id="rId29" imgW="774360" imgH="393480" progId="Equation.3">
                  <p:embed/>
                  <p:pic>
                    <p:nvPicPr>
                      <p:cNvPr id="58385" name="Object 17">
                        <a:extLst>
                          <a:ext uri="{FF2B5EF4-FFF2-40B4-BE49-F238E27FC236}">
                            <a16:creationId xmlns:a16="http://schemas.microsoft.com/office/drawing/2014/main" id="{61BA05C7-2BF2-402D-AC9B-0D1E838D1ED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84672" y="5688360"/>
                        <a:ext cx="67945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6" name="Object 18">
            <a:extLst>
              <a:ext uri="{FF2B5EF4-FFF2-40B4-BE49-F238E27FC236}">
                <a16:creationId xmlns:a16="http://schemas.microsoft.com/office/drawing/2014/main" id="{061C4C6A-31E2-435B-B306-386683DE3722}"/>
              </a:ext>
            </a:extLst>
          </p:cNvPr>
          <p:cNvGraphicFramePr>
            <a:graphicFrameLocks noChangeAspect="1"/>
          </p:cNvGraphicFramePr>
          <p:nvPr/>
        </p:nvGraphicFramePr>
        <p:xfrm>
          <a:off x="2346747" y="5010498"/>
          <a:ext cx="252412" cy="239712"/>
        </p:xfrm>
        <a:graphic>
          <a:graphicData uri="http://schemas.openxmlformats.org/presentationml/2006/ole">
            <mc:AlternateContent xmlns:mc="http://schemas.openxmlformats.org/markup-compatibility/2006">
              <mc:Choice xmlns:v="urn:schemas-microsoft-com:vml" Requires="v">
                <p:oleObj spid="_x0000_s127496" name="公式" r:id="rId31" imgW="253800" imgH="241200" progId="Equation.3">
                  <p:embed/>
                </p:oleObj>
              </mc:Choice>
              <mc:Fallback>
                <p:oleObj name="公式" r:id="rId31" imgW="253800" imgH="241200" progId="Equation.3">
                  <p:embed/>
                  <p:pic>
                    <p:nvPicPr>
                      <p:cNvPr id="58386" name="Object 18">
                        <a:extLst>
                          <a:ext uri="{FF2B5EF4-FFF2-40B4-BE49-F238E27FC236}">
                            <a16:creationId xmlns:a16="http://schemas.microsoft.com/office/drawing/2014/main" id="{061C4C6A-31E2-435B-B306-386683DE372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46747" y="5010498"/>
                        <a:ext cx="252412"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7" name="Object 19">
            <a:extLst>
              <a:ext uri="{FF2B5EF4-FFF2-40B4-BE49-F238E27FC236}">
                <a16:creationId xmlns:a16="http://schemas.microsoft.com/office/drawing/2014/main" id="{1EFE8D61-D7FA-4B50-924B-50B6166BA65F}"/>
              </a:ext>
            </a:extLst>
          </p:cNvPr>
          <p:cNvGraphicFramePr>
            <a:graphicFrameLocks noChangeAspect="1"/>
          </p:cNvGraphicFramePr>
          <p:nvPr/>
        </p:nvGraphicFramePr>
        <p:xfrm>
          <a:off x="4670847" y="5124798"/>
          <a:ext cx="239712" cy="87312"/>
        </p:xfrm>
        <a:graphic>
          <a:graphicData uri="http://schemas.openxmlformats.org/presentationml/2006/ole">
            <mc:AlternateContent xmlns:mc="http://schemas.openxmlformats.org/markup-compatibility/2006">
              <mc:Choice xmlns:v="urn:schemas-microsoft-com:vml" Requires="v">
                <p:oleObj spid="_x0000_s127497" name="公式" r:id="rId33" imgW="241200" imgH="88560" progId="Equation.3">
                  <p:embed/>
                </p:oleObj>
              </mc:Choice>
              <mc:Fallback>
                <p:oleObj name="公式" r:id="rId33" imgW="241200" imgH="88560" progId="Equation.3">
                  <p:embed/>
                  <p:pic>
                    <p:nvPicPr>
                      <p:cNvPr id="58387" name="Object 19">
                        <a:extLst>
                          <a:ext uri="{FF2B5EF4-FFF2-40B4-BE49-F238E27FC236}">
                            <a16:creationId xmlns:a16="http://schemas.microsoft.com/office/drawing/2014/main" id="{1EFE8D61-D7FA-4B50-924B-50B6166BA65F}"/>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70847" y="5124798"/>
                        <a:ext cx="239712" cy="8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8" name="Object 20">
            <a:extLst>
              <a:ext uri="{FF2B5EF4-FFF2-40B4-BE49-F238E27FC236}">
                <a16:creationId xmlns:a16="http://schemas.microsoft.com/office/drawing/2014/main" id="{25A1AB6C-46B2-49C7-85B0-9E65024D784F}"/>
              </a:ext>
            </a:extLst>
          </p:cNvPr>
          <p:cNvGraphicFramePr>
            <a:graphicFrameLocks noChangeAspect="1"/>
          </p:cNvGraphicFramePr>
          <p:nvPr/>
        </p:nvGraphicFramePr>
        <p:xfrm>
          <a:off x="7348959" y="5002560"/>
          <a:ext cx="252413" cy="239713"/>
        </p:xfrm>
        <a:graphic>
          <a:graphicData uri="http://schemas.openxmlformats.org/presentationml/2006/ole">
            <mc:AlternateContent xmlns:mc="http://schemas.openxmlformats.org/markup-compatibility/2006">
              <mc:Choice xmlns:v="urn:schemas-microsoft-com:vml" Requires="v">
                <p:oleObj spid="_x0000_s127498" name="公式" r:id="rId35" imgW="253800" imgH="241200" progId="Equation.3">
                  <p:embed/>
                </p:oleObj>
              </mc:Choice>
              <mc:Fallback>
                <p:oleObj name="公式" r:id="rId35" imgW="253800" imgH="241200" progId="Equation.3">
                  <p:embed/>
                  <p:pic>
                    <p:nvPicPr>
                      <p:cNvPr id="58388" name="Object 20">
                        <a:extLst>
                          <a:ext uri="{FF2B5EF4-FFF2-40B4-BE49-F238E27FC236}">
                            <a16:creationId xmlns:a16="http://schemas.microsoft.com/office/drawing/2014/main" id="{25A1AB6C-46B2-49C7-85B0-9E65024D784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348959" y="5002560"/>
                        <a:ext cx="2524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9" name="Object 21">
            <a:extLst>
              <a:ext uri="{FF2B5EF4-FFF2-40B4-BE49-F238E27FC236}">
                <a16:creationId xmlns:a16="http://schemas.microsoft.com/office/drawing/2014/main" id="{470FF973-D5B8-4CB0-894B-8E3F1EBFE77D}"/>
              </a:ext>
            </a:extLst>
          </p:cNvPr>
          <p:cNvGraphicFramePr>
            <a:graphicFrameLocks noChangeAspect="1"/>
          </p:cNvGraphicFramePr>
          <p:nvPr/>
        </p:nvGraphicFramePr>
        <p:xfrm>
          <a:off x="3551659" y="4996210"/>
          <a:ext cx="201613" cy="315913"/>
        </p:xfrm>
        <a:graphic>
          <a:graphicData uri="http://schemas.openxmlformats.org/presentationml/2006/ole">
            <mc:AlternateContent xmlns:mc="http://schemas.openxmlformats.org/markup-compatibility/2006">
              <mc:Choice xmlns:v="urn:schemas-microsoft-com:vml" Requires="v">
                <p:oleObj spid="_x0000_s127499" name="公式" r:id="rId36" imgW="203040" imgH="317160" progId="Equation.3">
                  <p:embed/>
                </p:oleObj>
              </mc:Choice>
              <mc:Fallback>
                <p:oleObj name="公式" r:id="rId36" imgW="203040" imgH="317160" progId="Equation.3">
                  <p:embed/>
                  <p:pic>
                    <p:nvPicPr>
                      <p:cNvPr id="58389" name="Object 21">
                        <a:extLst>
                          <a:ext uri="{FF2B5EF4-FFF2-40B4-BE49-F238E27FC236}">
                            <a16:creationId xmlns:a16="http://schemas.microsoft.com/office/drawing/2014/main" id="{470FF973-D5B8-4CB0-894B-8E3F1EBFE77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51659" y="4996210"/>
                        <a:ext cx="2016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0" name="Object 22">
            <a:extLst>
              <a:ext uri="{FF2B5EF4-FFF2-40B4-BE49-F238E27FC236}">
                <a16:creationId xmlns:a16="http://schemas.microsoft.com/office/drawing/2014/main" id="{61BAF013-980E-4DC9-9D19-3C98A1F58606}"/>
              </a:ext>
            </a:extLst>
          </p:cNvPr>
          <p:cNvGraphicFramePr>
            <a:graphicFrameLocks noChangeAspect="1"/>
          </p:cNvGraphicFramePr>
          <p:nvPr/>
        </p:nvGraphicFramePr>
        <p:xfrm>
          <a:off x="6053559" y="5002560"/>
          <a:ext cx="201613" cy="315913"/>
        </p:xfrm>
        <a:graphic>
          <a:graphicData uri="http://schemas.openxmlformats.org/presentationml/2006/ole">
            <mc:AlternateContent xmlns:mc="http://schemas.openxmlformats.org/markup-compatibility/2006">
              <mc:Choice xmlns:v="urn:schemas-microsoft-com:vml" Requires="v">
                <p:oleObj spid="_x0000_s127500" name="公式" r:id="rId37" imgW="203040" imgH="317160" progId="Equation.3">
                  <p:embed/>
                </p:oleObj>
              </mc:Choice>
              <mc:Fallback>
                <p:oleObj name="公式" r:id="rId37" imgW="203040" imgH="317160" progId="Equation.3">
                  <p:embed/>
                  <p:pic>
                    <p:nvPicPr>
                      <p:cNvPr id="58390" name="Object 22">
                        <a:extLst>
                          <a:ext uri="{FF2B5EF4-FFF2-40B4-BE49-F238E27FC236}">
                            <a16:creationId xmlns:a16="http://schemas.microsoft.com/office/drawing/2014/main" id="{61BAF013-980E-4DC9-9D19-3C98A1F5860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53559" y="5002560"/>
                        <a:ext cx="2016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1" name="Text Box 23">
            <a:extLst>
              <a:ext uri="{FF2B5EF4-FFF2-40B4-BE49-F238E27FC236}">
                <a16:creationId xmlns:a16="http://schemas.microsoft.com/office/drawing/2014/main" id="{BF9EBA43-6AFE-4BBC-98BB-B90694934189}"/>
              </a:ext>
            </a:extLst>
          </p:cNvPr>
          <p:cNvSpPr txBox="1">
            <a:spLocks noChangeArrowheads="1"/>
          </p:cNvSpPr>
          <p:nvPr/>
        </p:nvSpPr>
        <p:spPr bwMode="auto">
          <a:xfrm>
            <a:off x="2091159" y="562644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凹的</a:t>
            </a:r>
          </a:p>
        </p:txBody>
      </p:sp>
      <p:sp>
        <p:nvSpPr>
          <p:cNvPr id="58392" name="Text Box 24">
            <a:extLst>
              <a:ext uri="{FF2B5EF4-FFF2-40B4-BE49-F238E27FC236}">
                <a16:creationId xmlns:a16="http://schemas.microsoft.com/office/drawing/2014/main" id="{0859C95E-AC54-416B-8633-BA44A0B8A336}"/>
              </a:ext>
            </a:extLst>
          </p:cNvPr>
          <p:cNvSpPr txBox="1">
            <a:spLocks noChangeArrowheads="1"/>
          </p:cNvSpPr>
          <p:nvPr/>
        </p:nvSpPr>
        <p:spPr bwMode="auto">
          <a:xfrm>
            <a:off x="4377159" y="562644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凸的</a:t>
            </a:r>
          </a:p>
        </p:txBody>
      </p:sp>
      <p:sp>
        <p:nvSpPr>
          <p:cNvPr id="58393" name="Text Box 25">
            <a:extLst>
              <a:ext uri="{FF2B5EF4-FFF2-40B4-BE49-F238E27FC236}">
                <a16:creationId xmlns:a16="http://schemas.microsoft.com/office/drawing/2014/main" id="{DC1FE9A7-9D1C-4DDC-8774-58774E299266}"/>
              </a:ext>
            </a:extLst>
          </p:cNvPr>
          <p:cNvSpPr txBox="1">
            <a:spLocks noChangeArrowheads="1"/>
          </p:cNvSpPr>
          <p:nvPr/>
        </p:nvSpPr>
        <p:spPr bwMode="auto">
          <a:xfrm>
            <a:off x="7120359" y="562644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凹的</a:t>
            </a:r>
          </a:p>
        </p:txBody>
      </p:sp>
      <p:grpSp>
        <p:nvGrpSpPr>
          <p:cNvPr id="58394" name="Group 26">
            <a:extLst>
              <a:ext uri="{FF2B5EF4-FFF2-40B4-BE49-F238E27FC236}">
                <a16:creationId xmlns:a16="http://schemas.microsoft.com/office/drawing/2014/main" id="{AC86DFEA-6E8C-4591-A6A3-8DF0BAED743E}"/>
              </a:ext>
            </a:extLst>
          </p:cNvPr>
          <p:cNvGrpSpPr>
            <a:grpSpLocks/>
          </p:cNvGrpSpPr>
          <p:nvPr/>
        </p:nvGrpSpPr>
        <p:grpSpPr bwMode="auto">
          <a:xfrm>
            <a:off x="871959" y="4151660"/>
            <a:ext cx="7543800" cy="2152650"/>
            <a:chOff x="576" y="2208"/>
            <a:chExt cx="4752" cy="1296"/>
          </a:xfrm>
        </p:grpSpPr>
        <p:sp>
          <p:nvSpPr>
            <p:cNvPr id="58395" name="Line 27">
              <a:extLst>
                <a:ext uri="{FF2B5EF4-FFF2-40B4-BE49-F238E27FC236}">
                  <a16:creationId xmlns:a16="http://schemas.microsoft.com/office/drawing/2014/main" id="{1DED104E-EA13-4DB1-A341-5CC636B4CCA2}"/>
                </a:ext>
              </a:extLst>
            </p:cNvPr>
            <p:cNvSpPr>
              <a:spLocks noChangeShapeType="1"/>
            </p:cNvSpPr>
            <p:nvPr/>
          </p:nvSpPr>
          <p:spPr bwMode="auto">
            <a:xfrm>
              <a:off x="576" y="2208"/>
              <a:ext cx="47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6" name="Line 28">
              <a:extLst>
                <a:ext uri="{FF2B5EF4-FFF2-40B4-BE49-F238E27FC236}">
                  <a16:creationId xmlns:a16="http://schemas.microsoft.com/office/drawing/2014/main" id="{05705CD0-B9E2-43FA-BA42-F00194F64FEF}"/>
                </a:ext>
              </a:extLst>
            </p:cNvPr>
            <p:cNvSpPr>
              <a:spLocks noChangeShapeType="1"/>
            </p:cNvSpPr>
            <p:nvPr/>
          </p:nvSpPr>
          <p:spPr bwMode="auto">
            <a:xfrm>
              <a:off x="576" y="3504"/>
              <a:ext cx="47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7" name="Line 29">
              <a:extLst>
                <a:ext uri="{FF2B5EF4-FFF2-40B4-BE49-F238E27FC236}">
                  <a16:creationId xmlns:a16="http://schemas.microsoft.com/office/drawing/2014/main" id="{A9B87E2B-4457-414C-ABBB-5FD5B6D14FE5}"/>
                </a:ext>
              </a:extLst>
            </p:cNvPr>
            <p:cNvSpPr>
              <a:spLocks noChangeShapeType="1"/>
            </p:cNvSpPr>
            <p:nvPr/>
          </p:nvSpPr>
          <p:spPr bwMode="auto">
            <a:xfrm>
              <a:off x="576" y="2604"/>
              <a:ext cx="47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8" name="Line 30">
              <a:extLst>
                <a:ext uri="{FF2B5EF4-FFF2-40B4-BE49-F238E27FC236}">
                  <a16:creationId xmlns:a16="http://schemas.microsoft.com/office/drawing/2014/main" id="{F51DF09E-0972-4B9A-96DE-EF628A270744}"/>
                </a:ext>
              </a:extLst>
            </p:cNvPr>
            <p:cNvSpPr>
              <a:spLocks noChangeShapeType="1"/>
            </p:cNvSpPr>
            <p:nvPr/>
          </p:nvSpPr>
          <p:spPr bwMode="auto">
            <a:xfrm>
              <a:off x="576" y="3036"/>
              <a:ext cx="47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9" name="Line 31">
              <a:extLst>
                <a:ext uri="{FF2B5EF4-FFF2-40B4-BE49-F238E27FC236}">
                  <a16:creationId xmlns:a16="http://schemas.microsoft.com/office/drawing/2014/main" id="{FA682EF0-3220-4AF5-91AA-5724AFAF487C}"/>
                </a:ext>
              </a:extLst>
            </p:cNvPr>
            <p:cNvSpPr>
              <a:spLocks noChangeShapeType="1"/>
            </p:cNvSpPr>
            <p:nvPr/>
          </p:nvSpPr>
          <p:spPr bwMode="auto">
            <a:xfrm>
              <a:off x="576" y="2208"/>
              <a:ext cx="0" cy="12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0" name="Line 32">
              <a:extLst>
                <a:ext uri="{FF2B5EF4-FFF2-40B4-BE49-F238E27FC236}">
                  <a16:creationId xmlns:a16="http://schemas.microsoft.com/office/drawing/2014/main" id="{3BCB6F35-CED4-4655-8D5D-5138F7DA5621}"/>
                </a:ext>
              </a:extLst>
            </p:cNvPr>
            <p:cNvSpPr>
              <a:spLocks noChangeShapeType="1"/>
            </p:cNvSpPr>
            <p:nvPr/>
          </p:nvSpPr>
          <p:spPr bwMode="auto">
            <a:xfrm>
              <a:off x="1152" y="2208"/>
              <a:ext cx="0" cy="1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1" name="Line 33">
              <a:extLst>
                <a:ext uri="{FF2B5EF4-FFF2-40B4-BE49-F238E27FC236}">
                  <a16:creationId xmlns:a16="http://schemas.microsoft.com/office/drawing/2014/main" id="{29148B1D-EADC-4D70-9A7A-6AAAE045CE7B}"/>
                </a:ext>
              </a:extLst>
            </p:cNvPr>
            <p:cNvSpPr>
              <a:spLocks noChangeShapeType="1"/>
            </p:cNvSpPr>
            <p:nvPr/>
          </p:nvSpPr>
          <p:spPr bwMode="auto">
            <a:xfrm>
              <a:off x="5328" y="2208"/>
              <a:ext cx="0" cy="12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2" name="Line 34">
              <a:extLst>
                <a:ext uri="{FF2B5EF4-FFF2-40B4-BE49-F238E27FC236}">
                  <a16:creationId xmlns:a16="http://schemas.microsoft.com/office/drawing/2014/main" id="{9A9F3F7F-AA24-4E06-9CED-FD5BBA768E20}"/>
                </a:ext>
              </a:extLst>
            </p:cNvPr>
            <p:cNvSpPr>
              <a:spLocks noChangeShapeType="1"/>
            </p:cNvSpPr>
            <p:nvPr/>
          </p:nvSpPr>
          <p:spPr bwMode="auto">
            <a:xfrm>
              <a:off x="2064" y="2208"/>
              <a:ext cx="0" cy="1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3" name="Line 35">
              <a:extLst>
                <a:ext uri="{FF2B5EF4-FFF2-40B4-BE49-F238E27FC236}">
                  <a16:creationId xmlns:a16="http://schemas.microsoft.com/office/drawing/2014/main" id="{DD2FBBC6-15B7-4279-9E47-9F4533BA318F}"/>
                </a:ext>
              </a:extLst>
            </p:cNvPr>
            <p:cNvSpPr>
              <a:spLocks noChangeShapeType="1"/>
            </p:cNvSpPr>
            <p:nvPr/>
          </p:nvSpPr>
          <p:spPr bwMode="auto">
            <a:xfrm>
              <a:off x="2592" y="2208"/>
              <a:ext cx="0" cy="1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4" name="Line 36">
              <a:extLst>
                <a:ext uri="{FF2B5EF4-FFF2-40B4-BE49-F238E27FC236}">
                  <a16:creationId xmlns:a16="http://schemas.microsoft.com/office/drawing/2014/main" id="{A9FEACAF-9250-4128-80CA-B6FE3F81416D}"/>
                </a:ext>
              </a:extLst>
            </p:cNvPr>
            <p:cNvSpPr>
              <a:spLocks noChangeShapeType="1"/>
            </p:cNvSpPr>
            <p:nvPr/>
          </p:nvSpPr>
          <p:spPr bwMode="auto">
            <a:xfrm>
              <a:off x="3456" y="2208"/>
              <a:ext cx="0" cy="1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5" name="Line 37">
              <a:extLst>
                <a:ext uri="{FF2B5EF4-FFF2-40B4-BE49-F238E27FC236}">
                  <a16:creationId xmlns:a16="http://schemas.microsoft.com/office/drawing/2014/main" id="{709903FB-0DBA-4D84-A0EA-B6934DFD02EB}"/>
                </a:ext>
              </a:extLst>
            </p:cNvPr>
            <p:cNvSpPr>
              <a:spLocks noChangeShapeType="1"/>
            </p:cNvSpPr>
            <p:nvPr/>
          </p:nvSpPr>
          <p:spPr bwMode="auto">
            <a:xfrm>
              <a:off x="4272" y="2208"/>
              <a:ext cx="0" cy="1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06" name="Text Box 38">
            <a:extLst>
              <a:ext uri="{FF2B5EF4-FFF2-40B4-BE49-F238E27FC236}">
                <a16:creationId xmlns:a16="http://schemas.microsoft.com/office/drawing/2014/main" id="{0E6D61FD-572F-4DC9-812E-0CAF5922578B}"/>
              </a:ext>
            </a:extLst>
          </p:cNvPr>
          <p:cNvSpPr txBox="1">
            <a:spLocks noChangeArrowheads="1"/>
          </p:cNvSpPr>
          <p:nvPr/>
        </p:nvSpPr>
        <p:spPr bwMode="auto">
          <a:xfrm>
            <a:off x="3310359" y="5443885"/>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rPr>
              <a:t>拐点</a:t>
            </a:r>
            <a:endParaRPr lang="zh-CN" altLang="en-US" b="1">
              <a:solidFill>
                <a:srgbClr val="FF0000"/>
              </a:solidFill>
            </a:endParaRPr>
          </a:p>
        </p:txBody>
      </p:sp>
      <p:sp>
        <p:nvSpPr>
          <p:cNvPr id="58407" name="Text Box 39">
            <a:extLst>
              <a:ext uri="{FF2B5EF4-FFF2-40B4-BE49-F238E27FC236}">
                <a16:creationId xmlns:a16="http://schemas.microsoft.com/office/drawing/2014/main" id="{23B38A67-12C4-4E7A-9CF0-B997C0E59585}"/>
              </a:ext>
            </a:extLst>
          </p:cNvPr>
          <p:cNvSpPr txBox="1">
            <a:spLocks noChangeArrowheads="1"/>
          </p:cNvSpPr>
          <p:nvPr/>
        </p:nvSpPr>
        <p:spPr bwMode="auto">
          <a:xfrm>
            <a:off x="5748759" y="5443885"/>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rPr>
              <a:t>拐点</a:t>
            </a:r>
            <a:endParaRPr lang="zh-CN" altLang="en-US" b="1">
              <a:solidFill>
                <a:srgbClr val="FF0000"/>
              </a:solidFill>
            </a:endParaRPr>
          </a:p>
        </p:txBody>
      </p:sp>
      <p:graphicFrame>
        <p:nvGraphicFramePr>
          <p:cNvPr id="58408" name="Object 40">
            <a:extLst>
              <a:ext uri="{FF2B5EF4-FFF2-40B4-BE49-F238E27FC236}">
                <a16:creationId xmlns:a16="http://schemas.microsoft.com/office/drawing/2014/main" id="{16D0AB9B-ABB2-45B3-B12F-E4B6823F071F}"/>
              </a:ext>
            </a:extLst>
          </p:cNvPr>
          <p:cNvGraphicFramePr>
            <a:graphicFrameLocks noChangeAspect="1"/>
          </p:cNvGraphicFramePr>
          <p:nvPr/>
        </p:nvGraphicFramePr>
        <p:xfrm>
          <a:off x="3427834" y="5939185"/>
          <a:ext cx="492125" cy="282575"/>
        </p:xfrm>
        <a:graphic>
          <a:graphicData uri="http://schemas.openxmlformats.org/presentationml/2006/ole">
            <mc:AlternateContent xmlns:mc="http://schemas.openxmlformats.org/markup-compatibility/2006">
              <mc:Choice xmlns:v="urn:schemas-microsoft-com:vml" Requires="v">
                <p:oleObj spid="_x0000_s127501" name="公式" r:id="rId38" imgW="685800" imgH="393480" progId="Equation.3">
                  <p:embed/>
                </p:oleObj>
              </mc:Choice>
              <mc:Fallback>
                <p:oleObj name="公式" r:id="rId38" imgW="685800" imgH="393480" progId="Equation.3">
                  <p:embed/>
                  <p:pic>
                    <p:nvPicPr>
                      <p:cNvPr id="58408" name="Object 40">
                        <a:extLst>
                          <a:ext uri="{FF2B5EF4-FFF2-40B4-BE49-F238E27FC236}">
                            <a16:creationId xmlns:a16="http://schemas.microsoft.com/office/drawing/2014/main" id="{16D0AB9B-ABB2-45B3-B12F-E4B6823F071F}"/>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427834" y="5939185"/>
                        <a:ext cx="49212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09" name="Object 41">
            <a:extLst>
              <a:ext uri="{FF2B5EF4-FFF2-40B4-BE49-F238E27FC236}">
                <a16:creationId xmlns:a16="http://schemas.microsoft.com/office/drawing/2014/main" id="{E5761256-FF07-4E8E-BA8D-3A4DFD379880}"/>
              </a:ext>
            </a:extLst>
          </p:cNvPr>
          <p:cNvGraphicFramePr>
            <a:graphicFrameLocks noChangeAspect="1"/>
          </p:cNvGraphicFramePr>
          <p:nvPr/>
        </p:nvGraphicFramePr>
        <p:xfrm>
          <a:off x="5520159" y="5840760"/>
          <a:ext cx="1136650" cy="444500"/>
        </p:xfrm>
        <a:graphic>
          <a:graphicData uri="http://schemas.openxmlformats.org/presentationml/2006/ole">
            <mc:AlternateContent xmlns:mc="http://schemas.openxmlformats.org/markup-compatibility/2006">
              <mc:Choice xmlns:v="urn:schemas-microsoft-com:vml" Requires="v">
                <p:oleObj spid="_x0000_s127502" name="公式" r:id="rId40" imgW="1587240" imgH="622080" progId="Equation.3">
                  <p:embed/>
                </p:oleObj>
              </mc:Choice>
              <mc:Fallback>
                <p:oleObj name="公式" r:id="rId40" imgW="1587240" imgH="622080" progId="Equation.3">
                  <p:embed/>
                  <p:pic>
                    <p:nvPicPr>
                      <p:cNvPr id="58409" name="Object 41">
                        <a:extLst>
                          <a:ext uri="{FF2B5EF4-FFF2-40B4-BE49-F238E27FC236}">
                            <a16:creationId xmlns:a16="http://schemas.microsoft.com/office/drawing/2014/main" id="{E5761256-FF07-4E8E-BA8D-3A4DFD379880}"/>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20159" y="5840760"/>
                        <a:ext cx="11366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56604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a:extLst>
              <a:ext uri="{FF2B5EF4-FFF2-40B4-BE49-F238E27FC236}">
                <a16:creationId xmlns:a16="http://schemas.microsoft.com/office/drawing/2014/main" id="{B9E2A8C8-7C00-4163-87FA-C5720760B902}"/>
              </a:ext>
            </a:extLst>
          </p:cNvPr>
          <p:cNvGraphicFramePr>
            <a:graphicFrameLocks noChangeAspect="1"/>
          </p:cNvGraphicFramePr>
          <p:nvPr/>
        </p:nvGraphicFramePr>
        <p:xfrm>
          <a:off x="1600200" y="4800600"/>
          <a:ext cx="5692775" cy="573088"/>
        </p:xfrm>
        <a:graphic>
          <a:graphicData uri="http://schemas.openxmlformats.org/presentationml/2006/ole">
            <mc:AlternateContent xmlns:mc="http://schemas.openxmlformats.org/markup-compatibility/2006">
              <mc:Choice xmlns:v="urn:schemas-microsoft-com:vml" Requires="v">
                <p:oleObj spid="_x0000_s128026" name="公式" r:id="rId3" imgW="6159240" imgH="622080" progId="Equation.3">
                  <p:embed/>
                </p:oleObj>
              </mc:Choice>
              <mc:Fallback>
                <p:oleObj name="公式" r:id="rId3" imgW="6159240" imgH="622080" progId="Equation.3">
                  <p:embed/>
                  <p:pic>
                    <p:nvPicPr>
                      <p:cNvPr id="59394" name="Object 2">
                        <a:extLst>
                          <a:ext uri="{FF2B5EF4-FFF2-40B4-BE49-F238E27FC236}">
                            <a16:creationId xmlns:a16="http://schemas.microsoft.com/office/drawing/2014/main" id="{B9E2A8C8-7C00-4163-87FA-C5720760B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5692775"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9395" name="Picture 3">
            <a:extLst>
              <a:ext uri="{FF2B5EF4-FFF2-40B4-BE49-F238E27FC236}">
                <a16:creationId xmlns:a16="http://schemas.microsoft.com/office/drawing/2014/main" id="{DB6F2541-C457-414B-ABCF-A6092565A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219200"/>
            <a:ext cx="5105400" cy="3152775"/>
          </a:xfrm>
          <a:prstGeom prst="rect">
            <a:avLst/>
          </a:prstGeom>
          <a:noFill/>
          <a:ln w="317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id="{ED64411C-FE5F-4073-8CE9-DFF25BDD9D3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340762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a:extLst>
              <a:ext uri="{FF2B5EF4-FFF2-40B4-BE49-F238E27FC236}">
                <a16:creationId xmlns:a16="http://schemas.microsoft.com/office/drawing/2014/main" id="{9B1EA709-7856-417B-A0C9-38599D6EDA98}"/>
              </a:ext>
            </a:extLst>
          </p:cNvPr>
          <p:cNvGraphicFramePr>
            <a:graphicFrameLocks noChangeAspect="1"/>
          </p:cNvGraphicFramePr>
          <p:nvPr/>
        </p:nvGraphicFramePr>
        <p:xfrm>
          <a:off x="889634" y="1161078"/>
          <a:ext cx="7275513" cy="1762125"/>
        </p:xfrm>
        <a:graphic>
          <a:graphicData uri="http://schemas.openxmlformats.org/presentationml/2006/ole">
            <mc:AlternateContent xmlns:mc="http://schemas.openxmlformats.org/markup-compatibility/2006">
              <mc:Choice xmlns:v="urn:schemas-microsoft-com:vml" Requires="v">
                <p:oleObj spid="_x0000_s131128" name="文档" r:id="rId3" imgW="9348866" imgH="2266641" progId="Word.Document.8">
                  <p:embed/>
                </p:oleObj>
              </mc:Choice>
              <mc:Fallback>
                <p:oleObj name="文档" r:id="rId3" imgW="9348866" imgH="2266641" progId="Word.Document.8">
                  <p:embed/>
                  <p:pic>
                    <p:nvPicPr>
                      <p:cNvPr id="78850" name="Object 2">
                        <a:extLst>
                          <a:ext uri="{FF2B5EF4-FFF2-40B4-BE49-F238E27FC236}">
                            <a16:creationId xmlns:a16="http://schemas.microsoft.com/office/drawing/2014/main" id="{9B1EA709-7856-417B-A0C9-38599D6EDA98}"/>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34" y="1161078"/>
                        <a:ext cx="7275513" cy="176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a:extLst>
              <a:ext uri="{FF2B5EF4-FFF2-40B4-BE49-F238E27FC236}">
                <a16:creationId xmlns:a16="http://schemas.microsoft.com/office/drawing/2014/main" id="{7897BEA5-048F-4650-B9CA-886679619B99}"/>
              </a:ext>
            </a:extLst>
          </p:cNvPr>
          <p:cNvSpPr>
            <a:spLocks noGrp="1" noChangeArrowheads="1"/>
          </p:cNvSpPr>
          <p:nvPr>
            <p:ph type="title"/>
          </p:nvPr>
        </p:nvSpPr>
        <p:spPr>
          <a:xfrm>
            <a:off x="325564" y="386511"/>
            <a:ext cx="7886700" cy="758560"/>
          </a:xfrm>
        </p:spPr>
        <p:txBody>
          <a:bodyPr/>
          <a:lstStyle/>
          <a:p>
            <a:pPr algn="l"/>
            <a:r>
              <a:rPr lang="zh-CN" altLang="en-US" sz="3600" dirty="0"/>
              <a:t>商业应用问题举例</a:t>
            </a:r>
            <a:endParaRPr lang="zh-CN" altLang="en-US" sz="3600" dirty="0">
              <a:latin typeface="黑体" panose="02010609060101010101" pitchFamily="49" charset="-122"/>
            </a:endParaRPr>
          </a:p>
        </p:txBody>
      </p:sp>
    </p:spTree>
    <p:extLst>
      <p:ext uri="{BB962C8B-B14F-4D97-AF65-F5344CB8AC3E}">
        <p14:creationId xmlns:p14="http://schemas.microsoft.com/office/powerpoint/2010/main" val="304495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2EB3-F6CA-444C-A24B-EE8CFA397114}"/>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09DEF0EF-BFDD-4F8C-940A-5AC81953BBDF}"/>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14</a:t>
            </a:fld>
            <a:endParaRPr kumimoji="1" lang="zh-CN" altLang="en-US" dirty="0">
              <a:solidFill>
                <a:prstClr val="white"/>
              </a:solidFill>
            </a:endParaRPr>
          </a:p>
        </p:txBody>
      </p:sp>
      <p:sp>
        <p:nvSpPr>
          <p:cNvPr id="4" name="矩形 3">
            <a:extLst>
              <a:ext uri="{FF2B5EF4-FFF2-40B4-BE49-F238E27FC236}">
                <a16:creationId xmlns:a16="http://schemas.microsoft.com/office/drawing/2014/main" id="{4F16A9CB-D3DF-4531-AC85-C8922D61AD3A}"/>
              </a:ext>
            </a:extLst>
          </p:cNvPr>
          <p:cNvSpPr/>
          <p:nvPr/>
        </p:nvSpPr>
        <p:spPr>
          <a:xfrm>
            <a:off x="285055" y="1281939"/>
            <a:ext cx="8716331" cy="978729"/>
          </a:xfrm>
          <a:prstGeom prst="rect">
            <a:avLst/>
          </a:prstGeom>
        </p:spPr>
        <p:txBody>
          <a:bodyPr wrap="square">
            <a:spAutoFit/>
          </a:bodyPr>
          <a:lstStyle/>
          <a:p>
            <a:pPr>
              <a:lnSpc>
                <a:spcPct val="120000"/>
              </a:lnSpc>
              <a:spcBef>
                <a:spcPct val="50000"/>
              </a:spcBef>
            </a:pPr>
            <a:r>
              <a:rPr lang="zh-CN" altLang="en-US" sz="2400" b="1" dirty="0">
                <a:solidFill>
                  <a:srgbClr val="FF0000"/>
                </a:solidFill>
              </a:rPr>
              <a:t>定义</a:t>
            </a:r>
            <a:r>
              <a:rPr lang="en-US" altLang="zh-CN" sz="2400" b="1" dirty="0"/>
              <a:t>  </a:t>
            </a:r>
            <a:r>
              <a:rPr lang="zh-CN" altLang="en-US" sz="2400" b="1" dirty="0">
                <a:latin typeface="楷体_GB2312" pitchFamily="49" charset="-122"/>
                <a:ea typeface="楷体_GB2312" pitchFamily="49" charset="-122"/>
              </a:rPr>
              <a:t>凡是由常数和基本初等函数经过有限次四则运算及有限次的函数复合所构成并可用</a:t>
            </a:r>
            <a:r>
              <a:rPr lang="zh-CN" altLang="en-US" sz="2400" b="1" u="sng" dirty="0">
                <a:solidFill>
                  <a:schemeClr val="accent2"/>
                </a:solidFill>
                <a:latin typeface="楷体_GB2312" pitchFamily="49" charset="-122"/>
                <a:ea typeface="楷体_GB2312" pitchFamily="49" charset="-122"/>
              </a:rPr>
              <a:t>一个式子表示</a:t>
            </a:r>
            <a:r>
              <a:rPr lang="zh-CN" altLang="en-US" sz="2400" b="1" dirty="0">
                <a:latin typeface="楷体_GB2312" pitchFamily="49" charset="-122"/>
                <a:ea typeface="楷体_GB2312" pitchFamily="49" charset="-122"/>
              </a:rPr>
              <a:t>的函数，称为</a:t>
            </a:r>
            <a:r>
              <a:rPr lang="zh-CN" altLang="en-US" sz="2400" b="1" u="sng" dirty="0">
                <a:solidFill>
                  <a:schemeClr val="accent2"/>
                </a:solidFill>
                <a:latin typeface="楷体_GB2312" pitchFamily="49" charset="-122"/>
                <a:ea typeface="楷体_GB2312" pitchFamily="49" charset="-122"/>
              </a:rPr>
              <a:t>初等函数</a:t>
            </a:r>
            <a:r>
              <a:rPr lang="en-US" altLang="zh-CN" sz="2400" b="1" u="sng" dirty="0">
                <a:solidFill>
                  <a:schemeClr val="accent2"/>
                </a:solidFill>
                <a:latin typeface="楷体_GB2312" pitchFamily="49" charset="-122"/>
                <a:ea typeface="楷体_GB2312" pitchFamily="49" charset="-122"/>
              </a:rPr>
              <a:t>. </a:t>
            </a:r>
            <a:r>
              <a:rPr lang="en-US" altLang="zh-CN" sz="2400" b="1" u="sng" dirty="0">
                <a:latin typeface="楷体_GB2312" pitchFamily="49" charset="-122"/>
                <a:ea typeface="楷体_GB2312" pitchFamily="49" charset="-122"/>
              </a:rPr>
              <a:t> </a:t>
            </a:r>
          </a:p>
        </p:txBody>
      </p:sp>
      <p:sp>
        <p:nvSpPr>
          <p:cNvPr id="6" name="Rectangle 5">
            <a:extLst>
              <a:ext uri="{FF2B5EF4-FFF2-40B4-BE49-F238E27FC236}">
                <a16:creationId xmlns:a16="http://schemas.microsoft.com/office/drawing/2014/main" id="{41A5F140-8495-4846-81B8-8D902833AF46}"/>
              </a:ext>
            </a:extLst>
          </p:cNvPr>
          <p:cNvSpPr>
            <a:spLocks noChangeArrowheads="1"/>
          </p:cNvSpPr>
          <p:nvPr/>
        </p:nvSpPr>
        <p:spPr bwMode="auto">
          <a:xfrm>
            <a:off x="814198" y="3053870"/>
            <a:ext cx="2154238" cy="430212"/>
          </a:xfrm>
          <a:prstGeom prst="rect">
            <a:avLst/>
          </a:prstGeom>
          <a:noFill/>
          <a:ln w="254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华文中宋" panose="02010600040101010101" pitchFamily="2" charset="-122"/>
                <a:ea typeface="华文中宋" panose="02010600040101010101" pitchFamily="2" charset="-122"/>
              </a:rPr>
              <a:t>基本初等函数</a:t>
            </a:r>
          </a:p>
        </p:txBody>
      </p:sp>
      <p:sp>
        <p:nvSpPr>
          <p:cNvPr id="7" name="Rectangle 6">
            <a:extLst>
              <a:ext uri="{FF2B5EF4-FFF2-40B4-BE49-F238E27FC236}">
                <a16:creationId xmlns:a16="http://schemas.microsoft.com/office/drawing/2014/main" id="{15C629D7-A727-42DD-B9A4-1B0CAC0512D3}"/>
              </a:ext>
            </a:extLst>
          </p:cNvPr>
          <p:cNvSpPr>
            <a:spLocks noChangeArrowheads="1"/>
          </p:cNvSpPr>
          <p:nvPr/>
        </p:nvSpPr>
        <p:spPr bwMode="auto">
          <a:xfrm>
            <a:off x="3531998" y="2541107"/>
            <a:ext cx="2514600" cy="430213"/>
          </a:xfrm>
          <a:prstGeom prst="rect">
            <a:avLst/>
          </a:prstGeom>
          <a:noFill/>
          <a:ln w="254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华文中宋" panose="02010600040101010101" pitchFamily="2" charset="-122"/>
                <a:ea typeface="华文中宋" panose="02010600040101010101" pitchFamily="2" charset="-122"/>
              </a:rPr>
              <a:t>有限次四则运算</a:t>
            </a:r>
          </a:p>
        </p:txBody>
      </p:sp>
      <p:sp>
        <p:nvSpPr>
          <p:cNvPr id="8" name="Rectangle 7">
            <a:extLst>
              <a:ext uri="{FF2B5EF4-FFF2-40B4-BE49-F238E27FC236}">
                <a16:creationId xmlns:a16="http://schemas.microsoft.com/office/drawing/2014/main" id="{C696595E-C81C-4933-B419-1072830CF200}"/>
              </a:ext>
            </a:extLst>
          </p:cNvPr>
          <p:cNvSpPr>
            <a:spLocks noChangeArrowheads="1"/>
          </p:cNvSpPr>
          <p:nvPr/>
        </p:nvSpPr>
        <p:spPr bwMode="auto">
          <a:xfrm>
            <a:off x="3531998" y="3617432"/>
            <a:ext cx="2540000" cy="430213"/>
          </a:xfrm>
          <a:prstGeom prst="rect">
            <a:avLst/>
          </a:prstGeom>
          <a:noFill/>
          <a:ln w="254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latin typeface="华文中宋" panose="02010600040101010101" pitchFamily="2" charset="-122"/>
                <a:ea typeface="华文中宋" panose="02010600040101010101" pitchFamily="2" charset="-122"/>
              </a:rPr>
              <a:t>有限次的复合  </a:t>
            </a:r>
          </a:p>
        </p:txBody>
      </p:sp>
      <p:sp>
        <p:nvSpPr>
          <p:cNvPr id="9" name="Rectangle 8">
            <a:extLst>
              <a:ext uri="{FF2B5EF4-FFF2-40B4-BE49-F238E27FC236}">
                <a16:creationId xmlns:a16="http://schemas.microsoft.com/office/drawing/2014/main" id="{C8837F74-9BC5-4CD6-9AC8-58BEC369A025}"/>
              </a:ext>
            </a:extLst>
          </p:cNvPr>
          <p:cNvSpPr>
            <a:spLocks noChangeArrowheads="1"/>
          </p:cNvSpPr>
          <p:nvPr/>
        </p:nvSpPr>
        <p:spPr bwMode="auto">
          <a:xfrm>
            <a:off x="6643498" y="3079270"/>
            <a:ext cx="1436688" cy="430212"/>
          </a:xfrm>
          <a:prstGeom prst="rect">
            <a:avLst/>
          </a:prstGeom>
          <a:noFill/>
          <a:ln w="254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华文中宋" panose="02010600040101010101" pitchFamily="2" charset="-122"/>
                <a:ea typeface="华文中宋" panose="02010600040101010101" pitchFamily="2" charset="-122"/>
              </a:rPr>
              <a:t>初等函数</a:t>
            </a:r>
          </a:p>
        </p:txBody>
      </p:sp>
      <p:grpSp>
        <p:nvGrpSpPr>
          <p:cNvPr id="10" name="Group 9">
            <a:extLst>
              <a:ext uri="{FF2B5EF4-FFF2-40B4-BE49-F238E27FC236}">
                <a16:creationId xmlns:a16="http://schemas.microsoft.com/office/drawing/2014/main" id="{2CD3BC93-6B32-40C8-98F7-C083827847CD}"/>
              </a:ext>
            </a:extLst>
          </p:cNvPr>
          <p:cNvGrpSpPr>
            <a:grpSpLocks/>
          </p:cNvGrpSpPr>
          <p:nvPr/>
        </p:nvGrpSpPr>
        <p:grpSpPr bwMode="auto">
          <a:xfrm>
            <a:off x="3131948" y="3020532"/>
            <a:ext cx="266700" cy="698500"/>
            <a:chOff x="2068" y="1258"/>
            <a:chExt cx="168" cy="440"/>
          </a:xfrm>
        </p:grpSpPr>
        <p:sp>
          <p:nvSpPr>
            <p:cNvPr id="11" name="Line 10">
              <a:extLst>
                <a:ext uri="{FF2B5EF4-FFF2-40B4-BE49-F238E27FC236}">
                  <a16:creationId xmlns:a16="http://schemas.microsoft.com/office/drawing/2014/main" id="{8C1147B6-F28C-4F40-BFFE-11ABEA356DCA}"/>
                </a:ext>
              </a:extLst>
            </p:cNvPr>
            <p:cNvSpPr>
              <a:spLocks noChangeShapeType="1"/>
            </p:cNvSpPr>
            <p:nvPr/>
          </p:nvSpPr>
          <p:spPr bwMode="auto">
            <a:xfrm flipV="1">
              <a:off x="2068" y="1258"/>
              <a:ext cx="168" cy="184"/>
            </a:xfrm>
            <a:prstGeom prst="line">
              <a:avLst/>
            </a:prstGeom>
            <a:noFill/>
            <a:ln w="254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2" name="Line 11">
              <a:extLst>
                <a:ext uri="{FF2B5EF4-FFF2-40B4-BE49-F238E27FC236}">
                  <a16:creationId xmlns:a16="http://schemas.microsoft.com/office/drawing/2014/main" id="{A521E266-8754-451D-8372-4A10D29537AC}"/>
                </a:ext>
              </a:extLst>
            </p:cNvPr>
            <p:cNvSpPr>
              <a:spLocks noChangeShapeType="1"/>
            </p:cNvSpPr>
            <p:nvPr/>
          </p:nvSpPr>
          <p:spPr bwMode="auto">
            <a:xfrm>
              <a:off x="2068" y="1538"/>
              <a:ext cx="168" cy="160"/>
            </a:xfrm>
            <a:prstGeom prst="line">
              <a:avLst/>
            </a:prstGeom>
            <a:noFill/>
            <a:ln w="254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grpSp>
        <p:nvGrpSpPr>
          <p:cNvPr id="13" name="Group 12">
            <a:extLst>
              <a:ext uri="{FF2B5EF4-FFF2-40B4-BE49-F238E27FC236}">
                <a16:creationId xmlns:a16="http://schemas.microsoft.com/office/drawing/2014/main" id="{705E6CD4-0763-455E-A625-07639C698989}"/>
              </a:ext>
            </a:extLst>
          </p:cNvPr>
          <p:cNvGrpSpPr>
            <a:grpSpLocks/>
          </p:cNvGrpSpPr>
          <p:nvPr/>
        </p:nvGrpSpPr>
        <p:grpSpPr bwMode="auto">
          <a:xfrm>
            <a:off x="6186298" y="2852257"/>
            <a:ext cx="327025" cy="981075"/>
            <a:chOff x="3992" y="1152"/>
            <a:chExt cx="206" cy="618"/>
          </a:xfrm>
        </p:grpSpPr>
        <p:sp>
          <p:nvSpPr>
            <p:cNvPr id="14" name="Line 13">
              <a:extLst>
                <a:ext uri="{FF2B5EF4-FFF2-40B4-BE49-F238E27FC236}">
                  <a16:creationId xmlns:a16="http://schemas.microsoft.com/office/drawing/2014/main" id="{39A267A9-782D-4EE7-9690-070271DACC9F}"/>
                </a:ext>
              </a:extLst>
            </p:cNvPr>
            <p:cNvSpPr>
              <a:spLocks noChangeShapeType="1"/>
            </p:cNvSpPr>
            <p:nvPr/>
          </p:nvSpPr>
          <p:spPr bwMode="auto">
            <a:xfrm>
              <a:off x="3992" y="1152"/>
              <a:ext cx="206" cy="250"/>
            </a:xfrm>
            <a:prstGeom prst="line">
              <a:avLst/>
            </a:prstGeom>
            <a:noFill/>
            <a:ln w="254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 name="Line 14">
              <a:extLst>
                <a:ext uri="{FF2B5EF4-FFF2-40B4-BE49-F238E27FC236}">
                  <a16:creationId xmlns:a16="http://schemas.microsoft.com/office/drawing/2014/main" id="{ED3F1519-3D91-4198-9651-47C5538F5B13}"/>
                </a:ext>
              </a:extLst>
            </p:cNvPr>
            <p:cNvSpPr>
              <a:spLocks noChangeShapeType="1"/>
            </p:cNvSpPr>
            <p:nvPr/>
          </p:nvSpPr>
          <p:spPr bwMode="auto">
            <a:xfrm flipV="1">
              <a:off x="4006" y="1522"/>
              <a:ext cx="192" cy="248"/>
            </a:xfrm>
            <a:prstGeom prst="line">
              <a:avLst/>
            </a:prstGeom>
            <a:noFill/>
            <a:ln w="254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graphicFrame>
        <p:nvGraphicFramePr>
          <p:cNvPr id="17" name="Object 2">
            <a:extLst>
              <a:ext uri="{FF2B5EF4-FFF2-40B4-BE49-F238E27FC236}">
                <a16:creationId xmlns:a16="http://schemas.microsoft.com/office/drawing/2014/main" id="{683CB63B-A39C-4613-BEA5-EFE1A2B6859D}"/>
              </a:ext>
            </a:extLst>
          </p:cNvPr>
          <p:cNvGraphicFramePr>
            <a:graphicFrameLocks noChangeAspect="1"/>
          </p:cNvGraphicFramePr>
          <p:nvPr>
            <p:extLst>
              <p:ext uri="{D42A27DB-BD31-4B8C-83A1-F6EECF244321}">
                <p14:modId xmlns:p14="http://schemas.microsoft.com/office/powerpoint/2010/main" val="102903711"/>
              </p:ext>
            </p:extLst>
          </p:nvPr>
        </p:nvGraphicFramePr>
        <p:xfrm>
          <a:off x="2350898" y="4955146"/>
          <a:ext cx="4292600" cy="469900"/>
        </p:xfrm>
        <a:graphic>
          <a:graphicData uri="http://schemas.openxmlformats.org/presentationml/2006/ole">
            <mc:AlternateContent xmlns:mc="http://schemas.openxmlformats.org/markup-compatibility/2006">
              <mc:Choice xmlns:v="urn:schemas-microsoft-com:vml" Requires="v">
                <p:oleObj spid="_x0000_s15442" name="Equation" r:id="rId3" imgW="4292280" imgH="469800" progId="Equation.3">
                  <p:embed/>
                </p:oleObj>
              </mc:Choice>
              <mc:Fallback>
                <p:oleObj name="Equation" r:id="rId3" imgW="4292280" imgH="469800" progId="Equation.3">
                  <p:embed/>
                  <p:pic>
                    <p:nvPicPr>
                      <p:cNvPr id="118800" name="Object 2">
                        <a:extLst>
                          <a:ext uri="{FF2B5EF4-FFF2-40B4-BE49-F238E27FC236}">
                            <a16:creationId xmlns:a16="http://schemas.microsoft.com/office/drawing/2014/main" id="{16B1AE77-E43A-4101-AE86-2835C2096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0898" y="4955146"/>
                        <a:ext cx="4292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3">
            <a:extLst>
              <a:ext uri="{FF2B5EF4-FFF2-40B4-BE49-F238E27FC236}">
                <a16:creationId xmlns:a16="http://schemas.microsoft.com/office/drawing/2014/main" id="{2ED51316-6ED5-43DC-B0A2-61C8ACEACE63}"/>
              </a:ext>
            </a:extLst>
          </p:cNvPr>
          <p:cNvGraphicFramePr>
            <a:graphicFrameLocks noChangeAspect="1"/>
          </p:cNvGraphicFramePr>
          <p:nvPr>
            <p:extLst>
              <p:ext uri="{D42A27DB-BD31-4B8C-83A1-F6EECF244321}">
                <p14:modId xmlns:p14="http://schemas.microsoft.com/office/powerpoint/2010/main" val="1800269523"/>
              </p:ext>
            </p:extLst>
          </p:nvPr>
        </p:nvGraphicFramePr>
        <p:xfrm>
          <a:off x="2422336" y="5820334"/>
          <a:ext cx="3263900" cy="444500"/>
        </p:xfrm>
        <a:graphic>
          <a:graphicData uri="http://schemas.openxmlformats.org/presentationml/2006/ole">
            <mc:AlternateContent xmlns:mc="http://schemas.openxmlformats.org/markup-compatibility/2006">
              <mc:Choice xmlns:v="urn:schemas-microsoft-com:vml" Requires="v">
                <p:oleObj spid="_x0000_s15443" name="Equation" r:id="rId5" imgW="3263760" imgH="444240" progId="Equation.3">
                  <p:embed/>
                </p:oleObj>
              </mc:Choice>
              <mc:Fallback>
                <p:oleObj name="Equation" r:id="rId5" imgW="3263760" imgH="444240" progId="Equation.3">
                  <p:embed/>
                  <p:pic>
                    <p:nvPicPr>
                      <p:cNvPr id="118801" name="Object 3">
                        <a:extLst>
                          <a:ext uri="{FF2B5EF4-FFF2-40B4-BE49-F238E27FC236}">
                            <a16:creationId xmlns:a16="http://schemas.microsoft.com/office/drawing/2014/main" id="{7A2F184E-AC46-40B8-9C50-9C1B0F8C57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2336" y="5820334"/>
                        <a:ext cx="32639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978331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a:extLst>
              <a:ext uri="{FF2B5EF4-FFF2-40B4-BE49-F238E27FC236}">
                <a16:creationId xmlns:a16="http://schemas.microsoft.com/office/drawing/2014/main" id="{9B1EA709-7856-417B-A0C9-38599D6EDA98}"/>
              </a:ext>
            </a:extLst>
          </p:cNvPr>
          <p:cNvGraphicFramePr>
            <a:graphicFrameLocks noChangeAspect="1"/>
          </p:cNvGraphicFramePr>
          <p:nvPr/>
        </p:nvGraphicFramePr>
        <p:xfrm>
          <a:off x="889634" y="1161078"/>
          <a:ext cx="7275513" cy="1762125"/>
        </p:xfrm>
        <a:graphic>
          <a:graphicData uri="http://schemas.openxmlformats.org/presentationml/2006/ole">
            <mc:AlternateContent xmlns:mc="http://schemas.openxmlformats.org/markup-compatibility/2006">
              <mc:Choice xmlns:v="urn:schemas-microsoft-com:vml" Requires="v">
                <p:oleObj spid="_x0000_s192647" name="文档" r:id="rId3" imgW="9348866" imgH="2266641" progId="Word.Document.8">
                  <p:embed/>
                </p:oleObj>
              </mc:Choice>
              <mc:Fallback>
                <p:oleObj name="文档" r:id="rId3" imgW="9348866" imgH="2266641" progId="Word.Document.8">
                  <p:embed/>
                  <p:pic>
                    <p:nvPicPr>
                      <p:cNvPr id="78850" name="Object 2">
                        <a:extLst>
                          <a:ext uri="{FF2B5EF4-FFF2-40B4-BE49-F238E27FC236}">
                            <a16:creationId xmlns:a16="http://schemas.microsoft.com/office/drawing/2014/main" id="{9B1EA709-7856-417B-A0C9-38599D6EDA98}"/>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34" y="1161078"/>
                        <a:ext cx="7275513" cy="176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1" name="Text Box 3">
            <a:extLst>
              <a:ext uri="{FF2B5EF4-FFF2-40B4-BE49-F238E27FC236}">
                <a16:creationId xmlns:a16="http://schemas.microsoft.com/office/drawing/2014/main" id="{F458CBCB-0005-44CF-B3D4-0114A912843E}"/>
              </a:ext>
            </a:extLst>
          </p:cNvPr>
          <p:cNvSpPr txBox="1">
            <a:spLocks noChangeAspect="1" noChangeArrowheads="1"/>
          </p:cNvSpPr>
          <p:nvPr/>
        </p:nvSpPr>
        <p:spPr bwMode="auto">
          <a:xfrm>
            <a:off x="810259" y="2758103"/>
            <a:ext cx="8080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sz="2800" b="1">
                <a:solidFill>
                  <a:schemeClr val="tx2"/>
                </a:solidFill>
                <a:ea typeface="黑体" panose="02010609060101010101" pitchFamily="49" charset="-122"/>
              </a:rPr>
              <a:t>解：</a:t>
            </a:r>
          </a:p>
        </p:txBody>
      </p:sp>
      <p:graphicFrame>
        <p:nvGraphicFramePr>
          <p:cNvPr id="78852" name="Object 4">
            <a:extLst>
              <a:ext uri="{FF2B5EF4-FFF2-40B4-BE49-F238E27FC236}">
                <a16:creationId xmlns:a16="http://schemas.microsoft.com/office/drawing/2014/main" id="{123AAB70-158B-4517-8AD6-F2309866675E}"/>
              </a:ext>
            </a:extLst>
          </p:cNvPr>
          <p:cNvGraphicFramePr>
            <a:graphicFrameLocks noChangeAspect="1"/>
          </p:cNvGraphicFramePr>
          <p:nvPr/>
        </p:nvGraphicFramePr>
        <p:xfrm>
          <a:off x="1496059" y="2834303"/>
          <a:ext cx="2606675" cy="411163"/>
        </p:xfrm>
        <a:graphic>
          <a:graphicData uri="http://schemas.openxmlformats.org/presentationml/2006/ole">
            <mc:AlternateContent xmlns:mc="http://schemas.openxmlformats.org/markup-compatibility/2006">
              <mc:Choice xmlns:v="urn:schemas-microsoft-com:vml" Requires="v">
                <p:oleObj spid="_x0000_s192648" name="Equation" r:id="rId5" imgW="2895480" imgH="457200" progId="Equation.3">
                  <p:embed/>
                </p:oleObj>
              </mc:Choice>
              <mc:Fallback>
                <p:oleObj name="Equation" r:id="rId5" imgW="2895480" imgH="457200" progId="Equation.3">
                  <p:embed/>
                  <p:pic>
                    <p:nvPicPr>
                      <p:cNvPr id="78852" name="Object 4">
                        <a:extLst>
                          <a:ext uri="{FF2B5EF4-FFF2-40B4-BE49-F238E27FC236}">
                            <a16:creationId xmlns:a16="http://schemas.microsoft.com/office/drawing/2014/main" id="{123AAB70-158B-4517-8AD6-F2309866675E}"/>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6059" y="2834303"/>
                        <a:ext cx="26066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5">
            <a:extLst>
              <a:ext uri="{FF2B5EF4-FFF2-40B4-BE49-F238E27FC236}">
                <a16:creationId xmlns:a16="http://schemas.microsoft.com/office/drawing/2014/main" id="{112C7467-A157-4BBC-8D84-0E9803203EE0}"/>
              </a:ext>
            </a:extLst>
          </p:cNvPr>
          <p:cNvGraphicFramePr>
            <a:graphicFrameLocks noChangeAspect="1"/>
          </p:cNvGraphicFramePr>
          <p:nvPr/>
        </p:nvGraphicFramePr>
        <p:xfrm>
          <a:off x="1419859" y="3443903"/>
          <a:ext cx="6057900" cy="446088"/>
        </p:xfrm>
        <a:graphic>
          <a:graphicData uri="http://schemas.openxmlformats.org/presentationml/2006/ole">
            <mc:AlternateContent xmlns:mc="http://schemas.openxmlformats.org/markup-compatibility/2006">
              <mc:Choice xmlns:v="urn:schemas-microsoft-com:vml" Requires="v">
                <p:oleObj spid="_x0000_s192649" name="Equation" r:id="rId7" imgW="6730920" imgH="495000" progId="Equation.3">
                  <p:embed/>
                </p:oleObj>
              </mc:Choice>
              <mc:Fallback>
                <p:oleObj name="Equation" r:id="rId7" imgW="6730920" imgH="495000" progId="Equation.3">
                  <p:embed/>
                  <p:pic>
                    <p:nvPicPr>
                      <p:cNvPr id="78853" name="Object 5">
                        <a:extLst>
                          <a:ext uri="{FF2B5EF4-FFF2-40B4-BE49-F238E27FC236}">
                            <a16:creationId xmlns:a16="http://schemas.microsoft.com/office/drawing/2014/main" id="{112C7467-A157-4BBC-8D84-0E9803203EE0}"/>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859" y="3443903"/>
                        <a:ext cx="60579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a:extLst>
              <a:ext uri="{FF2B5EF4-FFF2-40B4-BE49-F238E27FC236}">
                <a16:creationId xmlns:a16="http://schemas.microsoft.com/office/drawing/2014/main" id="{52874F1D-1353-4387-A959-7D508D3CCA0D}"/>
              </a:ext>
            </a:extLst>
          </p:cNvPr>
          <p:cNvGraphicFramePr>
            <a:graphicFrameLocks noChangeAspect="1"/>
          </p:cNvGraphicFramePr>
          <p:nvPr/>
        </p:nvGraphicFramePr>
        <p:xfrm>
          <a:off x="1419859" y="4129703"/>
          <a:ext cx="2606675" cy="377825"/>
        </p:xfrm>
        <a:graphic>
          <a:graphicData uri="http://schemas.openxmlformats.org/presentationml/2006/ole">
            <mc:AlternateContent xmlns:mc="http://schemas.openxmlformats.org/markup-compatibility/2006">
              <mc:Choice xmlns:v="urn:schemas-microsoft-com:vml" Requires="v">
                <p:oleObj spid="_x0000_s192650" name="Equation" r:id="rId9" imgW="2895480" imgH="419040" progId="Equation.3">
                  <p:embed/>
                </p:oleObj>
              </mc:Choice>
              <mc:Fallback>
                <p:oleObj name="Equation" r:id="rId9" imgW="2895480" imgH="419040" progId="Equation.3">
                  <p:embed/>
                  <p:pic>
                    <p:nvPicPr>
                      <p:cNvPr id="78854" name="Object 6">
                        <a:extLst>
                          <a:ext uri="{FF2B5EF4-FFF2-40B4-BE49-F238E27FC236}">
                            <a16:creationId xmlns:a16="http://schemas.microsoft.com/office/drawing/2014/main" id="{52874F1D-1353-4387-A959-7D508D3CCA0D}"/>
                          </a:ext>
                        </a:extLst>
                      </p:cNvPr>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9859" y="4129703"/>
                        <a:ext cx="26066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7">
            <a:extLst>
              <a:ext uri="{FF2B5EF4-FFF2-40B4-BE49-F238E27FC236}">
                <a16:creationId xmlns:a16="http://schemas.microsoft.com/office/drawing/2014/main" id="{51BDCFDC-FC94-4350-929E-2D75AADD5FB1}"/>
              </a:ext>
            </a:extLst>
          </p:cNvPr>
          <p:cNvGraphicFramePr>
            <a:graphicFrameLocks noChangeAspect="1"/>
          </p:cNvGraphicFramePr>
          <p:nvPr/>
        </p:nvGraphicFramePr>
        <p:xfrm>
          <a:off x="1115059" y="4739303"/>
          <a:ext cx="5407025" cy="411163"/>
        </p:xfrm>
        <a:graphic>
          <a:graphicData uri="http://schemas.openxmlformats.org/presentationml/2006/ole">
            <mc:AlternateContent xmlns:mc="http://schemas.openxmlformats.org/markup-compatibility/2006">
              <mc:Choice xmlns:v="urn:schemas-microsoft-com:vml" Requires="v">
                <p:oleObj spid="_x0000_s192651" name="Equation" r:id="rId11" imgW="6006960" imgH="457200" progId="Equation.3">
                  <p:embed/>
                </p:oleObj>
              </mc:Choice>
              <mc:Fallback>
                <p:oleObj name="Equation" r:id="rId11" imgW="6006960" imgH="457200" progId="Equation.3">
                  <p:embed/>
                  <p:pic>
                    <p:nvPicPr>
                      <p:cNvPr id="78855" name="Object 7">
                        <a:extLst>
                          <a:ext uri="{FF2B5EF4-FFF2-40B4-BE49-F238E27FC236}">
                            <a16:creationId xmlns:a16="http://schemas.microsoft.com/office/drawing/2014/main" id="{51BDCFDC-FC94-4350-929E-2D75AADD5FB1}"/>
                          </a:ext>
                        </a:extLst>
                      </p:cNvPr>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5059" y="4739303"/>
                        <a:ext cx="54070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8">
            <a:extLst>
              <a:ext uri="{FF2B5EF4-FFF2-40B4-BE49-F238E27FC236}">
                <a16:creationId xmlns:a16="http://schemas.microsoft.com/office/drawing/2014/main" id="{5034A19E-C1B3-4AAB-94ED-E66376C41B77}"/>
              </a:ext>
            </a:extLst>
          </p:cNvPr>
          <p:cNvGraphicFramePr>
            <a:graphicFrameLocks noChangeAspect="1"/>
          </p:cNvGraphicFramePr>
          <p:nvPr/>
        </p:nvGraphicFramePr>
        <p:xfrm>
          <a:off x="1419859" y="5348903"/>
          <a:ext cx="2571750" cy="377825"/>
        </p:xfrm>
        <a:graphic>
          <a:graphicData uri="http://schemas.openxmlformats.org/presentationml/2006/ole">
            <mc:AlternateContent xmlns:mc="http://schemas.openxmlformats.org/markup-compatibility/2006">
              <mc:Choice xmlns:v="urn:schemas-microsoft-com:vml" Requires="v">
                <p:oleObj spid="_x0000_s192652" name="Equation" r:id="rId13" imgW="2857320" imgH="419040" progId="Equation.3">
                  <p:embed/>
                </p:oleObj>
              </mc:Choice>
              <mc:Fallback>
                <p:oleObj name="Equation" r:id="rId13" imgW="2857320" imgH="419040" progId="Equation.3">
                  <p:embed/>
                  <p:pic>
                    <p:nvPicPr>
                      <p:cNvPr id="78856" name="Object 8">
                        <a:extLst>
                          <a:ext uri="{FF2B5EF4-FFF2-40B4-BE49-F238E27FC236}">
                            <a16:creationId xmlns:a16="http://schemas.microsoft.com/office/drawing/2014/main" id="{5034A19E-C1B3-4AAB-94ED-E66376C41B77}"/>
                          </a:ext>
                        </a:extLst>
                      </p:cNvPr>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9859" y="5348903"/>
                        <a:ext cx="25717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9">
            <a:extLst>
              <a:ext uri="{FF2B5EF4-FFF2-40B4-BE49-F238E27FC236}">
                <a16:creationId xmlns:a16="http://schemas.microsoft.com/office/drawing/2014/main" id="{D90179F4-AD08-47E7-9432-8AF2BCABDCB9}"/>
              </a:ext>
            </a:extLst>
          </p:cNvPr>
          <p:cNvGraphicFramePr>
            <a:graphicFrameLocks noChangeAspect="1"/>
          </p:cNvGraphicFramePr>
          <p:nvPr/>
        </p:nvGraphicFramePr>
        <p:xfrm>
          <a:off x="1115059" y="5958503"/>
          <a:ext cx="7112000" cy="442913"/>
        </p:xfrm>
        <a:graphic>
          <a:graphicData uri="http://schemas.openxmlformats.org/presentationml/2006/ole">
            <mc:AlternateContent xmlns:mc="http://schemas.openxmlformats.org/markup-compatibility/2006">
              <mc:Choice xmlns:v="urn:schemas-microsoft-com:vml" Requires="v">
                <p:oleObj spid="_x0000_s192653" name="Equation" r:id="rId15" imgW="3301920" imgH="215640" progId="Equation.3">
                  <p:embed/>
                </p:oleObj>
              </mc:Choice>
              <mc:Fallback>
                <p:oleObj name="Equation" r:id="rId15" imgW="3301920" imgH="215640" progId="Equation.3">
                  <p:embed/>
                  <p:pic>
                    <p:nvPicPr>
                      <p:cNvPr id="78857" name="Object 9">
                        <a:extLst>
                          <a:ext uri="{FF2B5EF4-FFF2-40B4-BE49-F238E27FC236}">
                            <a16:creationId xmlns:a16="http://schemas.microsoft.com/office/drawing/2014/main" id="{D90179F4-AD08-47E7-9432-8AF2BCABDCB9}"/>
                          </a:ext>
                        </a:extLst>
                      </p:cNvPr>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5059" y="5958503"/>
                        <a:ext cx="71120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a:extLst>
              <a:ext uri="{FF2B5EF4-FFF2-40B4-BE49-F238E27FC236}">
                <a16:creationId xmlns:a16="http://schemas.microsoft.com/office/drawing/2014/main" id="{7897BEA5-048F-4650-B9CA-886679619B99}"/>
              </a:ext>
            </a:extLst>
          </p:cNvPr>
          <p:cNvSpPr>
            <a:spLocks noGrp="1" noChangeArrowheads="1"/>
          </p:cNvSpPr>
          <p:nvPr>
            <p:ph type="title"/>
          </p:nvPr>
        </p:nvSpPr>
        <p:spPr>
          <a:xfrm>
            <a:off x="325564" y="386511"/>
            <a:ext cx="7886700" cy="758560"/>
          </a:xfrm>
        </p:spPr>
        <p:txBody>
          <a:bodyPr/>
          <a:lstStyle/>
          <a:p>
            <a:pPr algn="l"/>
            <a:r>
              <a:rPr lang="zh-CN" altLang="en-US" sz="3600" dirty="0"/>
              <a:t>商业应用问题举例</a:t>
            </a:r>
            <a:endParaRPr lang="zh-CN" altLang="en-US" sz="3600" dirty="0">
              <a:latin typeface="黑体" panose="02010609060101010101" pitchFamily="49" charset="-122"/>
            </a:endParaRPr>
          </a:p>
        </p:txBody>
      </p:sp>
    </p:spTree>
    <p:extLst>
      <p:ext uri="{BB962C8B-B14F-4D97-AF65-F5344CB8AC3E}">
        <p14:creationId xmlns:p14="http://schemas.microsoft.com/office/powerpoint/2010/main" val="42544211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A53C-657C-4390-884A-B283FF510872}"/>
              </a:ext>
            </a:extLst>
          </p:cNvPr>
          <p:cNvSpPr>
            <a:spLocks noGrp="1"/>
          </p:cNvSpPr>
          <p:nvPr>
            <p:ph type="title"/>
          </p:nvPr>
        </p:nvSpPr>
        <p:spPr/>
        <p:txBody>
          <a:bodyPr/>
          <a:lstStyle/>
          <a:p>
            <a:r>
              <a:rPr lang="zh-CN" altLang="en-US" dirty="0"/>
              <a:t>多元函数极值问题</a:t>
            </a:r>
          </a:p>
        </p:txBody>
      </p:sp>
      <p:sp>
        <p:nvSpPr>
          <p:cNvPr id="3" name="Slide Number Placeholder 2">
            <a:extLst>
              <a:ext uri="{FF2B5EF4-FFF2-40B4-BE49-F238E27FC236}">
                <a16:creationId xmlns:a16="http://schemas.microsoft.com/office/drawing/2014/main" id="{B85C2A42-15FC-4416-9C67-33E2CA1232DB}"/>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141</a:t>
            </a:fld>
            <a:endParaRPr kumimoji="1" lang="zh-CN" altLang="en-US" dirty="0">
              <a:solidFill>
                <a:prstClr val="white"/>
              </a:solidFill>
            </a:endParaRPr>
          </a:p>
        </p:txBody>
      </p:sp>
      <p:pic>
        <p:nvPicPr>
          <p:cNvPr id="195586" name="Picture 2" descr="https://gss0.bdstatic.com/94o3dSag_xI4khGkpoWK1HF6hhy/baike/c0%3Dbaike92%2C5%2C5%2C92%2C30/sign=04892e04e9f81a4c323fe49bb6430b3c/838ba61ea8d3fd1f498e3e4a324e251f95ca5f3e.jpg">
            <a:extLst>
              <a:ext uri="{FF2B5EF4-FFF2-40B4-BE49-F238E27FC236}">
                <a16:creationId xmlns:a16="http://schemas.microsoft.com/office/drawing/2014/main" id="{BB11B6A0-A29E-42D4-8E0B-3AFFCF0D1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883" y="2978956"/>
            <a:ext cx="5002286" cy="33531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5C0D59-C82F-4FB3-B02F-678046C83F71}"/>
              </a:ext>
            </a:extLst>
          </p:cNvPr>
          <p:cNvSpPr txBox="1"/>
          <p:nvPr/>
        </p:nvSpPr>
        <p:spPr>
          <a:xfrm>
            <a:off x="511728" y="1501629"/>
            <a:ext cx="3877985" cy="2954655"/>
          </a:xfrm>
          <a:prstGeom prst="rect">
            <a:avLst/>
          </a:prstGeom>
          <a:noFill/>
        </p:spPr>
        <p:txBody>
          <a:bodyPr wrap="none" rtlCol="0">
            <a:spAutoFit/>
          </a:bodyPr>
          <a:lstStyle/>
          <a:p>
            <a:r>
              <a:rPr lang="zh-CN" altLang="en-US" sz="2000" b="1" dirty="0"/>
              <a:t>第一步：求出所有驻点。</a:t>
            </a:r>
            <a:endParaRPr lang="en-US" altLang="zh-CN" sz="2000" b="1" dirty="0"/>
          </a:p>
          <a:p>
            <a:endParaRPr lang="en-US" altLang="zh-CN" sz="2000" b="1" dirty="0"/>
          </a:p>
          <a:p>
            <a:r>
              <a:rPr lang="zh-CN" altLang="en-US" sz="2000" b="1" dirty="0"/>
              <a:t>第二步：构造黑塞矩阵</a:t>
            </a:r>
            <a:endParaRPr lang="en-US" altLang="zh-CN" sz="2000" b="1" dirty="0"/>
          </a:p>
          <a:p>
            <a:endParaRPr lang="en-US" altLang="zh-CN" dirty="0"/>
          </a:p>
          <a:p>
            <a:r>
              <a:rPr lang="zh-CN" altLang="en-US" dirty="0"/>
              <a:t>若矩阵正定，原函数取极小值。</a:t>
            </a:r>
            <a:endParaRPr lang="en-US" altLang="zh-CN" dirty="0"/>
          </a:p>
          <a:p>
            <a:r>
              <a:rPr lang="zh-CN" altLang="en-US" dirty="0"/>
              <a:t>若矩阵负定，原函数取极大值。</a:t>
            </a:r>
            <a:endParaRPr lang="en-US" altLang="zh-CN" dirty="0"/>
          </a:p>
          <a:p>
            <a:endParaRPr lang="en-US" altLang="zh-CN" dirty="0"/>
          </a:p>
          <a:p>
            <a:r>
              <a:rPr lang="zh-CN" altLang="en-US" dirty="0"/>
              <a:t>若矩阵半正定或半负定，无法判断。</a:t>
            </a:r>
            <a:endParaRPr lang="en-US" altLang="zh-CN" dirty="0"/>
          </a:p>
          <a:p>
            <a:endParaRPr lang="en-US" altLang="zh-CN" dirty="0"/>
          </a:p>
          <a:p>
            <a:r>
              <a:rPr lang="zh-CN" altLang="en-US" dirty="0"/>
              <a:t>若矩阵不定，则不是极值点。</a:t>
            </a:r>
          </a:p>
        </p:txBody>
      </p:sp>
    </p:spTree>
    <p:extLst>
      <p:ext uri="{BB962C8B-B14F-4D97-AF65-F5344CB8AC3E}">
        <p14:creationId xmlns:p14="http://schemas.microsoft.com/office/powerpoint/2010/main" val="18975112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5C66-3962-42CB-BEB5-E8447D61E422}"/>
              </a:ext>
            </a:extLst>
          </p:cNvPr>
          <p:cNvSpPr>
            <a:spLocks noGrp="1"/>
          </p:cNvSpPr>
          <p:nvPr>
            <p:ph type="title"/>
          </p:nvPr>
        </p:nvSpPr>
        <p:spPr/>
        <p:txBody>
          <a:bodyPr/>
          <a:lstStyle/>
          <a:p>
            <a:endParaRPr lang="zh-CN" altLang="en-US"/>
          </a:p>
        </p:txBody>
      </p:sp>
      <p:sp>
        <p:nvSpPr>
          <p:cNvPr id="3" name="Slide Number Placeholder 2">
            <a:extLst>
              <a:ext uri="{FF2B5EF4-FFF2-40B4-BE49-F238E27FC236}">
                <a16:creationId xmlns:a16="http://schemas.microsoft.com/office/drawing/2014/main" id="{E8D14212-2E6E-4171-A3C9-8FFDF37FD41E}"/>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142</a:t>
            </a:fld>
            <a:endParaRPr kumimoji="1" lang="zh-CN" altLang="en-US" dirty="0">
              <a:solidFill>
                <a:prstClr val="white"/>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7554143-D613-4B91-A061-721505759DF0}"/>
                  </a:ext>
                </a:extLst>
              </p:cNvPr>
              <p:cNvSpPr txBox="1"/>
              <p:nvPr/>
            </p:nvSpPr>
            <p:spPr>
              <a:xfrm>
                <a:off x="679338" y="1483896"/>
                <a:ext cx="7195047" cy="4278607"/>
              </a:xfrm>
              <a:prstGeom prst="rect">
                <a:avLst/>
              </a:prstGeom>
              <a:noFill/>
            </p:spPr>
            <p:txBody>
              <a:bodyPr wrap="none" rtlCol="0">
                <a:spAutoFit/>
              </a:bodyPr>
              <a:lstStyle/>
              <a:p>
                <a:r>
                  <a:rPr lang="zh-CN" altLang="en-US" sz="2400" dirty="0"/>
                  <a:t>例：下列</a:t>
                </a:r>
                <a:r>
                  <a:rPr lang="en-US" altLang="zh-CN" sz="2400" dirty="0"/>
                  <a:t>2</a:t>
                </a:r>
                <a:r>
                  <a:rPr lang="zh-CN" altLang="en-US" sz="2400" dirty="0"/>
                  <a:t>个函数驻点都是</a:t>
                </a:r>
                <a:r>
                  <a:rPr lang="en-US" altLang="zh-CN" sz="2400" dirty="0"/>
                  <a:t>(0, 0)</a:t>
                </a:r>
              </a:p>
              <a:p>
                <a:endParaRPr lang="en-US" altLang="zh-CN" sz="2400" dirty="0"/>
              </a:p>
              <a:p>
                <a:r>
                  <a:rPr lang="en-US" altLang="zh-CN" sz="2400" dirty="0"/>
                  <a:t>(1) </a:t>
                </a:r>
                <a14:m>
                  <m:oMath xmlns:m="http://schemas.openxmlformats.org/officeDocument/2006/math">
                    <m:r>
                      <m:rPr>
                        <m:nor/>
                      </m:rPr>
                      <a:rPr lang="zh-CN" altLang="en-US" sz="2400" dirty="0"/>
                      <m:t>函数</m:t>
                    </m:r>
                    <m:r>
                      <m:rPr>
                        <m:nor/>
                      </m:rPr>
                      <a:rPr lang="en-US" altLang="zh-CN" sz="2400" b="0" i="0" dirty="0" smtClean="0"/>
                      <m:t> </m:t>
                    </m:r>
                    <m:r>
                      <a:rPr lang="en-US" altLang="zh-CN" sz="2400" i="1">
                        <a:latin typeface="Cambria Math" panose="02040503050406030204" pitchFamily="18" charset="0"/>
                      </a:rPr>
                      <m:t>𝑧</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2</m:t>
                        </m:r>
                      </m:sup>
                    </m:sSup>
                    <m:r>
                      <a:rPr lang="zh-CN" altLang="en-US" sz="2400" i="1" smtClean="0">
                        <a:latin typeface="Cambria Math" panose="02040503050406030204" pitchFamily="18" charset="0"/>
                      </a:rPr>
                      <m:t>，</m:t>
                    </m:r>
                    <m:r>
                      <a:rPr lang="zh-CN" altLang="en-US" sz="2400" i="1">
                        <a:latin typeface="Cambria Math" panose="02040503050406030204" pitchFamily="18" charset="0"/>
                      </a:rPr>
                      <m:t>对应</m:t>
                    </m:r>
                    <m:r>
                      <a:rPr lang="zh-CN" altLang="en-US" sz="2400" i="1" smtClean="0">
                        <a:latin typeface="Cambria Math" panose="02040503050406030204" pitchFamily="18" charset="0"/>
                      </a:rPr>
                      <m:t>黑塞矩阵</m:t>
                    </m:r>
                    <m:d>
                      <m:dPr>
                        <m:ctrlPr>
                          <a:rPr lang="en-US" altLang="zh-CN" sz="2400" i="1" smtClean="0">
                            <a:latin typeface="Cambria Math" panose="02040503050406030204" pitchFamily="18" charset="0"/>
                          </a:rPr>
                        </m:ctrlPr>
                      </m:dPr>
                      <m:e>
                        <m:m>
                          <m:mPr>
                            <m:mcs>
                              <m:mc>
                                <m:mcPr>
                                  <m:count m:val="2"/>
                                  <m:mcJc m:val="center"/>
                                </m:mcPr>
                              </m:mc>
                            </m:mcs>
                            <m:ctrlPr>
                              <a:rPr lang="en-US" altLang="zh-CN" sz="2400" i="1" smtClean="0">
                                <a:latin typeface="Cambria Math" panose="02040503050406030204" pitchFamily="18" charset="0"/>
                              </a:rPr>
                            </m:ctrlPr>
                          </m:mPr>
                          <m:mr>
                            <m:e>
                              <m:r>
                                <m:rPr>
                                  <m:brk m:alnAt="7"/>
                                </m:rPr>
                                <a:rPr lang="en-US" altLang="zh-CN" sz="2400" b="0" i="1" smtClean="0">
                                  <a:latin typeface="Cambria Math" panose="02040503050406030204" pitchFamily="18" charset="0"/>
                                </a:rPr>
                                <m:t>2</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2</m:t>
                              </m:r>
                            </m:e>
                          </m:mr>
                        </m:m>
                      </m:e>
                    </m:d>
                    <m:r>
                      <a:rPr lang="zh-CN" altLang="en-US" sz="2400" i="1">
                        <a:latin typeface="Cambria Math" panose="02040503050406030204" pitchFamily="18" charset="0"/>
                      </a:rPr>
                      <m:t>正定</m:t>
                    </m:r>
                    <m:r>
                      <a:rPr lang="zh-CN" altLang="en-US" sz="2400" i="1" smtClean="0">
                        <a:latin typeface="Cambria Math" panose="02040503050406030204" pitchFamily="18" charset="0"/>
                      </a:rPr>
                      <m:t>，</m:t>
                    </m:r>
                  </m:oMath>
                </a14:m>
                <a:endParaRPr lang="en-US" altLang="zh-CN" sz="2400" dirty="0"/>
              </a:p>
              <a:p>
                <a:endParaRPr lang="en-US" altLang="zh-CN" sz="2400" dirty="0"/>
              </a:p>
              <a:p>
                <a:r>
                  <a:rPr lang="zh-CN" altLang="en-US" sz="2400" dirty="0"/>
                  <a:t>则</a:t>
                </a:r>
                <a:r>
                  <a:rPr lang="en-US" altLang="zh-CN" sz="2400" dirty="0"/>
                  <a:t>(0, 0)</a:t>
                </a:r>
                <a:r>
                  <a:rPr lang="zh-CN" altLang="en-US" sz="2400" dirty="0"/>
                  <a:t>为极小值点。</a:t>
                </a:r>
                <a:endParaRPr lang="en-US" altLang="zh-CN" sz="2400" dirty="0"/>
              </a:p>
              <a:p>
                <a:endParaRPr lang="en-US" altLang="zh-CN" sz="2400" dirty="0"/>
              </a:p>
              <a:p>
                <a:endParaRPr lang="en-US" altLang="zh-CN" sz="2400" dirty="0"/>
              </a:p>
              <a:p>
                <a:r>
                  <a:rPr lang="en-US" altLang="zh-CN" sz="2400" dirty="0"/>
                  <a:t>(2) </a:t>
                </a:r>
                <a:r>
                  <a:rPr lang="zh-CN" altLang="en-US" sz="2400" dirty="0"/>
                  <a:t>函数 </a:t>
                </a:r>
                <a14:m>
                  <m:oMath xmlns:m="http://schemas.openxmlformats.org/officeDocument/2006/math">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𝑥𝑦</m:t>
                    </m:r>
                  </m:oMath>
                </a14:m>
                <a:r>
                  <a:rPr lang="zh-CN" altLang="en-US" sz="2400" dirty="0"/>
                  <a:t>，对应黑塞矩阵</a:t>
                </a:r>
                <a14:m>
                  <m:oMath xmlns:m="http://schemas.openxmlformats.org/officeDocument/2006/math">
                    <m:d>
                      <m:dPr>
                        <m:ctrlPr>
                          <a:rPr lang="en-US" altLang="zh-CN" sz="2400" i="1" smtClean="0">
                            <a:latin typeface="Cambria Math" panose="02040503050406030204" pitchFamily="18" charset="0"/>
                          </a:rPr>
                        </m:ctrlPr>
                      </m:dPr>
                      <m:e>
                        <m:m>
                          <m:mPr>
                            <m:mcs>
                              <m:mc>
                                <m:mcPr>
                                  <m:count m:val="2"/>
                                  <m:mcJc m:val="center"/>
                                </m:mcPr>
                              </m:mc>
                            </m:mcs>
                            <m:ctrlPr>
                              <a:rPr lang="en-US" altLang="zh-CN" sz="2400" i="1" smtClean="0">
                                <a:latin typeface="Cambria Math" panose="02040503050406030204" pitchFamily="18" charset="0"/>
                              </a:rPr>
                            </m:ctrlPr>
                          </m:mPr>
                          <m:mr>
                            <m:e>
                              <m:r>
                                <m:rPr>
                                  <m:brk m:alnAt="7"/>
                                </m:rPr>
                                <a:rPr lang="en-US" altLang="zh-CN" sz="2400" b="0" i="1" smtClean="0">
                                  <a:latin typeface="Cambria Math" panose="02040503050406030204" pitchFamily="18" charset="0"/>
                                </a:rPr>
                                <m:t>2</m:t>
                              </m:r>
                            </m:e>
                            <m:e>
                              <m:r>
                                <a:rPr lang="en-US" altLang="zh-CN" sz="2400" b="0" i="1" smtClean="0">
                                  <a:latin typeface="Cambria Math" panose="02040503050406030204" pitchFamily="18" charset="0"/>
                                </a:rPr>
                                <m:t>1</m:t>
                              </m:r>
                            </m:e>
                          </m:mr>
                          <m:mr>
                            <m:e>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mr>
                        </m:m>
                      </m:e>
                    </m:d>
                  </m:oMath>
                </a14:m>
                <a:r>
                  <a:rPr lang="zh-CN" altLang="en-US" sz="2400" dirty="0"/>
                  <a:t>不定，</a:t>
                </a:r>
                <a:endParaRPr lang="en-US" altLang="zh-CN" sz="2400" dirty="0"/>
              </a:p>
              <a:p>
                <a:endParaRPr lang="en-US" altLang="zh-CN" sz="2400" dirty="0"/>
              </a:p>
              <a:p>
                <a:r>
                  <a:rPr lang="zh-CN" altLang="en-US" sz="2400" dirty="0"/>
                  <a:t>则</a:t>
                </a:r>
                <a:r>
                  <a:rPr lang="en-US" altLang="zh-CN" sz="2400" dirty="0"/>
                  <a:t>(0, 0)</a:t>
                </a:r>
                <a:r>
                  <a:rPr lang="zh-CN" altLang="en-US" sz="2400" dirty="0"/>
                  <a:t>不是极值点。</a:t>
                </a:r>
              </a:p>
            </p:txBody>
          </p:sp>
        </mc:Choice>
        <mc:Fallback xmlns="">
          <p:sp>
            <p:nvSpPr>
              <p:cNvPr id="4" name="TextBox 3">
                <a:extLst>
                  <a:ext uri="{FF2B5EF4-FFF2-40B4-BE49-F238E27FC236}">
                    <a16:creationId xmlns:a16="http://schemas.microsoft.com/office/drawing/2014/main" id="{D7554143-D613-4B91-A061-721505759DF0}"/>
                  </a:ext>
                </a:extLst>
              </p:cNvPr>
              <p:cNvSpPr txBox="1">
                <a:spLocks noRot="1" noChangeAspect="1" noMove="1" noResize="1" noEditPoints="1" noAdjustHandles="1" noChangeArrowheads="1" noChangeShapeType="1" noTextEdit="1"/>
              </p:cNvSpPr>
              <p:nvPr/>
            </p:nvSpPr>
            <p:spPr>
              <a:xfrm>
                <a:off x="679338" y="1483896"/>
                <a:ext cx="7195047" cy="4278607"/>
              </a:xfrm>
              <a:prstGeom prst="rect">
                <a:avLst/>
              </a:prstGeom>
              <a:blipFill>
                <a:blip r:embed="rId2"/>
                <a:stretch>
                  <a:fillRect l="-1270" t="-1425" b="-2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702629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1210-8F8D-48A4-9978-D92D38C29A9D}"/>
              </a:ext>
            </a:extLst>
          </p:cNvPr>
          <p:cNvSpPr>
            <a:spLocks noGrp="1"/>
          </p:cNvSpPr>
          <p:nvPr>
            <p:ph type="title"/>
          </p:nvPr>
        </p:nvSpPr>
        <p:spPr/>
        <p:txBody>
          <a:bodyPr/>
          <a:lstStyle/>
          <a:p>
            <a:r>
              <a:rPr lang="zh-CN" altLang="en-US" dirty="0"/>
              <a:t>例题</a:t>
            </a:r>
          </a:p>
        </p:txBody>
      </p:sp>
      <p:sp>
        <p:nvSpPr>
          <p:cNvPr id="3" name="Slide Number Placeholder 2">
            <a:extLst>
              <a:ext uri="{FF2B5EF4-FFF2-40B4-BE49-F238E27FC236}">
                <a16:creationId xmlns:a16="http://schemas.microsoft.com/office/drawing/2014/main" id="{1BDD26E6-E116-4436-9060-B8758880149B}"/>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143</a:t>
            </a:fld>
            <a:endParaRPr kumimoji="1" lang="zh-CN" altLang="en-US" dirty="0">
              <a:solidFill>
                <a:prstClr val="white"/>
              </a:solidFill>
            </a:endParaRPr>
          </a:p>
        </p:txBody>
      </p:sp>
      <p:sp>
        <p:nvSpPr>
          <p:cNvPr id="4" name="Rectangle 1">
            <a:extLst>
              <a:ext uri="{FF2B5EF4-FFF2-40B4-BE49-F238E27FC236}">
                <a16:creationId xmlns:a16="http://schemas.microsoft.com/office/drawing/2014/main" id="{DA009E10-DF09-4CE7-98FC-59D77ED62D95}"/>
              </a:ext>
            </a:extLst>
          </p:cNvPr>
          <p:cNvSpPr>
            <a:spLocks noChangeArrowheads="1"/>
          </p:cNvSpPr>
          <p:nvPr/>
        </p:nvSpPr>
        <p:spPr bwMode="auto">
          <a:xfrm>
            <a:off x="427669" y="1334808"/>
            <a:ext cx="8244565" cy="48512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lvl1pPr indent="317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求三元函数</a:t>
            </a:r>
            <a:r>
              <a:rPr kumimoji="0" lang="en-US"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lang="zh-CN" altLang="zh-CN" dirty="0">
                <a:solidFill>
                  <a:srgbClr val="333333"/>
                </a:solidFill>
                <a:cs typeface="Arial" panose="020B0604020202020204" pitchFamily="34" charset="0"/>
              </a:rPr>
              <a:t>的极值。</a:t>
            </a:r>
            <a:endParaRPr lang="zh-CN" altLang="zh-CN" sz="1100" dirty="0"/>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解：因为</a:t>
            </a:r>
            <a:endParaRPr kumimoji="0" lang="en-US"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zh-CN" altLang="zh-CN" sz="2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zh-CN" altLang="zh-CN" sz="105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故该三元函数的驻点是</a:t>
            </a: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又因为</a:t>
            </a: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zh-CN" altLang="zh-CN" sz="4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zh-CN" altLang="zh-CN" sz="1100" b="0" i="0" u="none" strike="noStrike" cap="none" normalizeH="0" baseline="0" dirty="0">
              <a:ln>
                <a:noFill/>
              </a:ln>
              <a:solidFill>
                <a:schemeClr val="tx1"/>
              </a:solidFill>
              <a:effectLst/>
            </a:endParaRP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故有：</a:t>
            </a: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zh-CN" altLang="zh-CN" sz="4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endParaRPr kumimoji="0" lang="zh-CN" altLang="zh-CN" sz="900" b="0" i="0" u="none" strike="noStrike" cap="none" normalizeH="0" baseline="0" dirty="0">
              <a:ln>
                <a:noFill/>
              </a:ln>
              <a:solidFill>
                <a:schemeClr val="tx1"/>
              </a:solidFill>
              <a:effectLst/>
            </a:endParaRP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因为A是正定矩阵，故                  是极小值点，且极小值</a:t>
            </a:r>
          </a:p>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p:txBody>
      </p:sp>
      <p:pic>
        <p:nvPicPr>
          <p:cNvPr id="196610" name="Picture 2" descr="https://gss2.bdstatic.com/-fo3dSag_xI4khGkpoWK1HF6hhy/baike/s%3D259/sign=4c279a3e07d79123e4e0937194355917/cf1b9d16fdfaaf5175794b89875494eef01f7a6a.jpg">
            <a:extLst>
              <a:ext uri="{FF2B5EF4-FFF2-40B4-BE49-F238E27FC236}">
                <a16:creationId xmlns:a16="http://schemas.microsoft.com/office/drawing/2014/main" id="{83FE4FD4-4FB9-47F3-836B-14E6F1F93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431" y="1359965"/>
            <a:ext cx="3993850" cy="308406"/>
          </a:xfrm>
          <a:prstGeom prst="rect">
            <a:avLst/>
          </a:prstGeom>
          <a:noFill/>
          <a:extLst>
            <a:ext uri="{909E8E84-426E-40DD-AFC4-6F175D3DCCD1}">
              <a14:hiddenFill xmlns:a14="http://schemas.microsoft.com/office/drawing/2010/main">
                <a:solidFill>
                  <a:srgbClr val="FFFFFF"/>
                </a:solidFill>
              </a14:hiddenFill>
            </a:ext>
          </a:extLst>
        </p:spPr>
      </p:pic>
      <p:pic>
        <p:nvPicPr>
          <p:cNvPr id="196611" name="Picture 3" descr="https://gss2.bdstatic.com/9fo3dSag_xI4khGkpoWK1HF6hhy/baike/s%3D264/sign=92943bc0943df8dca23d8897f91172bf/c995d143ad4bd11391ab820551afa40f4bfb05a6.jpg">
            <a:extLst>
              <a:ext uri="{FF2B5EF4-FFF2-40B4-BE49-F238E27FC236}">
                <a16:creationId xmlns:a16="http://schemas.microsoft.com/office/drawing/2014/main" id="{C6450C1A-7A82-47EC-9C94-F03DC525F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573" y="1992457"/>
            <a:ext cx="3614582" cy="547664"/>
          </a:xfrm>
          <a:prstGeom prst="rect">
            <a:avLst/>
          </a:prstGeom>
          <a:noFill/>
          <a:extLst>
            <a:ext uri="{909E8E84-426E-40DD-AFC4-6F175D3DCCD1}">
              <a14:hiddenFill xmlns:a14="http://schemas.microsoft.com/office/drawing/2010/main">
                <a:solidFill>
                  <a:srgbClr val="FFFFFF"/>
                </a:solidFill>
              </a14:hiddenFill>
            </a:ext>
          </a:extLst>
        </p:spPr>
      </p:pic>
      <p:pic>
        <p:nvPicPr>
          <p:cNvPr id="196612" name="Picture 4" descr="https://gss2.bdstatic.com/9fo3dSag_xI4khGkpoWK1HF6hhy/baike/s%3D69/sign=f4e5d4388c94a4c20e23e4220ef47929/8b13632762d0f703b3e2a0eb03fa513d2697c5b0.jpg">
            <a:extLst>
              <a:ext uri="{FF2B5EF4-FFF2-40B4-BE49-F238E27FC236}">
                <a16:creationId xmlns:a16="http://schemas.microsoft.com/office/drawing/2014/main" id="{DE9A101D-1768-4D86-B3E3-3C14B2FD29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940" y="2793826"/>
            <a:ext cx="1113079" cy="290368"/>
          </a:xfrm>
          <a:prstGeom prst="rect">
            <a:avLst/>
          </a:prstGeom>
          <a:noFill/>
          <a:extLst>
            <a:ext uri="{909E8E84-426E-40DD-AFC4-6F175D3DCCD1}">
              <a14:hiddenFill xmlns:a14="http://schemas.microsoft.com/office/drawing/2010/main">
                <a:solidFill>
                  <a:srgbClr val="FFFFFF"/>
                </a:solidFill>
              </a14:hiddenFill>
            </a:ext>
          </a:extLst>
        </p:spPr>
      </p:pic>
      <p:pic>
        <p:nvPicPr>
          <p:cNvPr id="196613" name="Picture 5" descr="https://gss2.bdstatic.com/9fo3dSag_xI4khGkpoWK1HF6hhy/baike/s%3D409/sign=0d9443a0d233c895a27e997be8127397/f9198618367adab4485d2f7480d4b31c8701e473.jpg">
            <a:extLst>
              <a:ext uri="{FF2B5EF4-FFF2-40B4-BE49-F238E27FC236}">
                <a16:creationId xmlns:a16="http://schemas.microsoft.com/office/drawing/2014/main" id="{1DA76FB4-B165-49CA-B165-7E5F04C510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604" y="3515260"/>
            <a:ext cx="4775503" cy="490394"/>
          </a:xfrm>
          <a:prstGeom prst="rect">
            <a:avLst/>
          </a:prstGeom>
          <a:noFill/>
          <a:extLst>
            <a:ext uri="{909E8E84-426E-40DD-AFC4-6F175D3DCCD1}">
              <a14:hiddenFill xmlns:a14="http://schemas.microsoft.com/office/drawing/2010/main">
                <a:solidFill>
                  <a:srgbClr val="FFFFFF"/>
                </a:solidFill>
              </a14:hiddenFill>
            </a:ext>
          </a:extLst>
        </p:spPr>
      </p:pic>
      <p:pic>
        <p:nvPicPr>
          <p:cNvPr id="196614" name="Picture 6" descr="https://gss3.bdstatic.com/-Po3dSag_xI4khGkpoWK1HF6hhy/baike/s%3D106/sign=4d715061db160924d825a61be206359b/f703738da97739124897b256f3198618367ae250.jpg">
            <a:extLst>
              <a:ext uri="{FF2B5EF4-FFF2-40B4-BE49-F238E27FC236}">
                <a16:creationId xmlns:a16="http://schemas.microsoft.com/office/drawing/2014/main" id="{0136C56E-C8CB-4213-ACFE-DD082C08EC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741" y="4343797"/>
            <a:ext cx="1401683" cy="766959"/>
          </a:xfrm>
          <a:prstGeom prst="rect">
            <a:avLst/>
          </a:prstGeom>
          <a:noFill/>
          <a:extLst>
            <a:ext uri="{909E8E84-426E-40DD-AFC4-6F175D3DCCD1}">
              <a14:hiddenFill xmlns:a14="http://schemas.microsoft.com/office/drawing/2010/main">
                <a:solidFill>
                  <a:srgbClr val="FFFFFF"/>
                </a:solidFill>
              </a14:hiddenFill>
            </a:ext>
          </a:extLst>
        </p:spPr>
      </p:pic>
      <p:pic>
        <p:nvPicPr>
          <p:cNvPr id="196615" name="Picture 7" descr="https://gss2.bdstatic.com/9fo3dSag_xI4khGkpoWK1HF6hhy/baike/s%3D69/sign=f4e5d4388c94a4c20e23e4220ef47929/8b13632762d0f703b3e2a0eb03fa513d2697c5b0.jpg">
            <a:extLst>
              <a:ext uri="{FF2B5EF4-FFF2-40B4-BE49-F238E27FC236}">
                <a16:creationId xmlns:a16="http://schemas.microsoft.com/office/drawing/2014/main" id="{D9331CC5-635C-415F-9C8A-A44D1D32D4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603" y="5545902"/>
            <a:ext cx="873753" cy="227936"/>
          </a:xfrm>
          <a:prstGeom prst="rect">
            <a:avLst/>
          </a:prstGeom>
          <a:noFill/>
          <a:extLst>
            <a:ext uri="{909E8E84-426E-40DD-AFC4-6F175D3DCCD1}">
              <a14:hiddenFill xmlns:a14="http://schemas.microsoft.com/office/drawing/2010/main">
                <a:solidFill>
                  <a:srgbClr val="FFFFFF"/>
                </a:solidFill>
              </a14:hiddenFill>
            </a:ext>
          </a:extLst>
        </p:spPr>
      </p:pic>
      <p:pic>
        <p:nvPicPr>
          <p:cNvPr id="196616" name="Picture 8" descr="https://gss1.bdstatic.com/-vo3dSag_xI4khGkpoWK1HF6hhy/baike/s%3D129/sign=039889d3b81c8701d2b6b6e41e7e9e6e/42166d224f4a20a46bc80bf09b529822720ed036.jpg">
            <a:extLst>
              <a:ext uri="{FF2B5EF4-FFF2-40B4-BE49-F238E27FC236}">
                <a16:creationId xmlns:a16="http://schemas.microsoft.com/office/drawing/2014/main" id="{11E1273E-3346-4960-AD29-053B6728CF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3831" y="5545903"/>
            <a:ext cx="1633534" cy="227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7351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75A888C1-981C-4588-8D24-69A44F6B4CD9}"/>
              </a:ext>
            </a:extLst>
          </p:cNvPr>
          <p:cNvSpPr>
            <a:spLocks noChangeArrowheads="1"/>
          </p:cNvSpPr>
          <p:nvPr/>
        </p:nvSpPr>
        <p:spPr bwMode="auto">
          <a:xfrm>
            <a:off x="323528" y="115888"/>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4000" b="1" dirty="0">
                <a:latin typeface="黑体" panose="02010609060101010101" pitchFamily="49" charset="-122"/>
                <a:ea typeface="黑体" panose="02010609060101010101" pitchFamily="49" charset="-122"/>
              </a:rPr>
              <a:t>三、泰勒中值定理</a:t>
            </a:r>
            <a:endParaRPr lang="zh-CN" altLang="en-US" sz="4000" dirty="0"/>
          </a:p>
        </p:txBody>
      </p:sp>
      <p:graphicFrame>
        <p:nvGraphicFramePr>
          <p:cNvPr id="46083" name="Object 1027">
            <a:extLst>
              <a:ext uri="{FF2B5EF4-FFF2-40B4-BE49-F238E27FC236}">
                <a16:creationId xmlns:a16="http://schemas.microsoft.com/office/drawing/2014/main" id="{1BA486C1-1E34-4643-BFD5-A47DC7BA18DB}"/>
              </a:ext>
            </a:extLst>
          </p:cNvPr>
          <p:cNvGraphicFramePr>
            <a:graphicFrameLocks noChangeAspect="1"/>
          </p:cNvGraphicFramePr>
          <p:nvPr>
            <p:extLst>
              <p:ext uri="{D42A27DB-BD31-4B8C-83A1-F6EECF244321}">
                <p14:modId xmlns:p14="http://schemas.microsoft.com/office/powerpoint/2010/main" val="2021550429"/>
              </p:ext>
            </p:extLst>
          </p:nvPr>
        </p:nvGraphicFramePr>
        <p:xfrm>
          <a:off x="872066" y="1524000"/>
          <a:ext cx="7164388" cy="2193925"/>
        </p:xfrm>
        <a:graphic>
          <a:graphicData uri="http://schemas.openxmlformats.org/presentationml/2006/ole">
            <mc:AlternateContent xmlns:mc="http://schemas.openxmlformats.org/markup-compatibility/2006">
              <mc:Choice xmlns:v="urn:schemas-microsoft-com:vml" Requires="v">
                <p:oleObj spid="_x0000_s132173" name="Document" r:id="rId3" imgW="7863120" imgH="2414520" progId="Word.Document.8">
                  <p:embed/>
                </p:oleObj>
              </mc:Choice>
              <mc:Fallback>
                <p:oleObj name="Document" r:id="rId3" imgW="7863120" imgH="2414520" progId="Word.Document.8">
                  <p:embed/>
                  <p:pic>
                    <p:nvPicPr>
                      <p:cNvPr id="46083" name="Object 1027">
                        <a:extLst>
                          <a:ext uri="{FF2B5EF4-FFF2-40B4-BE49-F238E27FC236}">
                            <a16:creationId xmlns:a16="http://schemas.microsoft.com/office/drawing/2014/main" id="{1BA486C1-1E34-4643-BFD5-A47DC7BA1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066" y="1524000"/>
                        <a:ext cx="7164388"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4" name="Object 1028">
            <a:extLst>
              <a:ext uri="{FF2B5EF4-FFF2-40B4-BE49-F238E27FC236}">
                <a16:creationId xmlns:a16="http://schemas.microsoft.com/office/drawing/2014/main" id="{40AB3286-B462-409E-BC94-817DD13C11DC}"/>
              </a:ext>
            </a:extLst>
          </p:cNvPr>
          <p:cNvGraphicFramePr>
            <a:graphicFrameLocks noChangeAspect="1"/>
          </p:cNvGraphicFramePr>
          <p:nvPr>
            <p:extLst>
              <p:ext uri="{D42A27DB-BD31-4B8C-83A1-F6EECF244321}">
                <p14:modId xmlns:p14="http://schemas.microsoft.com/office/powerpoint/2010/main" val="4183877028"/>
              </p:ext>
            </p:extLst>
          </p:nvPr>
        </p:nvGraphicFramePr>
        <p:xfrm>
          <a:off x="795866" y="3276600"/>
          <a:ext cx="7038975" cy="1830388"/>
        </p:xfrm>
        <a:graphic>
          <a:graphicData uri="http://schemas.openxmlformats.org/presentationml/2006/ole">
            <mc:AlternateContent xmlns:mc="http://schemas.openxmlformats.org/markup-compatibility/2006">
              <mc:Choice xmlns:v="urn:schemas-microsoft-com:vml" Requires="v">
                <p:oleObj spid="_x0000_s132174" name="Document" r:id="rId5" imgW="7328520" imgH="2250000" progId="Word.Document.8">
                  <p:embed/>
                </p:oleObj>
              </mc:Choice>
              <mc:Fallback>
                <p:oleObj name="Document" r:id="rId5" imgW="7328520" imgH="2250000" progId="Word.Document.8">
                  <p:embed/>
                  <p:pic>
                    <p:nvPicPr>
                      <p:cNvPr id="46084" name="Object 1028">
                        <a:extLst>
                          <a:ext uri="{FF2B5EF4-FFF2-40B4-BE49-F238E27FC236}">
                            <a16:creationId xmlns:a16="http://schemas.microsoft.com/office/drawing/2014/main" id="{40AB3286-B462-409E-BC94-817DD13C11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866" y="3276600"/>
                        <a:ext cx="7038975"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1029">
            <a:extLst>
              <a:ext uri="{FF2B5EF4-FFF2-40B4-BE49-F238E27FC236}">
                <a16:creationId xmlns:a16="http://schemas.microsoft.com/office/drawing/2014/main" id="{499D0C92-0B2F-48CF-BDE9-7B942580E944}"/>
              </a:ext>
            </a:extLst>
          </p:cNvPr>
          <p:cNvGraphicFramePr>
            <a:graphicFrameLocks noChangeAspect="1"/>
          </p:cNvGraphicFramePr>
          <p:nvPr>
            <p:extLst>
              <p:ext uri="{D42A27DB-BD31-4B8C-83A1-F6EECF244321}">
                <p14:modId xmlns:p14="http://schemas.microsoft.com/office/powerpoint/2010/main" val="1519739781"/>
              </p:ext>
            </p:extLst>
          </p:nvPr>
        </p:nvGraphicFramePr>
        <p:xfrm>
          <a:off x="719666" y="4953000"/>
          <a:ext cx="7696200" cy="990600"/>
        </p:xfrm>
        <a:graphic>
          <a:graphicData uri="http://schemas.openxmlformats.org/presentationml/2006/ole">
            <mc:AlternateContent xmlns:mc="http://schemas.openxmlformats.org/markup-compatibility/2006">
              <mc:Choice xmlns:v="urn:schemas-microsoft-com:vml" Requires="v">
                <p:oleObj spid="_x0000_s132175" name="Document" r:id="rId7" imgW="7783200" imgH="1087920" progId="Word.Document.8">
                  <p:embed/>
                </p:oleObj>
              </mc:Choice>
              <mc:Fallback>
                <p:oleObj name="Document" r:id="rId7" imgW="7783200" imgH="1087920" progId="Word.Document.8">
                  <p:embed/>
                  <p:pic>
                    <p:nvPicPr>
                      <p:cNvPr id="46085" name="Object 1029">
                        <a:extLst>
                          <a:ext uri="{FF2B5EF4-FFF2-40B4-BE49-F238E27FC236}">
                            <a16:creationId xmlns:a16="http://schemas.microsoft.com/office/drawing/2014/main" id="{499D0C92-0B2F-48CF-BDE9-7B942580E9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666" y="4953000"/>
                        <a:ext cx="7696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617423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Object 3">
            <a:extLst>
              <a:ext uri="{FF2B5EF4-FFF2-40B4-BE49-F238E27FC236}">
                <a16:creationId xmlns:a16="http://schemas.microsoft.com/office/drawing/2014/main" id="{7CD2BF37-A2B8-4389-BA4C-B9C7F22A4BC5}"/>
              </a:ext>
            </a:extLst>
          </p:cNvPr>
          <p:cNvGraphicFramePr>
            <a:graphicFrameLocks noChangeAspect="1"/>
          </p:cNvGraphicFramePr>
          <p:nvPr>
            <p:extLst>
              <p:ext uri="{D42A27DB-BD31-4B8C-83A1-F6EECF244321}">
                <p14:modId xmlns:p14="http://schemas.microsoft.com/office/powerpoint/2010/main" val="53961031"/>
              </p:ext>
            </p:extLst>
          </p:nvPr>
        </p:nvGraphicFramePr>
        <p:xfrm>
          <a:off x="1036637" y="1697037"/>
          <a:ext cx="7070725" cy="1731963"/>
        </p:xfrm>
        <a:graphic>
          <a:graphicData uri="http://schemas.openxmlformats.org/presentationml/2006/ole">
            <mc:AlternateContent xmlns:mc="http://schemas.openxmlformats.org/markup-compatibility/2006">
              <mc:Choice xmlns:v="urn:schemas-microsoft-com:vml" Requires="v">
                <p:oleObj spid="_x0000_s149554" name="文档" r:id="rId3" imgW="7230600" imgH="1785240" progId="Word.Document.8">
                  <p:embed/>
                </p:oleObj>
              </mc:Choice>
              <mc:Fallback>
                <p:oleObj name="文档" r:id="rId3" imgW="7230600" imgH="1785240" progId="Word.Document.8">
                  <p:embed/>
                  <p:pic>
                    <p:nvPicPr>
                      <p:cNvPr id="21507" name="Object 3">
                        <a:extLst>
                          <a:ext uri="{FF2B5EF4-FFF2-40B4-BE49-F238E27FC236}">
                            <a16:creationId xmlns:a16="http://schemas.microsoft.com/office/drawing/2014/main" id="{7CD2BF37-A2B8-4389-BA4C-B9C7F22A4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37" y="1697037"/>
                        <a:ext cx="7070725"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4">
            <a:extLst>
              <a:ext uri="{FF2B5EF4-FFF2-40B4-BE49-F238E27FC236}">
                <a16:creationId xmlns:a16="http://schemas.microsoft.com/office/drawing/2014/main" id="{AEE4983C-4BA1-4F3F-B62A-BE36B0C65A4D}"/>
              </a:ext>
            </a:extLst>
          </p:cNvPr>
          <p:cNvGraphicFramePr>
            <a:graphicFrameLocks noChangeAspect="1"/>
          </p:cNvGraphicFramePr>
          <p:nvPr>
            <p:extLst>
              <p:ext uri="{D42A27DB-BD31-4B8C-83A1-F6EECF244321}">
                <p14:modId xmlns:p14="http://schemas.microsoft.com/office/powerpoint/2010/main" val="3783574938"/>
              </p:ext>
            </p:extLst>
          </p:nvPr>
        </p:nvGraphicFramePr>
        <p:xfrm>
          <a:off x="1036637" y="3941763"/>
          <a:ext cx="7215188" cy="1731963"/>
        </p:xfrm>
        <a:graphic>
          <a:graphicData uri="http://schemas.openxmlformats.org/presentationml/2006/ole">
            <mc:AlternateContent xmlns:mc="http://schemas.openxmlformats.org/markup-compatibility/2006">
              <mc:Choice xmlns:v="urn:schemas-microsoft-com:vml" Requires="v">
                <p:oleObj spid="_x0000_s149555" name="文档" r:id="rId5" imgW="7379280" imgH="1785240" progId="Word.Document.8">
                  <p:embed/>
                </p:oleObj>
              </mc:Choice>
              <mc:Fallback>
                <p:oleObj name="文档" r:id="rId5" imgW="7379280" imgH="1785240" progId="Word.Document.8">
                  <p:embed/>
                  <p:pic>
                    <p:nvPicPr>
                      <p:cNvPr id="21508" name="Object 4">
                        <a:extLst>
                          <a:ext uri="{FF2B5EF4-FFF2-40B4-BE49-F238E27FC236}">
                            <a16:creationId xmlns:a16="http://schemas.microsoft.com/office/drawing/2014/main" id="{AEE4983C-4BA1-4F3F-B62A-BE36B0C65A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637" y="3941763"/>
                        <a:ext cx="7215188"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Line 9">
            <a:extLst>
              <a:ext uri="{FF2B5EF4-FFF2-40B4-BE49-F238E27FC236}">
                <a16:creationId xmlns:a16="http://schemas.microsoft.com/office/drawing/2014/main" id="{9793383B-3B74-47A7-B854-378D200C28E5}"/>
              </a:ext>
            </a:extLst>
          </p:cNvPr>
          <p:cNvSpPr>
            <a:spLocks noChangeShapeType="1"/>
          </p:cNvSpPr>
          <p:nvPr/>
        </p:nvSpPr>
        <p:spPr bwMode="auto">
          <a:xfrm>
            <a:off x="1570037" y="2916237"/>
            <a:ext cx="62484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Line 10">
            <a:extLst>
              <a:ext uri="{FF2B5EF4-FFF2-40B4-BE49-F238E27FC236}">
                <a16:creationId xmlns:a16="http://schemas.microsoft.com/office/drawing/2014/main" id="{59E2A080-63FC-4CF0-BF72-D0D290D82F3B}"/>
              </a:ext>
            </a:extLst>
          </p:cNvPr>
          <p:cNvSpPr>
            <a:spLocks noChangeShapeType="1"/>
          </p:cNvSpPr>
          <p:nvPr/>
        </p:nvSpPr>
        <p:spPr bwMode="auto">
          <a:xfrm>
            <a:off x="1722437" y="5160963"/>
            <a:ext cx="58674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5420005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BF26E7ED-C157-407F-8FA2-7F5D01891B25}"/>
              </a:ext>
            </a:extLst>
          </p:cNvPr>
          <p:cNvSpPr txBox="1">
            <a:spLocks noChangeArrowheads="1"/>
          </p:cNvSpPr>
          <p:nvPr/>
        </p:nvSpPr>
        <p:spPr bwMode="auto">
          <a:xfrm>
            <a:off x="395536" y="547687"/>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tx2"/>
                </a:solidFill>
                <a:ea typeface="黑体" panose="02010609060101010101" pitchFamily="49" charset="-122"/>
              </a:rPr>
              <a:t> </a:t>
            </a:r>
            <a:r>
              <a:rPr lang="zh-CN" altLang="en-US" sz="2800" b="1" dirty="0">
                <a:solidFill>
                  <a:schemeClr val="tx2"/>
                </a:solidFill>
                <a:ea typeface="黑体" panose="02010609060101010101" pitchFamily="49" charset="-122"/>
              </a:rPr>
              <a:t>常用函数的麦克劳林公式</a:t>
            </a:r>
            <a:endParaRPr lang="zh-CN" altLang="en-US" sz="2800" dirty="0"/>
          </a:p>
        </p:txBody>
      </p:sp>
      <p:graphicFrame>
        <p:nvGraphicFramePr>
          <p:cNvPr id="27651" name="Object 3">
            <a:extLst>
              <a:ext uri="{FF2B5EF4-FFF2-40B4-BE49-F238E27FC236}">
                <a16:creationId xmlns:a16="http://schemas.microsoft.com/office/drawing/2014/main" id="{411A079B-B0CD-4BB3-8CFC-37CEC1360F42}"/>
              </a:ext>
            </a:extLst>
          </p:cNvPr>
          <p:cNvGraphicFramePr>
            <a:graphicFrameLocks noChangeAspect="1"/>
          </p:cNvGraphicFramePr>
          <p:nvPr/>
        </p:nvGraphicFramePr>
        <p:xfrm>
          <a:off x="1447800" y="1066800"/>
          <a:ext cx="6781800" cy="5195888"/>
        </p:xfrm>
        <a:graphic>
          <a:graphicData uri="http://schemas.openxmlformats.org/presentationml/2006/ole">
            <mc:AlternateContent xmlns:mc="http://schemas.openxmlformats.org/markup-compatibility/2006">
              <mc:Choice xmlns:v="urn:schemas-microsoft-com:vml" Requires="v">
                <p:oleObj spid="_x0000_s150554" name="文档" r:id="rId3" imgW="8281080" imgH="6340320" progId="Word.Document.8">
                  <p:embed/>
                </p:oleObj>
              </mc:Choice>
              <mc:Fallback>
                <p:oleObj name="文档" r:id="rId3" imgW="8281080" imgH="6340320" progId="Word.Document.8">
                  <p:embed/>
                  <p:pic>
                    <p:nvPicPr>
                      <p:cNvPr id="27651" name="Object 3">
                        <a:extLst>
                          <a:ext uri="{FF2B5EF4-FFF2-40B4-BE49-F238E27FC236}">
                            <a16:creationId xmlns:a16="http://schemas.microsoft.com/office/drawing/2014/main" id="{411A079B-B0CD-4BB3-8CFC-37CEC1360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066800"/>
                        <a:ext cx="6781800" cy="519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43303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a:extLst>
              <a:ext uri="{FF2B5EF4-FFF2-40B4-BE49-F238E27FC236}">
                <a16:creationId xmlns:a16="http://schemas.microsoft.com/office/drawing/2014/main" id="{E6116719-E501-4F34-B0C9-0CE7165C02F4}"/>
              </a:ext>
            </a:extLst>
          </p:cNvPr>
          <p:cNvGrpSpPr>
            <a:grpSpLocks/>
          </p:cNvGrpSpPr>
          <p:nvPr/>
        </p:nvGrpSpPr>
        <p:grpSpPr bwMode="auto">
          <a:xfrm>
            <a:off x="1295400" y="1905000"/>
            <a:ext cx="6934200" cy="4267200"/>
            <a:chOff x="2687" y="410"/>
            <a:chExt cx="2725" cy="2950"/>
          </a:xfrm>
        </p:grpSpPr>
        <p:sp>
          <p:nvSpPr>
            <p:cNvPr id="50179" name="Rectangle 3">
              <a:extLst>
                <a:ext uri="{FF2B5EF4-FFF2-40B4-BE49-F238E27FC236}">
                  <a16:creationId xmlns:a16="http://schemas.microsoft.com/office/drawing/2014/main" id="{17669710-D527-46F3-BCB6-2F9F4B799293}"/>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50180" name="Group 4">
              <a:extLst>
                <a:ext uri="{FF2B5EF4-FFF2-40B4-BE49-F238E27FC236}">
                  <a16:creationId xmlns:a16="http://schemas.microsoft.com/office/drawing/2014/main" id="{BB36956B-C3D2-4F9B-A4F1-B532D4EA1B85}"/>
                </a:ext>
              </a:extLst>
            </p:cNvPr>
            <p:cNvGrpSpPr>
              <a:grpSpLocks/>
            </p:cNvGrpSpPr>
            <p:nvPr/>
          </p:nvGrpSpPr>
          <p:grpSpPr bwMode="auto">
            <a:xfrm>
              <a:off x="2687" y="410"/>
              <a:ext cx="2725" cy="2950"/>
              <a:chOff x="2687" y="410"/>
              <a:chExt cx="2725" cy="2950"/>
            </a:xfrm>
          </p:grpSpPr>
          <p:sp>
            <p:nvSpPr>
              <p:cNvPr id="50181" name="AutoShape 5" descr="深色木质">
                <a:extLst>
                  <a:ext uri="{FF2B5EF4-FFF2-40B4-BE49-F238E27FC236}">
                    <a16:creationId xmlns:a16="http://schemas.microsoft.com/office/drawing/2014/main" id="{36295109-8A6B-409C-A002-9A54B3DB22F7}"/>
                  </a:ext>
                </a:extLst>
              </p:cNvPr>
              <p:cNvSpPr>
                <a:spLocks noChangeArrowheads="1"/>
              </p:cNvSpPr>
              <p:nvPr/>
            </p:nvSpPr>
            <p:spPr bwMode="auto">
              <a:xfrm>
                <a:off x="2692" y="414"/>
                <a:ext cx="2720" cy="68"/>
              </a:xfrm>
              <a:custGeom>
                <a:avLst/>
                <a:gdLst>
                  <a:gd name="G0" fmla="+- 365 0 0"/>
                  <a:gd name="G1" fmla="+- 21600 0 365"/>
                  <a:gd name="G2" fmla="*/ 365 1 2"/>
                  <a:gd name="G3" fmla="+- 21600 0 G2"/>
                  <a:gd name="G4" fmla="+/ 365 21600 2"/>
                  <a:gd name="G5" fmla="+/ G1 0 2"/>
                  <a:gd name="G6" fmla="*/ 21600 21600 365"/>
                  <a:gd name="G7" fmla="*/ G6 1 2"/>
                  <a:gd name="G8" fmla="+- 21600 0 G7"/>
                  <a:gd name="G9" fmla="*/ 21600 1 2"/>
                  <a:gd name="G10" fmla="+- 365 0 G9"/>
                  <a:gd name="G11" fmla="?: G10 G8 0"/>
                  <a:gd name="G12" fmla="?: G10 G7 21600"/>
                  <a:gd name="T0" fmla="*/ 21417 w 21600"/>
                  <a:gd name="T1" fmla="*/ 10800 h 21600"/>
                  <a:gd name="T2" fmla="*/ 10800 w 21600"/>
                  <a:gd name="T3" fmla="*/ 21600 h 21600"/>
                  <a:gd name="T4" fmla="*/ 183 w 21600"/>
                  <a:gd name="T5" fmla="*/ 10800 h 21600"/>
                  <a:gd name="T6" fmla="*/ 10800 w 21600"/>
                  <a:gd name="T7" fmla="*/ 0 h 21600"/>
                  <a:gd name="T8" fmla="*/ 1983 w 21600"/>
                  <a:gd name="T9" fmla="*/ 1983 h 21600"/>
                  <a:gd name="T10" fmla="*/ 19617 w 21600"/>
                  <a:gd name="T11" fmla="*/ 19617 h 21600"/>
                </a:gdLst>
                <a:ahLst/>
                <a:cxnLst>
                  <a:cxn ang="0">
                    <a:pos x="T0" y="T1"/>
                  </a:cxn>
                  <a:cxn ang="0">
                    <a:pos x="T2" y="T3"/>
                  </a:cxn>
                  <a:cxn ang="0">
                    <a:pos x="T4" y="T5"/>
                  </a:cxn>
                  <a:cxn ang="0">
                    <a:pos x="T6" y="T7"/>
                  </a:cxn>
                </a:cxnLst>
                <a:rect l="T8" t="T9" r="T10" b="T11"/>
                <a:pathLst>
                  <a:path w="21600" h="21600">
                    <a:moveTo>
                      <a:pt x="0" y="0"/>
                    </a:moveTo>
                    <a:lnTo>
                      <a:pt x="365" y="21600"/>
                    </a:lnTo>
                    <a:lnTo>
                      <a:pt x="21235"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0182" name="AutoShape 6" descr="深色木质">
                <a:extLst>
                  <a:ext uri="{FF2B5EF4-FFF2-40B4-BE49-F238E27FC236}">
                    <a16:creationId xmlns:a16="http://schemas.microsoft.com/office/drawing/2014/main" id="{98984793-40B2-4C77-B581-F578D0B2D728}"/>
                  </a:ext>
                </a:extLst>
              </p:cNvPr>
              <p:cNvSpPr>
                <a:spLocks noChangeArrowheads="1"/>
              </p:cNvSpPr>
              <p:nvPr/>
            </p:nvSpPr>
            <p:spPr bwMode="auto">
              <a:xfrm rot="-5400000">
                <a:off x="1250" y="1850"/>
                <a:ext cx="2947" cy="68"/>
              </a:xfrm>
              <a:custGeom>
                <a:avLst/>
                <a:gdLst>
                  <a:gd name="G0" fmla="+- 557 0 0"/>
                  <a:gd name="G1" fmla="+- 21600 0 557"/>
                  <a:gd name="G2" fmla="*/ 557 1 2"/>
                  <a:gd name="G3" fmla="+- 21600 0 G2"/>
                  <a:gd name="G4" fmla="+/ 557 21600 2"/>
                  <a:gd name="G5" fmla="+/ G1 0 2"/>
                  <a:gd name="G6" fmla="*/ 21600 21600 557"/>
                  <a:gd name="G7" fmla="*/ G6 1 2"/>
                  <a:gd name="G8" fmla="+- 21600 0 G7"/>
                  <a:gd name="G9" fmla="*/ 21600 1 2"/>
                  <a:gd name="G10" fmla="+- 557 0 G9"/>
                  <a:gd name="G11" fmla="?: G10 G8 0"/>
                  <a:gd name="G12" fmla="?: G10 G7 21600"/>
                  <a:gd name="T0" fmla="*/ 21321 w 21600"/>
                  <a:gd name="T1" fmla="*/ 10800 h 21600"/>
                  <a:gd name="T2" fmla="*/ 10800 w 21600"/>
                  <a:gd name="T3" fmla="*/ 21600 h 21600"/>
                  <a:gd name="T4" fmla="*/ 279 w 21600"/>
                  <a:gd name="T5" fmla="*/ 10800 h 21600"/>
                  <a:gd name="T6" fmla="*/ 10800 w 21600"/>
                  <a:gd name="T7" fmla="*/ 0 h 21600"/>
                  <a:gd name="T8" fmla="*/ 2079 w 21600"/>
                  <a:gd name="T9" fmla="*/ 2079 h 21600"/>
                  <a:gd name="T10" fmla="*/ 19521 w 21600"/>
                  <a:gd name="T11" fmla="*/ 19521 h 21600"/>
                </a:gdLst>
                <a:ahLst/>
                <a:cxnLst>
                  <a:cxn ang="0">
                    <a:pos x="T0" y="T1"/>
                  </a:cxn>
                  <a:cxn ang="0">
                    <a:pos x="T2" y="T3"/>
                  </a:cxn>
                  <a:cxn ang="0">
                    <a:pos x="T4" y="T5"/>
                  </a:cxn>
                  <a:cxn ang="0">
                    <a:pos x="T6" y="T7"/>
                  </a:cxn>
                </a:cxnLst>
                <a:rect l="T8" t="T9" r="T10" b="T11"/>
                <a:pathLst>
                  <a:path w="21600" h="21600">
                    <a:moveTo>
                      <a:pt x="0" y="0"/>
                    </a:moveTo>
                    <a:lnTo>
                      <a:pt x="557" y="21600"/>
                    </a:lnTo>
                    <a:lnTo>
                      <a:pt x="2104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0183" name="AutoShape 7" descr="深色木质">
                <a:extLst>
                  <a:ext uri="{FF2B5EF4-FFF2-40B4-BE49-F238E27FC236}">
                    <a16:creationId xmlns:a16="http://schemas.microsoft.com/office/drawing/2014/main" id="{58BB4422-061E-4FE3-881A-519678588536}"/>
                  </a:ext>
                </a:extLst>
              </p:cNvPr>
              <p:cNvSpPr>
                <a:spLocks noChangeArrowheads="1"/>
              </p:cNvSpPr>
              <p:nvPr/>
            </p:nvSpPr>
            <p:spPr bwMode="auto">
              <a:xfrm rot="5400000">
                <a:off x="3904" y="1853"/>
                <a:ext cx="2947" cy="68"/>
              </a:xfrm>
              <a:custGeom>
                <a:avLst/>
                <a:gdLst>
                  <a:gd name="G0" fmla="+- 527 0 0"/>
                  <a:gd name="G1" fmla="+- 21600 0 527"/>
                  <a:gd name="G2" fmla="*/ 527 1 2"/>
                  <a:gd name="G3" fmla="+- 21600 0 G2"/>
                  <a:gd name="G4" fmla="+/ 527 21600 2"/>
                  <a:gd name="G5" fmla="+/ G1 0 2"/>
                  <a:gd name="G6" fmla="*/ 21600 21600 527"/>
                  <a:gd name="G7" fmla="*/ G6 1 2"/>
                  <a:gd name="G8" fmla="+- 21600 0 G7"/>
                  <a:gd name="G9" fmla="*/ 21600 1 2"/>
                  <a:gd name="G10" fmla="+- 527 0 G9"/>
                  <a:gd name="G11" fmla="?: G10 G8 0"/>
                  <a:gd name="G12" fmla="?: G10 G7 21600"/>
                  <a:gd name="T0" fmla="*/ 21336 w 21600"/>
                  <a:gd name="T1" fmla="*/ 10800 h 21600"/>
                  <a:gd name="T2" fmla="*/ 10800 w 21600"/>
                  <a:gd name="T3" fmla="*/ 21600 h 21600"/>
                  <a:gd name="T4" fmla="*/ 264 w 21600"/>
                  <a:gd name="T5" fmla="*/ 10800 h 21600"/>
                  <a:gd name="T6" fmla="*/ 10800 w 21600"/>
                  <a:gd name="T7" fmla="*/ 0 h 21600"/>
                  <a:gd name="T8" fmla="*/ 2064 w 21600"/>
                  <a:gd name="T9" fmla="*/ 2064 h 21600"/>
                  <a:gd name="T10" fmla="*/ 19536 w 21600"/>
                  <a:gd name="T11" fmla="*/ 19536 h 21600"/>
                </a:gdLst>
                <a:ahLst/>
                <a:cxnLst>
                  <a:cxn ang="0">
                    <a:pos x="T0" y="T1"/>
                  </a:cxn>
                  <a:cxn ang="0">
                    <a:pos x="T2" y="T3"/>
                  </a:cxn>
                  <a:cxn ang="0">
                    <a:pos x="T4" y="T5"/>
                  </a:cxn>
                  <a:cxn ang="0">
                    <a:pos x="T6" y="T7"/>
                  </a:cxn>
                </a:cxnLst>
                <a:rect l="T8" t="T9" r="T10" b="T11"/>
                <a:pathLst>
                  <a:path w="21600" h="21600">
                    <a:moveTo>
                      <a:pt x="0" y="0"/>
                    </a:moveTo>
                    <a:lnTo>
                      <a:pt x="527" y="21600"/>
                    </a:lnTo>
                    <a:lnTo>
                      <a:pt x="2107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0184" name="AutoShape 8" descr="深色木质">
                <a:extLst>
                  <a:ext uri="{FF2B5EF4-FFF2-40B4-BE49-F238E27FC236}">
                    <a16:creationId xmlns:a16="http://schemas.microsoft.com/office/drawing/2014/main" id="{256B4E6C-F33F-494E-B944-FB2EB90CF70E}"/>
                  </a:ext>
                </a:extLst>
              </p:cNvPr>
              <p:cNvSpPr>
                <a:spLocks noChangeArrowheads="1"/>
              </p:cNvSpPr>
              <p:nvPr/>
            </p:nvSpPr>
            <p:spPr bwMode="auto">
              <a:xfrm rot="10800000">
                <a:off x="2687" y="3290"/>
                <a:ext cx="2720" cy="68"/>
              </a:xfrm>
              <a:custGeom>
                <a:avLst/>
                <a:gdLst>
                  <a:gd name="G0" fmla="+- 484 0 0"/>
                  <a:gd name="G1" fmla="+- 21600 0 484"/>
                  <a:gd name="G2" fmla="*/ 484 1 2"/>
                  <a:gd name="G3" fmla="+- 21600 0 G2"/>
                  <a:gd name="G4" fmla="+/ 484 21600 2"/>
                  <a:gd name="G5" fmla="+/ G1 0 2"/>
                  <a:gd name="G6" fmla="*/ 21600 21600 484"/>
                  <a:gd name="G7" fmla="*/ G6 1 2"/>
                  <a:gd name="G8" fmla="+- 21600 0 G7"/>
                  <a:gd name="G9" fmla="*/ 21600 1 2"/>
                  <a:gd name="G10" fmla="+- 484 0 G9"/>
                  <a:gd name="G11" fmla="?: G10 G8 0"/>
                  <a:gd name="G12" fmla="?: G10 G7 21600"/>
                  <a:gd name="T0" fmla="*/ 21358 w 21600"/>
                  <a:gd name="T1" fmla="*/ 10800 h 21600"/>
                  <a:gd name="T2" fmla="*/ 10800 w 21600"/>
                  <a:gd name="T3" fmla="*/ 21600 h 21600"/>
                  <a:gd name="T4" fmla="*/ 242 w 21600"/>
                  <a:gd name="T5" fmla="*/ 10800 h 21600"/>
                  <a:gd name="T6" fmla="*/ 10800 w 21600"/>
                  <a:gd name="T7" fmla="*/ 0 h 21600"/>
                  <a:gd name="T8" fmla="*/ 2042 w 21600"/>
                  <a:gd name="T9" fmla="*/ 2042 h 21600"/>
                  <a:gd name="T10" fmla="*/ 19558 w 21600"/>
                  <a:gd name="T11" fmla="*/ 19558 h 21600"/>
                </a:gdLst>
                <a:ahLst/>
                <a:cxnLst>
                  <a:cxn ang="0">
                    <a:pos x="T0" y="T1"/>
                  </a:cxn>
                  <a:cxn ang="0">
                    <a:pos x="T2" y="T3"/>
                  </a:cxn>
                  <a:cxn ang="0">
                    <a:pos x="T4" y="T5"/>
                  </a:cxn>
                  <a:cxn ang="0">
                    <a:pos x="T6" y="T7"/>
                  </a:cxn>
                </a:cxnLst>
                <a:rect l="T8" t="T9" r="T10" b="T11"/>
                <a:pathLst>
                  <a:path w="21600" h="21600">
                    <a:moveTo>
                      <a:pt x="0" y="0"/>
                    </a:moveTo>
                    <a:lnTo>
                      <a:pt x="484" y="21600"/>
                    </a:lnTo>
                    <a:lnTo>
                      <a:pt x="21116"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50185" name="Picture 9">
            <a:extLst>
              <a:ext uri="{FF2B5EF4-FFF2-40B4-BE49-F238E27FC236}">
                <a16:creationId xmlns:a16="http://schemas.microsoft.com/office/drawing/2014/main" id="{0F9B033F-476E-4036-8B93-32323252A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9800"/>
            <a:ext cx="5791200" cy="3673475"/>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9250" dir="2132261" algn="ctr" rotWithShape="0">
                    <a:schemeClr val="tx1"/>
                  </a:outerShdw>
                </a:effectLst>
              </a14:hiddenEffects>
            </a:ext>
          </a:extLst>
        </p:spPr>
      </p:pic>
      <p:graphicFrame>
        <p:nvGraphicFramePr>
          <p:cNvPr id="50186" name="Object 10">
            <a:extLst>
              <a:ext uri="{FF2B5EF4-FFF2-40B4-BE49-F238E27FC236}">
                <a16:creationId xmlns:a16="http://schemas.microsoft.com/office/drawing/2014/main" id="{6BFF3198-D42F-4615-8103-177A61906547}"/>
              </a:ext>
            </a:extLst>
          </p:cNvPr>
          <p:cNvGraphicFramePr>
            <a:graphicFrameLocks noChangeAspect="1"/>
          </p:cNvGraphicFramePr>
          <p:nvPr/>
        </p:nvGraphicFramePr>
        <p:xfrm>
          <a:off x="5308600" y="2514600"/>
          <a:ext cx="889000" cy="330200"/>
        </p:xfrm>
        <a:graphic>
          <a:graphicData uri="http://schemas.openxmlformats.org/presentationml/2006/ole">
            <mc:AlternateContent xmlns:mc="http://schemas.openxmlformats.org/markup-compatibility/2006">
              <mc:Choice xmlns:v="urn:schemas-microsoft-com:vml" Requires="v">
                <p:oleObj spid="_x0000_s151626" name="公式" r:id="rId5" imgW="888840" imgH="330120" progId="Equation.3">
                  <p:embed/>
                </p:oleObj>
              </mc:Choice>
              <mc:Fallback>
                <p:oleObj name="公式" r:id="rId5" imgW="888840" imgH="330120" progId="Equation.3">
                  <p:embed/>
                  <p:pic>
                    <p:nvPicPr>
                      <p:cNvPr id="50186" name="Object 10">
                        <a:extLst>
                          <a:ext uri="{FF2B5EF4-FFF2-40B4-BE49-F238E27FC236}">
                            <a16:creationId xmlns:a16="http://schemas.microsoft.com/office/drawing/2014/main" id="{6BFF3198-D42F-4615-8103-177A619065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8600" y="2514600"/>
                        <a:ext cx="889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7" name="Object 11">
            <a:extLst>
              <a:ext uri="{FF2B5EF4-FFF2-40B4-BE49-F238E27FC236}">
                <a16:creationId xmlns:a16="http://schemas.microsoft.com/office/drawing/2014/main" id="{0ABA9C73-6304-476F-97B9-D48B1209F054}"/>
              </a:ext>
            </a:extLst>
          </p:cNvPr>
          <p:cNvGraphicFramePr>
            <a:graphicFrameLocks noChangeAspect="1"/>
          </p:cNvGraphicFramePr>
          <p:nvPr/>
        </p:nvGraphicFramePr>
        <p:xfrm>
          <a:off x="6146800" y="3862388"/>
          <a:ext cx="1397000" cy="404812"/>
        </p:xfrm>
        <a:graphic>
          <a:graphicData uri="http://schemas.openxmlformats.org/presentationml/2006/ole">
            <mc:AlternateContent xmlns:mc="http://schemas.openxmlformats.org/markup-compatibility/2006">
              <mc:Choice xmlns:v="urn:schemas-microsoft-com:vml" Requires="v">
                <p:oleObj spid="_x0000_s151627" name="公式" r:id="rId7" imgW="1396800" imgH="406080" progId="Equation.3">
                  <p:embed/>
                </p:oleObj>
              </mc:Choice>
              <mc:Fallback>
                <p:oleObj name="公式" r:id="rId7" imgW="1396800" imgH="406080" progId="Equation.3">
                  <p:embed/>
                  <p:pic>
                    <p:nvPicPr>
                      <p:cNvPr id="50187" name="Object 11">
                        <a:extLst>
                          <a:ext uri="{FF2B5EF4-FFF2-40B4-BE49-F238E27FC236}">
                            <a16:creationId xmlns:a16="http://schemas.microsoft.com/office/drawing/2014/main" id="{0ABA9C73-6304-476F-97B9-D48B1209F0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6800" y="3862388"/>
                        <a:ext cx="13970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8" name="AutoShape 12">
            <a:extLst>
              <a:ext uri="{FF2B5EF4-FFF2-40B4-BE49-F238E27FC236}">
                <a16:creationId xmlns:a16="http://schemas.microsoft.com/office/drawing/2014/main" id="{0334FAE9-652F-48C9-B3DD-BFF6359C74EE}"/>
              </a:ext>
            </a:extLst>
          </p:cNvPr>
          <p:cNvSpPr>
            <a:spLocks noChangeArrowheads="1"/>
          </p:cNvSpPr>
          <p:nvPr/>
        </p:nvSpPr>
        <p:spPr bwMode="auto">
          <a:xfrm>
            <a:off x="7461250" y="5772150"/>
            <a:ext cx="533400" cy="247650"/>
          </a:xfrm>
          <a:prstGeom prst="bevel">
            <a:avLst>
              <a:gd name="adj" fmla="val 14583"/>
            </a:avLst>
          </a:prstGeom>
          <a:solidFill>
            <a:schemeClr val="accent2"/>
          </a:solidFill>
          <a:ln w="3175">
            <a:solidFill>
              <a:srgbClr val="0000FF"/>
            </a:solidFill>
            <a:miter lim="800000"/>
            <a:headEnd/>
            <a:tailEnd/>
          </a:ln>
          <a:effectLst>
            <a:outerShdw dist="35921" dir="2700000" algn="ctr" rotWithShape="0">
              <a:schemeClr val="tx1"/>
            </a:outerShdw>
          </a:effectLst>
        </p:spPr>
        <p:txBody>
          <a:bodyPr wrap="none" anchor="ctr"/>
          <a:lstStyle/>
          <a:p>
            <a:pPr algn="ctr"/>
            <a:r>
              <a:rPr lang="zh-CN" altLang="en-US" sz="1400" b="1">
                <a:solidFill>
                  <a:schemeClr val="accent2"/>
                </a:solidFill>
                <a:ea typeface="黑体" panose="02010609060101010101" pitchFamily="49" charset="-122"/>
                <a:hlinkClick r:id="rId9" action="ppaction://hlinksldjump"/>
              </a:rPr>
              <a:t>播放</a:t>
            </a:r>
            <a:endParaRPr lang="zh-CN" altLang="en-US" sz="1400" b="1">
              <a:solidFill>
                <a:schemeClr val="accent2"/>
              </a:solidFill>
              <a:ea typeface="黑体" panose="02010609060101010101" pitchFamily="49" charset="-122"/>
            </a:endParaRPr>
          </a:p>
        </p:txBody>
      </p:sp>
      <p:sp>
        <p:nvSpPr>
          <p:cNvPr id="50189" name="Rectangle 13">
            <a:extLst>
              <a:ext uri="{FF2B5EF4-FFF2-40B4-BE49-F238E27FC236}">
                <a16:creationId xmlns:a16="http://schemas.microsoft.com/office/drawing/2014/main" id="{9E73E00C-4326-44AA-B7F0-82AB37815F63}"/>
              </a:ext>
            </a:extLst>
          </p:cNvPr>
          <p:cNvSpPr>
            <a:spLocks noChangeArrowheads="1"/>
          </p:cNvSpPr>
          <p:nvPr/>
        </p:nvSpPr>
        <p:spPr bwMode="auto">
          <a:xfrm>
            <a:off x="914400" y="381000"/>
            <a:ext cx="6324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endParaRPr lang="zh-CN" altLang="en-US" sz="4000" dirty="0"/>
          </a:p>
        </p:txBody>
      </p:sp>
      <p:graphicFrame>
        <p:nvGraphicFramePr>
          <p:cNvPr id="50190" name="Object 14">
            <a:hlinkClick r:id="rId10" action="ppaction://hlinkpres?slideindex=1&amp;slidetitle=没有幻灯片标题"/>
            <a:extLst>
              <a:ext uri="{FF2B5EF4-FFF2-40B4-BE49-F238E27FC236}">
                <a16:creationId xmlns:a16="http://schemas.microsoft.com/office/drawing/2014/main" id="{89F23220-A7F4-4BC8-BFAA-386A08B73A57}"/>
              </a:ext>
            </a:extLst>
          </p:cNvPr>
          <p:cNvGraphicFramePr>
            <a:graphicFrameLocks noChangeAspect="1"/>
          </p:cNvGraphicFramePr>
          <p:nvPr/>
        </p:nvGraphicFramePr>
        <p:xfrm>
          <a:off x="1066800" y="1219200"/>
          <a:ext cx="6324600" cy="704850"/>
        </p:xfrm>
        <a:graphic>
          <a:graphicData uri="http://schemas.openxmlformats.org/presentationml/2006/ole">
            <mc:AlternateContent xmlns:mc="http://schemas.openxmlformats.org/markup-compatibility/2006">
              <mc:Choice xmlns:v="urn:schemas-microsoft-com:vml" Requires="v">
                <p:oleObj spid="_x0000_s151628" name="文档" r:id="rId11" imgW="6328440" imgH="703440" progId="Word.Document.8">
                  <p:embed/>
                </p:oleObj>
              </mc:Choice>
              <mc:Fallback>
                <p:oleObj name="文档" r:id="rId11" imgW="6328440" imgH="703440" progId="Word.Document.8">
                  <p:embed/>
                  <p:pic>
                    <p:nvPicPr>
                      <p:cNvPr id="50190" name="Object 14">
                        <a:hlinkClick r:id="" action="ppaction://hlinkpres?slideindex=1&amp;slidetitle="/>
                        <a:extLst>
                          <a:ext uri="{FF2B5EF4-FFF2-40B4-BE49-F238E27FC236}">
                            <a16:creationId xmlns:a16="http://schemas.microsoft.com/office/drawing/2014/main" id="{89F23220-A7F4-4BC8-BFAA-386A08B73A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1219200"/>
                        <a:ext cx="63246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87169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a:extLst>
              <a:ext uri="{FF2B5EF4-FFF2-40B4-BE49-F238E27FC236}">
                <a16:creationId xmlns:a16="http://schemas.microsoft.com/office/drawing/2014/main" id="{0E7E13A7-DC08-4C26-8AF4-7263867D2031}"/>
              </a:ext>
            </a:extLst>
          </p:cNvPr>
          <p:cNvGrpSpPr>
            <a:grpSpLocks/>
          </p:cNvGrpSpPr>
          <p:nvPr/>
        </p:nvGrpSpPr>
        <p:grpSpPr bwMode="auto">
          <a:xfrm>
            <a:off x="1295400" y="1905000"/>
            <a:ext cx="6934200" cy="4267200"/>
            <a:chOff x="2687" y="410"/>
            <a:chExt cx="2725" cy="2950"/>
          </a:xfrm>
        </p:grpSpPr>
        <p:sp>
          <p:nvSpPr>
            <p:cNvPr id="54275" name="Rectangle 3">
              <a:extLst>
                <a:ext uri="{FF2B5EF4-FFF2-40B4-BE49-F238E27FC236}">
                  <a16:creationId xmlns:a16="http://schemas.microsoft.com/office/drawing/2014/main" id="{C38DF956-4502-41DC-905A-3E08B1F608F5}"/>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54276" name="Group 4">
              <a:extLst>
                <a:ext uri="{FF2B5EF4-FFF2-40B4-BE49-F238E27FC236}">
                  <a16:creationId xmlns:a16="http://schemas.microsoft.com/office/drawing/2014/main" id="{1610ED56-8D54-46A5-BB3D-2EED1AEC3979}"/>
                </a:ext>
              </a:extLst>
            </p:cNvPr>
            <p:cNvGrpSpPr>
              <a:grpSpLocks/>
            </p:cNvGrpSpPr>
            <p:nvPr/>
          </p:nvGrpSpPr>
          <p:grpSpPr bwMode="auto">
            <a:xfrm>
              <a:off x="2687" y="410"/>
              <a:ext cx="2725" cy="2950"/>
              <a:chOff x="2687" y="410"/>
              <a:chExt cx="2725" cy="2950"/>
            </a:xfrm>
          </p:grpSpPr>
          <p:sp>
            <p:nvSpPr>
              <p:cNvPr id="54277" name="AutoShape 5" descr="深色木质">
                <a:extLst>
                  <a:ext uri="{FF2B5EF4-FFF2-40B4-BE49-F238E27FC236}">
                    <a16:creationId xmlns:a16="http://schemas.microsoft.com/office/drawing/2014/main" id="{701F526A-1518-44AC-9D98-12E6903F3CE3}"/>
                  </a:ext>
                </a:extLst>
              </p:cNvPr>
              <p:cNvSpPr>
                <a:spLocks noChangeArrowheads="1"/>
              </p:cNvSpPr>
              <p:nvPr/>
            </p:nvSpPr>
            <p:spPr bwMode="auto">
              <a:xfrm>
                <a:off x="2692" y="414"/>
                <a:ext cx="2720" cy="68"/>
              </a:xfrm>
              <a:custGeom>
                <a:avLst/>
                <a:gdLst>
                  <a:gd name="G0" fmla="+- 365 0 0"/>
                  <a:gd name="G1" fmla="+- 21600 0 365"/>
                  <a:gd name="G2" fmla="*/ 365 1 2"/>
                  <a:gd name="G3" fmla="+- 21600 0 G2"/>
                  <a:gd name="G4" fmla="+/ 365 21600 2"/>
                  <a:gd name="G5" fmla="+/ G1 0 2"/>
                  <a:gd name="G6" fmla="*/ 21600 21600 365"/>
                  <a:gd name="G7" fmla="*/ G6 1 2"/>
                  <a:gd name="G8" fmla="+- 21600 0 G7"/>
                  <a:gd name="G9" fmla="*/ 21600 1 2"/>
                  <a:gd name="G10" fmla="+- 365 0 G9"/>
                  <a:gd name="G11" fmla="?: G10 G8 0"/>
                  <a:gd name="G12" fmla="?: G10 G7 21600"/>
                  <a:gd name="T0" fmla="*/ 21417 w 21600"/>
                  <a:gd name="T1" fmla="*/ 10800 h 21600"/>
                  <a:gd name="T2" fmla="*/ 10800 w 21600"/>
                  <a:gd name="T3" fmla="*/ 21600 h 21600"/>
                  <a:gd name="T4" fmla="*/ 183 w 21600"/>
                  <a:gd name="T5" fmla="*/ 10800 h 21600"/>
                  <a:gd name="T6" fmla="*/ 10800 w 21600"/>
                  <a:gd name="T7" fmla="*/ 0 h 21600"/>
                  <a:gd name="T8" fmla="*/ 1983 w 21600"/>
                  <a:gd name="T9" fmla="*/ 1983 h 21600"/>
                  <a:gd name="T10" fmla="*/ 19617 w 21600"/>
                  <a:gd name="T11" fmla="*/ 19617 h 21600"/>
                </a:gdLst>
                <a:ahLst/>
                <a:cxnLst>
                  <a:cxn ang="0">
                    <a:pos x="T0" y="T1"/>
                  </a:cxn>
                  <a:cxn ang="0">
                    <a:pos x="T2" y="T3"/>
                  </a:cxn>
                  <a:cxn ang="0">
                    <a:pos x="T4" y="T5"/>
                  </a:cxn>
                  <a:cxn ang="0">
                    <a:pos x="T6" y="T7"/>
                  </a:cxn>
                </a:cxnLst>
                <a:rect l="T8" t="T9" r="T10" b="T11"/>
                <a:pathLst>
                  <a:path w="21600" h="21600">
                    <a:moveTo>
                      <a:pt x="0" y="0"/>
                    </a:moveTo>
                    <a:lnTo>
                      <a:pt x="365" y="21600"/>
                    </a:lnTo>
                    <a:lnTo>
                      <a:pt x="21235"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4278" name="AutoShape 6" descr="深色木质">
                <a:extLst>
                  <a:ext uri="{FF2B5EF4-FFF2-40B4-BE49-F238E27FC236}">
                    <a16:creationId xmlns:a16="http://schemas.microsoft.com/office/drawing/2014/main" id="{A5E2CDD5-0B98-49E8-BBB0-A46314BCB1CD}"/>
                  </a:ext>
                </a:extLst>
              </p:cNvPr>
              <p:cNvSpPr>
                <a:spLocks noChangeArrowheads="1"/>
              </p:cNvSpPr>
              <p:nvPr/>
            </p:nvSpPr>
            <p:spPr bwMode="auto">
              <a:xfrm rot="-5400000">
                <a:off x="1250" y="1850"/>
                <a:ext cx="2947" cy="68"/>
              </a:xfrm>
              <a:custGeom>
                <a:avLst/>
                <a:gdLst>
                  <a:gd name="G0" fmla="+- 557 0 0"/>
                  <a:gd name="G1" fmla="+- 21600 0 557"/>
                  <a:gd name="G2" fmla="*/ 557 1 2"/>
                  <a:gd name="G3" fmla="+- 21600 0 G2"/>
                  <a:gd name="G4" fmla="+/ 557 21600 2"/>
                  <a:gd name="G5" fmla="+/ G1 0 2"/>
                  <a:gd name="G6" fmla="*/ 21600 21600 557"/>
                  <a:gd name="G7" fmla="*/ G6 1 2"/>
                  <a:gd name="G8" fmla="+- 21600 0 G7"/>
                  <a:gd name="G9" fmla="*/ 21600 1 2"/>
                  <a:gd name="G10" fmla="+- 557 0 G9"/>
                  <a:gd name="G11" fmla="?: G10 G8 0"/>
                  <a:gd name="G12" fmla="?: G10 G7 21600"/>
                  <a:gd name="T0" fmla="*/ 21321 w 21600"/>
                  <a:gd name="T1" fmla="*/ 10800 h 21600"/>
                  <a:gd name="T2" fmla="*/ 10800 w 21600"/>
                  <a:gd name="T3" fmla="*/ 21600 h 21600"/>
                  <a:gd name="T4" fmla="*/ 279 w 21600"/>
                  <a:gd name="T5" fmla="*/ 10800 h 21600"/>
                  <a:gd name="T6" fmla="*/ 10800 w 21600"/>
                  <a:gd name="T7" fmla="*/ 0 h 21600"/>
                  <a:gd name="T8" fmla="*/ 2079 w 21600"/>
                  <a:gd name="T9" fmla="*/ 2079 h 21600"/>
                  <a:gd name="T10" fmla="*/ 19521 w 21600"/>
                  <a:gd name="T11" fmla="*/ 19521 h 21600"/>
                </a:gdLst>
                <a:ahLst/>
                <a:cxnLst>
                  <a:cxn ang="0">
                    <a:pos x="T0" y="T1"/>
                  </a:cxn>
                  <a:cxn ang="0">
                    <a:pos x="T2" y="T3"/>
                  </a:cxn>
                  <a:cxn ang="0">
                    <a:pos x="T4" y="T5"/>
                  </a:cxn>
                  <a:cxn ang="0">
                    <a:pos x="T6" y="T7"/>
                  </a:cxn>
                </a:cxnLst>
                <a:rect l="T8" t="T9" r="T10" b="T11"/>
                <a:pathLst>
                  <a:path w="21600" h="21600">
                    <a:moveTo>
                      <a:pt x="0" y="0"/>
                    </a:moveTo>
                    <a:lnTo>
                      <a:pt x="557" y="21600"/>
                    </a:lnTo>
                    <a:lnTo>
                      <a:pt x="2104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4279" name="AutoShape 7" descr="深色木质">
                <a:extLst>
                  <a:ext uri="{FF2B5EF4-FFF2-40B4-BE49-F238E27FC236}">
                    <a16:creationId xmlns:a16="http://schemas.microsoft.com/office/drawing/2014/main" id="{910566E9-21E7-45B0-B15A-A89E007C83DE}"/>
                  </a:ext>
                </a:extLst>
              </p:cNvPr>
              <p:cNvSpPr>
                <a:spLocks noChangeArrowheads="1"/>
              </p:cNvSpPr>
              <p:nvPr/>
            </p:nvSpPr>
            <p:spPr bwMode="auto">
              <a:xfrm rot="5400000">
                <a:off x="3904" y="1853"/>
                <a:ext cx="2947" cy="68"/>
              </a:xfrm>
              <a:custGeom>
                <a:avLst/>
                <a:gdLst>
                  <a:gd name="G0" fmla="+- 527 0 0"/>
                  <a:gd name="G1" fmla="+- 21600 0 527"/>
                  <a:gd name="G2" fmla="*/ 527 1 2"/>
                  <a:gd name="G3" fmla="+- 21600 0 G2"/>
                  <a:gd name="G4" fmla="+/ 527 21600 2"/>
                  <a:gd name="G5" fmla="+/ G1 0 2"/>
                  <a:gd name="G6" fmla="*/ 21600 21600 527"/>
                  <a:gd name="G7" fmla="*/ G6 1 2"/>
                  <a:gd name="G8" fmla="+- 21600 0 G7"/>
                  <a:gd name="G9" fmla="*/ 21600 1 2"/>
                  <a:gd name="G10" fmla="+- 527 0 G9"/>
                  <a:gd name="G11" fmla="?: G10 G8 0"/>
                  <a:gd name="G12" fmla="?: G10 G7 21600"/>
                  <a:gd name="T0" fmla="*/ 21336 w 21600"/>
                  <a:gd name="T1" fmla="*/ 10800 h 21600"/>
                  <a:gd name="T2" fmla="*/ 10800 w 21600"/>
                  <a:gd name="T3" fmla="*/ 21600 h 21600"/>
                  <a:gd name="T4" fmla="*/ 264 w 21600"/>
                  <a:gd name="T5" fmla="*/ 10800 h 21600"/>
                  <a:gd name="T6" fmla="*/ 10800 w 21600"/>
                  <a:gd name="T7" fmla="*/ 0 h 21600"/>
                  <a:gd name="T8" fmla="*/ 2064 w 21600"/>
                  <a:gd name="T9" fmla="*/ 2064 h 21600"/>
                  <a:gd name="T10" fmla="*/ 19536 w 21600"/>
                  <a:gd name="T11" fmla="*/ 19536 h 21600"/>
                </a:gdLst>
                <a:ahLst/>
                <a:cxnLst>
                  <a:cxn ang="0">
                    <a:pos x="T0" y="T1"/>
                  </a:cxn>
                  <a:cxn ang="0">
                    <a:pos x="T2" y="T3"/>
                  </a:cxn>
                  <a:cxn ang="0">
                    <a:pos x="T4" y="T5"/>
                  </a:cxn>
                  <a:cxn ang="0">
                    <a:pos x="T6" y="T7"/>
                  </a:cxn>
                </a:cxnLst>
                <a:rect l="T8" t="T9" r="T10" b="T11"/>
                <a:pathLst>
                  <a:path w="21600" h="21600">
                    <a:moveTo>
                      <a:pt x="0" y="0"/>
                    </a:moveTo>
                    <a:lnTo>
                      <a:pt x="527" y="21600"/>
                    </a:lnTo>
                    <a:lnTo>
                      <a:pt x="2107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4280" name="AutoShape 8" descr="深色木质">
                <a:extLst>
                  <a:ext uri="{FF2B5EF4-FFF2-40B4-BE49-F238E27FC236}">
                    <a16:creationId xmlns:a16="http://schemas.microsoft.com/office/drawing/2014/main" id="{226C2111-87FA-4BA4-BB85-53A27F274214}"/>
                  </a:ext>
                </a:extLst>
              </p:cNvPr>
              <p:cNvSpPr>
                <a:spLocks noChangeArrowheads="1"/>
              </p:cNvSpPr>
              <p:nvPr/>
            </p:nvSpPr>
            <p:spPr bwMode="auto">
              <a:xfrm rot="10800000">
                <a:off x="2687" y="3290"/>
                <a:ext cx="2720" cy="68"/>
              </a:xfrm>
              <a:custGeom>
                <a:avLst/>
                <a:gdLst>
                  <a:gd name="G0" fmla="+- 484 0 0"/>
                  <a:gd name="G1" fmla="+- 21600 0 484"/>
                  <a:gd name="G2" fmla="*/ 484 1 2"/>
                  <a:gd name="G3" fmla="+- 21600 0 G2"/>
                  <a:gd name="G4" fmla="+/ 484 21600 2"/>
                  <a:gd name="G5" fmla="+/ G1 0 2"/>
                  <a:gd name="G6" fmla="*/ 21600 21600 484"/>
                  <a:gd name="G7" fmla="*/ G6 1 2"/>
                  <a:gd name="G8" fmla="+- 21600 0 G7"/>
                  <a:gd name="G9" fmla="*/ 21600 1 2"/>
                  <a:gd name="G10" fmla="+- 484 0 G9"/>
                  <a:gd name="G11" fmla="?: G10 G8 0"/>
                  <a:gd name="G12" fmla="?: G10 G7 21600"/>
                  <a:gd name="T0" fmla="*/ 21358 w 21600"/>
                  <a:gd name="T1" fmla="*/ 10800 h 21600"/>
                  <a:gd name="T2" fmla="*/ 10800 w 21600"/>
                  <a:gd name="T3" fmla="*/ 21600 h 21600"/>
                  <a:gd name="T4" fmla="*/ 242 w 21600"/>
                  <a:gd name="T5" fmla="*/ 10800 h 21600"/>
                  <a:gd name="T6" fmla="*/ 10800 w 21600"/>
                  <a:gd name="T7" fmla="*/ 0 h 21600"/>
                  <a:gd name="T8" fmla="*/ 2042 w 21600"/>
                  <a:gd name="T9" fmla="*/ 2042 h 21600"/>
                  <a:gd name="T10" fmla="*/ 19558 w 21600"/>
                  <a:gd name="T11" fmla="*/ 19558 h 21600"/>
                </a:gdLst>
                <a:ahLst/>
                <a:cxnLst>
                  <a:cxn ang="0">
                    <a:pos x="T0" y="T1"/>
                  </a:cxn>
                  <a:cxn ang="0">
                    <a:pos x="T2" y="T3"/>
                  </a:cxn>
                  <a:cxn ang="0">
                    <a:pos x="T4" y="T5"/>
                  </a:cxn>
                  <a:cxn ang="0">
                    <a:pos x="T6" y="T7"/>
                  </a:cxn>
                </a:cxnLst>
                <a:rect l="T8" t="T9" r="T10" b="T11"/>
                <a:pathLst>
                  <a:path w="21600" h="21600">
                    <a:moveTo>
                      <a:pt x="0" y="0"/>
                    </a:moveTo>
                    <a:lnTo>
                      <a:pt x="484" y="21600"/>
                    </a:lnTo>
                    <a:lnTo>
                      <a:pt x="21116"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54281" name="Picture 9">
            <a:extLst>
              <a:ext uri="{FF2B5EF4-FFF2-40B4-BE49-F238E27FC236}">
                <a16:creationId xmlns:a16="http://schemas.microsoft.com/office/drawing/2014/main" id="{97943438-451B-4520-A678-CE005F678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9800"/>
            <a:ext cx="5791200" cy="3665538"/>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chemeClr val="tx1"/>
                  </a:outerShdw>
                </a:effectLst>
              </a14:hiddenEffects>
            </a:ext>
          </a:extLst>
        </p:spPr>
      </p:pic>
      <p:graphicFrame>
        <p:nvGraphicFramePr>
          <p:cNvPr id="54282" name="Object 10">
            <a:extLst>
              <a:ext uri="{FF2B5EF4-FFF2-40B4-BE49-F238E27FC236}">
                <a16:creationId xmlns:a16="http://schemas.microsoft.com/office/drawing/2014/main" id="{77D4F155-6DAB-4DA1-9512-0A273715A94F}"/>
              </a:ext>
            </a:extLst>
          </p:cNvPr>
          <p:cNvGraphicFramePr>
            <a:graphicFrameLocks noChangeAspect="1"/>
          </p:cNvGraphicFramePr>
          <p:nvPr/>
        </p:nvGraphicFramePr>
        <p:xfrm>
          <a:off x="5181600" y="2438400"/>
          <a:ext cx="889000" cy="330200"/>
        </p:xfrm>
        <a:graphic>
          <a:graphicData uri="http://schemas.openxmlformats.org/presentationml/2006/ole">
            <mc:AlternateContent xmlns:mc="http://schemas.openxmlformats.org/markup-compatibility/2006">
              <mc:Choice xmlns:v="urn:schemas-microsoft-com:vml" Requires="v">
                <p:oleObj spid="_x0000_s152698" name="公式" r:id="rId5" imgW="888840" imgH="330120" progId="Equation.3">
                  <p:embed/>
                </p:oleObj>
              </mc:Choice>
              <mc:Fallback>
                <p:oleObj name="公式" r:id="rId5" imgW="888840" imgH="330120" progId="Equation.3">
                  <p:embed/>
                  <p:pic>
                    <p:nvPicPr>
                      <p:cNvPr id="54282" name="Object 10">
                        <a:extLst>
                          <a:ext uri="{FF2B5EF4-FFF2-40B4-BE49-F238E27FC236}">
                            <a16:creationId xmlns:a16="http://schemas.microsoft.com/office/drawing/2014/main" id="{77D4F155-6DAB-4DA1-9512-0A273715A9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438400"/>
                        <a:ext cx="889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3" name="Object 11">
            <a:extLst>
              <a:ext uri="{FF2B5EF4-FFF2-40B4-BE49-F238E27FC236}">
                <a16:creationId xmlns:a16="http://schemas.microsoft.com/office/drawing/2014/main" id="{0D838550-A16A-404E-B27B-E7436ADC002E}"/>
              </a:ext>
            </a:extLst>
          </p:cNvPr>
          <p:cNvGraphicFramePr>
            <a:graphicFrameLocks noChangeAspect="1"/>
          </p:cNvGraphicFramePr>
          <p:nvPr/>
        </p:nvGraphicFramePr>
        <p:xfrm>
          <a:off x="6019800" y="3786188"/>
          <a:ext cx="1397000" cy="404812"/>
        </p:xfrm>
        <a:graphic>
          <a:graphicData uri="http://schemas.openxmlformats.org/presentationml/2006/ole">
            <mc:AlternateContent xmlns:mc="http://schemas.openxmlformats.org/markup-compatibility/2006">
              <mc:Choice xmlns:v="urn:schemas-microsoft-com:vml" Requires="v">
                <p:oleObj spid="_x0000_s152699" name="公式" r:id="rId7" imgW="1396800" imgH="406080" progId="Equation.3">
                  <p:embed/>
                </p:oleObj>
              </mc:Choice>
              <mc:Fallback>
                <p:oleObj name="公式" r:id="rId7" imgW="1396800" imgH="406080" progId="Equation.3">
                  <p:embed/>
                  <p:pic>
                    <p:nvPicPr>
                      <p:cNvPr id="54283" name="Object 11">
                        <a:extLst>
                          <a:ext uri="{FF2B5EF4-FFF2-40B4-BE49-F238E27FC236}">
                            <a16:creationId xmlns:a16="http://schemas.microsoft.com/office/drawing/2014/main" id="{0D838550-A16A-404E-B27B-E7436ADC00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786188"/>
                        <a:ext cx="13970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4" name="Object 12">
            <a:extLst>
              <a:ext uri="{FF2B5EF4-FFF2-40B4-BE49-F238E27FC236}">
                <a16:creationId xmlns:a16="http://schemas.microsoft.com/office/drawing/2014/main" id="{9A605643-1EC8-4B0A-96E6-D132B44E5E36}"/>
              </a:ext>
            </a:extLst>
          </p:cNvPr>
          <p:cNvGraphicFramePr>
            <a:graphicFrameLocks noChangeAspect="1"/>
          </p:cNvGraphicFramePr>
          <p:nvPr/>
        </p:nvGraphicFramePr>
        <p:xfrm>
          <a:off x="6096000" y="4953000"/>
          <a:ext cx="1425575" cy="766763"/>
        </p:xfrm>
        <a:graphic>
          <a:graphicData uri="http://schemas.openxmlformats.org/presentationml/2006/ole">
            <mc:AlternateContent xmlns:mc="http://schemas.openxmlformats.org/markup-compatibility/2006">
              <mc:Choice xmlns:v="urn:schemas-microsoft-com:vml" Requires="v">
                <p:oleObj spid="_x0000_s152700" name="公式" r:id="rId9" imgW="1650960" imgH="888840" progId="Equation.3">
                  <p:embed/>
                </p:oleObj>
              </mc:Choice>
              <mc:Fallback>
                <p:oleObj name="公式" r:id="rId9" imgW="1650960" imgH="888840" progId="Equation.3">
                  <p:embed/>
                  <p:pic>
                    <p:nvPicPr>
                      <p:cNvPr id="54284" name="Object 12">
                        <a:extLst>
                          <a:ext uri="{FF2B5EF4-FFF2-40B4-BE49-F238E27FC236}">
                            <a16:creationId xmlns:a16="http://schemas.microsoft.com/office/drawing/2014/main" id="{9A605643-1EC8-4B0A-96E6-D132B44E5E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953000"/>
                        <a:ext cx="1425575"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5" name="Object 13">
            <a:extLst>
              <a:ext uri="{FF2B5EF4-FFF2-40B4-BE49-F238E27FC236}">
                <a16:creationId xmlns:a16="http://schemas.microsoft.com/office/drawing/2014/main" id="{8C4F1AD2-8A1C-47C7-8382-A9051BE1B9B8}"/>
              </a:ext>
            </a:extLst>
          </p:cNvPr>
          <p:cNvGraphicFramePr>
            <a:graphicFrameLocks noChangeAspect="1"/>
          </p:cNvGraphicFramePr>
          <p:nvPr/>
        </p:nvGraphicFramePr>
        <p:xfrm>
          <a:off x="4572000" y="4267200"/>
          <a:ext cx="228600" cy="252413"/>
        </p:xfrm>
        <a:graphic>
          <a:graphicData uri="http://schemas.openxmlformats.org/presentationml/2006/ole">
            <mc:AlternateContent xmlns:mc="http://schemas.openxmlformats.org/markup-compatibility/2006">
              <mc:Choice xmlns:v="urn:schemas-microsoft-com:vml" Requires="v">
                <p:oleObj spid="_x0000_s152701" name="公式" r:id="rId11" imgW="228600" imgH="253800" progId="Equation.3">
                  <p:embed/>
                </p:oleObj>
              </mc:Choice>
              <mc:Fallback>
                <p:oleObj name="公式" r:id="rId11" imgW="228600" imgH="253800" progId="Equation.3">
                  <p:embed/>
                  <p:pic>
                    <p:nvPicPr>
                      <p:cNvPr id="54285" name="Object 13">
                        <a:extLst>
                          <a:ext uri="{FF2B5EF4-FFF2-40B4-BE49-F238E27FC236}">
                            <a16:creationId xmlns:a16="http://schemas.microsoft.com/office/drawing/2014/main" id="{8C4F1AD2-8A1C-47C7-8382-A9051BE1B9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267200"/>
                        <a:ext cx="228600"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7" name="Rectangle 15">
            <a:extLst>
              <a:ext uri="{FF2B5EF4-FFF2-40B4-BE49-F238E27FC236}">
                <a16:creationId xmlns:a16="http://schemas.microsoft.com/office/drawing/2014/main" id="{E9C8BA57-C4FF-4BB2-9203-2790624B53FB}"/>
              </a:ext>
            </a:extLst>
          </p:cNvPr>
          <p:cNvSpPr>
            <a:spLocks noChangeArrowheads="1"/>
          </p:cNvSpPr>
          <p:nvPr/>
        </p:nvSpPr>
        <p:spPr bwMode="auto">
          <a:xfrm>
            <a:off x="914400" y="381000"/>
            <a:ext cx="6324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endParaRPr lang="zh-CN" altLang="en-US" sz="4000" dirty="0"/>
          </a:p>
        </p:txBody>
      </p:sp>
      <p:graphicFrame>
        <p:nvGraphicFramePr>
          <p:cNvPr id="54288" name="Object 16">
            <a:hlinkClick r:id="rId13" action="ppaction://hlinkpres?slideindex=1&amp;slidetitle=没有幻灯片标题"/>
            <a:extLst>
              <a:ext uri="{FF2B5EF4-FFF2-40B4-BE49-F238E27FC236}">
                <a16:creationId xmlns:a16="http://schemas.microsoft.com/office/drawing/2014/main" id="{1CB4440D-4325-4614-B2C0-59BCDB642E5D}"/>
              </a:ext>
            </a:extLst>
          </p:cNvPr>
          <p:cNvGraphicFramePr>
            <a:graphicFrameLocks noChangeAspect="1"/>
          </p:cNvGraphicFramePr>
          <p:nvPr/>
        </p:nvGraphicFramePr>
        <p:xfrm>
          <a:off x="1066800" y="1219200"/>
          <a:ext cx="6324600" cy="704850"/>
        </p:xfrm>
        <a:graphic>
          <a:graphicData uri="http://schemas.openxmlformats.org/presentationml/2006/ole">
            <mc:AlternateContent xmlns:mc="http://schemas.openxmlformats.org/markup-compatibility/2006">
              <mc:Choice xmlns:v="urn:schemas-microsoft-com:vml" Requires="v">
                <p:oleObj spid="_x0000_s152702" name="文档" r:id="rId14" imgW="6328440" imgH="703440" progId="Word.Document.8">
                  <p:embed/>
                </p:oleObj>
              </mc:Choice>
              <mc:Fallback>
                <p:oleObj name="文档" r:id="rId14" imgW="6328440" imgH="703440" progId="Word.Document.8">
                  <p:embed/>
                  <p:pic>
                    <p:nvPicPr>
                      <p:cNvPr id="54288" name="Object 16">
                        <a:hlinkClick r:id="" action="ppaction://hlinkpres?slideindex=1&amp;slidetitle="/>
                        <a:extLst>
                          <a:ext uri="{FF2B5EF4-FFF2-40B4-BE49-F238E27FC236}">
                            <a16:creationId xmlns:a16="http://schemas.microsoft.com/office/drawing/2014/main" id="{1CB4440D-4325-4614-B2C0-59BCDB642E5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1219200"/>
                        <a:ext cx="63246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64555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2">
            <a:extLst>
              <a:ext uri="{FF2B5EF4-FFF2-40B4-BE49-F238E27FC236}">
                <a16:creationId xmlns:a16="http://schemas.microsoft.com/office/drawing/2014/main" id="{F1137C18-FB07-4F5F-BB77-42FDD937D862}"/>
              </a:ext>
            </a:extLst>
          </p:cNvPr>
          <p:cNvGrpSpPr>
            <a:grpSpLocks/>
          </p:cNvGrpSpPr>
          <p:nvPr/>
        </p:nvGrpSpPr>
        <p:grpSpPr bwMode="auto">
          <a:xfrm>
            <a:off x="1295400" y="1905000"/>
            <a:ext cx="6934200" cy="4267200"/>
            <a:chOff x="2687" y="410"/>
            <a:chExt cx="2725" cy="2950"/>
          </a:xfrm>
        </p:grpSpPr>
        <p:sp>
          <p:nvSpPr>
            <p:cNvPr id="55299" name="Rectangle 3">
              <a:extLst>
                <a:ext uri="{FF2B5EF4-FFF2-40B4-BE49-F238E27FC236}">
                  <a16:creationId xmlns:a16="http://schemas.microsoft.com/office/drawing/2014/main" id="{8F482155-F757-4DE1-AF77-0BCBF944A8F4}"/>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55300" name="Group 4">
              <a:extLst>
                <a:ext uri="{FF2B5EF4-FFF2-40B4-BE49-F238E27FC236}">
                  <a16:creationId xmlns:a16="http://schemas.microsoft.com/office/drawing/2014/main" id="{0171594C-FACA-4A5E-901C-CAE991DF625D}"/>
                </a:ext>
              </a:extLst>
            </p:cNvPr>
            <p:cNvGrpSpPr>
              <a:grpSpLocks/>
            </p:cNvGrpSpPr>
            <p:nvPr/>
          </p:nvGrpSpPr>
          <p:grpSpPr bwMode="auto">
            <a:xfrm>
              <a:off x="2687" y="410"/>
              <a:ext cx="2725" cy="2950"/>
              <a:chOff x="2687" y="410"/>
              <a:chExt cx="2725" cy="2950"/>
            </a:xfrm>
          </p:grpSpPr>
          <p:sp>
            <p:nvSpPr>
              <p:cNvPr id="55301" name="AutoShape 5" descr="深色木质">
                <a:extLst>
                  <a:ext uri="{FF2B5EF4-FFF2-40B4-BE49-F238E27FC236}">
                    <a16:creationId xmlns:a16="http://schemas.microsoft.com/office/drawing/2014/main" id="{B426588D-7E6B-469D-888E-47FA54DE6085}"/>
                  </a:ext>
                </a:extLst>
              </p:cNvPr>
              <p:cNvSpPr>
                <a:spLocks noChangeArrowheads="1"/>
              </p:cNvSpPr>
              <p:nvPr/>
            </p:nvSpPr>
            <p:spPr bwMode="auto">
              <a:xfrm>
                <a:off x="2692" y="414"/>
                <a:ext cx="2720" cy="68"/>
              </a:xfrm>
              <a:custGeom>
                <a:avLst/>
                <a:gdLst>
                  <a:gd name="G0" fmla="+- 365 0 0"/>
                  <a:gd name="G1" fmla="+- 21600 0 365"/>
                  <a:gd name="G2" fmla="*/ 365 1 2"/>
                  <a:gd name="G3" fmla="+- 21600 0 G2"/>
                  <a:gd name="G4" fmla="+/ 365 21600 2"/>
                  <a:gd name="G5" fmla="+/ G1 0 2"/>
                  <a:gd name="G6" fmla="*/ 21600 21600 365"/>
                  <a:gd name="G7" fmla="*/ G6 1 2"/>
                  <a:gd name="G8" fmla="+- 21600 0 G7"/>
                  <a:gd name="G9" fmla="*/ 21600 1 2"/>
                  <a:gd name="G10" fmla="+- 365 0 G9"/>
                  <a:gd name="G11" fmla="?: G10 G8 0"/>
                  <a:gd name="G12" fmla="?: G10 G7 21600"/>
                  <a:gd name="T0" fmla="*/ 21417 w 21600"/>
                  <a:gd name="T1" fmla="*/ 10800 h 21600"/>
                  <a:gd name="T2" fmla="*/ 10800 w 21600"/>
                  <a:gd name="T3" fmla="*/ 21600 h 21600"/>
                  <a:gd name="T4" fmla="*/ 183 w 21600"/>
                  <a:gd name="T5" fmla="*/ 10800 h 21600"/>
                  <a:gd name="T6" fmla="*/ 10800 w 21600"/>
                  <a:gd name="T7" fmla="*/ 0 h 21600"/>
                  <a:gd name="T8" fmla="*/ 1983 w 21600"/>
                  <a:gd name="T9" fmla="*/ 1983 h 21600"/>
                  <a:gd name="T10" fmla="*/ 19617 w 21600"/>
                  <a:gd name="T11" fmla="*/ 19617 h 21600"/>
                </a:gdLst>
                <a:ahLst/>
                <a:cxnLst>
                  <a:cxn ang="0">
                    <a:pos x="T0" y="T1"/>
                  </a:cxn>
                  <a:cxn ang="0">
                    <a:pos x="T2" y="T3"/>
                  </a:cxn>
                  <a:cxn ang="0">
                    <a:pos x="T4" y="T5"/>
                  </a:cxn>
                  <a:cxn ang="0">
                    <a:pos x="T6" y="T7"/>
                  </a:cxn>
                </a:cxnLst>
                <a:rect l="T8" t="T9" r="T10" b="T11"/>
                <a:pathLst>
                  <a:path w="21600" h="21600">
                    <a:moveTo>
                      <a:pt x="0" y="0"/>
                    </a:moveTo>
                    <a:lnTo>
                      <a:pt x="365" y="21600"/>
                    </a:lnTo>
                    <a:lnTo>
                      <a:pt x="21235"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5302" name="AutoShape 6" descr="深色木质">
                <a:extLst>
                  <a:ext uri="{FF2B5EF4-FFF2-40B4-BE49-F238E27FC236}">
                    <a16:creationId xmlns:a16="http://schemas.microsoft.com/office/drawing/2014/main" id="{62F47E95-0E53-4F55-A64E-90AA0310B2E8}"/>
                  </a:ext>
                </a:extLst>
              </p:cNvPr>
              <p:cNvSpPr>
                <a:spLocks noChangeArrowheads="1"/>
              </p:cNvSpPr>
              <p:nvPr/>
            </p:nvSpPr>
            <p:spPr bwMode="auto">
              <a:xfrm rot="-5400000">
                <a:off x="1250" y="1850"/>
                <a:ext cx="2947" cy="68"/>
              </a:xfrm>
              <a:custGeom>
                <a:avLst/>
                <a:gdLst>
                  <a:gd name="G0" fmla="+- 557 0 0"/>
                  <a:gd name="G1" fmla="+- 21600 0 557"/>
                  <a:gd name="G2" fmla="*/ 557 1 2"/>
                  <a:gd name="G3" fmla="+- 21600 0 G2"/>
                  <a:gd name="G4" fmla="+/ 557 21600 2"/>
                  <a:gd name="G5" fmla="+/ G1 0 2"/>
                  <a:gd name="G6" fmla="*/ 21600 21600 557"/>
                  <a:gd name="G7" fmla="*/ G6 1 2"/>
                  <a:gd name="G8" fmla="+- 21600 0 G7"/>
                  <a:gd name="G9" fmla="*/ 21600 1 2"/>
                  <a:gd name="G10" fmla="+- 557 0 G9"/>
                  <a:gd name="G11" fmla="?: G10 G8 0"/>
                  <a:gd name="G12" fmla="?: G10 G7 21600"/>
                  <a:gd name="T0" fmla="*/ 21321 w 21600"/>
                  <a:gd name="T1" fmla="*/ 10800 h 21600"/>
                  <a:gd name="T2" fmla="*/ 10800 w 21600"/>
                  <a:gd name="T3" fmla="*/ 21600 h 21600"/>
                  <a:gd name="T4" fmla="*/ 279 w 21600"/>
                  <a:gd name="T5" fmla="*/ 10800 h 21600"/>
                  <a:gd name="T6" fmla="*/ 10800 w 21600"/>
                  <a:gd name="T7" fmla="*/ 0 h 21600"/>
                  <a:gd name="T8" fmla="*/ 2079 w 21600"/>
                  <a:gd name="T9" fmla="*/ 2079 h 21600"/>
                  <a:gd name="T10" fmla="*/ 19521 w 21600"/>
                  <a:gd name="T11" fmla="*/ 19521 h 21600"/>
                </a:gdLst>
                <a:ahLst/>
                <a:cxnLst>
                  <a:cxn ang="0">
                    <a:pos x="T0" y="T1"/>
                  </a:cxn>
                  <a:cxn ang="0">
                    <a:pos x="T2" y="T3"/>
                  </a:cxn>
                  <a:cxn ang="0">
                    <a:pos x="T4" y="T5"/>
                  </a:cxn>
                  <a:cxn ang="0">
                    <a:pos x="T6" y="T7"/>
                  </a:cxn>
                </a:cxnLst>
                <a:rect l="T8" t="T9" r="T10" b="T11"/>
                <a:pathLst>
                  <a:path w="21600" h="21600">
                    <a:moveTo>
                      <a:pt x="0" y="0"/>
                    </a:moveTo>
                    <a:lnTo>
                      <a:pt x="557" y="21600"/>
                    </a:lnTo>
                    <a:lnTo>
                      <a:pt x="2104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5303" name="AutoShape 7" descr="深色木质">
                <a:extLst>
                  <a:ext uri="{FF2B5EF4-FFF2-40B4-BE49-F238E27FC236}">
                    <a16:creationId xmlns:a16="http://schemas.microsoft.com/office/drawing/2014/main" id="{5A96DBBB-E84E-4497-B47E-ADBFC624A65F}"/>
                  </a:ext>
                </a:extLst>
              </p:cNvPr>
              <p:cNvSpPr>
                <a:spLocks noChangeArrowheads="1"/>
              </p:cNvSpPr>
              <p:nvPr/>
            </p:nvSpPr>
            <p:spPr bwMode="auto">
              <a:xfrm rot="5400000">
                <a:off x="3904" y="1853"/>
                <a:ext cx="2947" cy="68"/>
              </a:xfrm>
              <a:custGeom>
                <a:avLst/>
                <a:gdLst>
                  <a:gd name="G0" fmla="+- 527 0 0"/>
                  <a:gd name="G1" fmla="+- 21600 0 527"/>
                  <a:gd name="G2" fmla="*/ 527 1 2"/>
                  <a:gd name="G3" fmla="+- 21600 0 G2"/>
                  <a:gd name="G4" fmla="+/ 527 21600 2"/>
                  <a:gd name="G5" fmla="+/ G1 0 2"/>
                  <a:gd name="G6" fmla="*/ 21600 21600 527"/>
                  <a:gd name="G7" fmla="*/ G6 1 2"/>
                  <a:gd name="G8" fmla="+- 21600 0 G7"/>
                  <a:gd name="G9" fmla="*/ 21600 1 2"/>
                  <a:gd name="G10" fmla="+- 527 0 G9"/>
                  <a:gd name="G11" fmla="?: G10 G8 0"/>
                  <a:gd name="G12" fmla="?: G10 G7 21600"/>
                  <a:gd name="T0" fmla="*/ 21336 w 21600"/>
                  <a:gd name="T1" fmla="*/ 10800 h 21600"/>
                  <a:gd name="T2" fmla="*/ 10800 w 21600"/>
                  <a:gd name="T3" fmla="*/ 21600 h 21600"/>
                  <a:gd name="T4" fmla="*/ 264 w 21600"/>
                  <a:gd name="T5" fmla="*/ 10800 h 21600"/>
                  <a:gd name="T6" fmla="*/ 10800 w 21600"/>
                  <a:gd name="T7" fmla="*/ 0 h 21600"/>
                  <a:gd name="T8" fmla="*/ 2064 w 21600"/>
                  <a:gd name="T9" fmla="*/ 2064 h 21600"/>
                  <a:gd name="T10" fmla="*/ 19536 w 21600"/>
                  <a:gd name="T11" fmla="*/ 19536 h 21600"/>
                </a:gdLst>
                <a:ahLst/>
                <a:cxnLst>
                  <a:cxn ang="0">
                    <a:pos x="T0" y="T1"/>
                  </a:cxn>
                  <a:cxn ang="0">
                    <a:pos x="T2" y="T3"/>
                  </a:cxn>
                  <a:cxn ang="0">
                    <a:pos x="T4" y="T5"/>
                  </a:cxn>
                  <a:cxn ang="0">
                    <a:pos x="T6" y="T7"/>
                  </a:cxn>
                </a:cxnLst>
                <a:rect l="T8" t="T9" r="T10" b="T11"/>
                <a:pathLst>
                  <a:path w="21600" h="21600">
                    <a:moveTo>
                      <a:pt x="0" y="0"/>
                    </a:moveTo>
                    <a:lnTo>
                      <a:pt x="527" y="21600"/>
                    </a:lnTo>
                    <a:lnTo>
                      <a:pt x="2107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5304" name="AutoShape 8" descr="深色木质">
                <a:extLst>
                  <a:ext uri="{FF2B5EF4-FFF2-40B4-BE49-F238E27FC236}">
                    <a16:creationId xmlns:a16="http://schemas.microsoft.com/office/drawing/2014/main" id="{4CE56902-BFC8-40B9-8BE7-66F8A4F9A94E}"/>
                  </a:ext>
                </a:extLst>
              </p:cNvPr>
              <p:cNvSpPr>
                <a:spLocks noChangeArrowheads="1"/>
              </p:cNvSpPr>
              <p:nvPr/>
            </p:nvSpPr>
            <p:spPr bwMode="auto">
              <a:xfrm rot="10800000">
                <a:off x="2687" y="3290"/>
                <a:ext cx="2720" cy="68"/>
              </a:xfrm>
              <a:custGeom>
                <a:avLst/>
                <a:gdLst>
                  <a:gd name="G0" fmla="+- 484 0 0"/>
                  <a:gd name="G1" fmla="+- 21600 0 484"/>
                  <a:gd name="G2" fmla="*/ 484 1 2"/>
                  <a:gd name="G3" fmla="+- 21600 0 G2"/>
                  <a:gd name="G4" fmla="+/ 484 21600 2"/>
                  <a:gd name="G5" fmla="+/ G1 0 2"/>
                  <a:gd name="G6" fmla="*/ 21600 21600 484"/>
                  <a:gd name="G7" fmla="*/ G6 1 2"/>
                  <a:gd name="G8" fmla="+- 21600 0 G7"/>
                  <a:gd name="G9" fmla="*/ 21600 1 2"/>
                  <a:gd name="G10" fmla="+- 484 0 G9"/>
                  <a:gd name="G11" fmla="?: G10 G8 0"/>
                  <a:gd name="G12" fmla="?: G10 G7 21600"/>
                  <a:gd name="T0" fmla="*/ 21358 w 21600"/>
                  <a:gd name="T1" fmla="*/ 10800 h 21600"/>
                  <a:gd name="T2" fmla="*/ 10800 w 21600"/>
                  <a:gd name="T3" fmla="*/ 21600 h 21600"/>
                  <a:gd name="T4" fmla="*/ 242 w 21600"/>
                  <a:gd name="T5" fmla="*/ 10800 h 21600"/>
                  <a:gd name="T6" fmla="*/ 10800 w 21600"/>
                  <a:gd name="T7" fmla="*/ 0 h 21600"/>
                  <a:gd name="T8" fmla="*/ 2042 w 21600"/>
                  <a:gd name="T9" fmla="*/ 2042 h 21600"/>
                  <a:gd name="T10" fmla="*/ 19558 w 21600"/>
                  <a:gd name="T11" fmla="*/ 19558 h 21600"/>
                </a:gdLst>
                <a:ahLst/>
                <a:cxnLst>
                  <a:cxn ang="0">
                    <a:pos x="T0" y="T1"/>
                  </a:cxn>
                  <a:cxn ang="0">
                    <a:pos x="T2" y="T3"/>
                  </a:cxn>
                  <a:cxn ang="0">
                    <a:pos x="T4" y="T5"/>
                  </a:cxn>
                  <a:cxn ang="0">
                    <a:pos x="T6" y="T7"/>
                  </a:cxn>
                </a:cxnLst>
                <a:rect l="T8" t="T9" r="T10" b="T11"/>
                <a:pathLst>
                  <a:path w="21600" h="21600">
                    <a:moveTo>
                      <a:pt x="0" y="0"/>
                    </a:moveTo>
                    <a:lnTo>
                      <a:pt x="484" y="21600"/>
                    </a:lnTo>
                    <a:lnTo>
                      <a:pt x="21116"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55305" name="Picture 9">
            <a:extLst>
              <a:ext uri="{FF2B5EF4-FFF2-40B4-BE49-F238E27FC236}">
                <a16:creationId xmlns:a16="http://schemas.microsoft.com/office/drawing/2014/main" id="{877C2EFC-EC4B-4CA8-A181-6F6FAD29B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193925"/>
            <a:ext cx="5791200" cy="3673475"/>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71842" dir="2700000" algn="ctr" rotWithShape="0">
                    <a:schemeClr val="tx1"/>
                  </a:outerShdw>
                </a:effectLst>
              </a14:hiddenEffects>
            </a:ext>
          </a:extLst>
        </p:spPr>
      </p:pic>
      <p:graphicFrame>
        <p:nvGraphicFramePr>
          <p:cNvPr id="55306" name="Object 10">
            <a:extLst>
              <a:ext uri="{FF2B5EF4-FFF2-40B4-BE49-F238E27FC236}">
                <a16:creationId xmlns:a16="http://schemas.microsoft.com/office/drawing/2014/main" id="{1E79B8D3-C446-4E19-847D-530F81AA31C3}"/>
              </a:ext>
            </a:extLst>
          </p:cNvPr>
          <p:cNvGraphicFramePr>
            <a:graphicFrameLocks noChangeAspect="1"/>
          </p:cNvGraphicFramePr>
          <p:nvPr/>
        </p:nvGraphicFramePr>
        <p:xfrm>
          <a:off x="5105400" y="2422525"/>
          <a:ext cx="889000" cy="330200"/>
        </p:xfrm>
        <a:graphic>
          <a:graphicData uri="http://schemas.openxmlformats.org/presentationml/2006/ole">
            <mc:AlternateContent xmlns:mc="http://schemas.openxmlformats.org/markup-compatibility/2006">
              <mc:Choice xmlns:v="urn:schemas-microsoft-com:vml" Requires="v">
                <p:oleObj spid="_x0000_s153746" name="公式" r:id="rId5" imgW="888840" imgH="330120" progId="Equation.3">
                  <p:embed/>
                </p:oleObj>
              </mc:Choice>
              <mc:Fallback>
                <p:oleObj name="公式" r:id="rId5" imgW="888840" imgH="330120" progId="Equation.3">
                  <p:embed/>
                  <p:pic>
                    <p:nvPicPr>
                      <p:cNvPr id="55306" name="Object 10">
                        <a:extLst>
                          <a:ext uri="{FF2B5EF4-FFF2-40B4-BE49-F238E27FC236}">
                            <a16:creationId xmlns:a16="http://schemas.microsoft.com/office/drawing/2014/main" id="{1E79B8D3-C446-4E19-847D-530F81AA31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422525"/>
                        <a:ext cx="889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7" name="Object 11">
            <a:extLst>
              <a:ext uri="{FF2B5EF4-FFF2-40B4-BE49-F238E27FC236}">
                <a16:creationId xmlns:a16="http://schemas.microsoft.com/office/drawing/2014/main" id="{37FCE9EF-2A8E-4A2F-A312-6FA0CE79C043}"/>
              </a:ext>
            </a:extLst>
          </p:cNvPr>
          <p:cNvGraphicFramePr>
            <a:graphicFrameLocks noChangeAspect="1"/>
          </p:cNvGraphicFramePr>
          <p:nvPr/>
        </p:nvGraphicFramePr>
        <p:xfrm>
          <a:off x="6172200" y="3794125"/>
          <a:ext cx="1397000" cy="404813"/>
        </p:xfrm>
        <a:graphic>
          <a:graphicData uri="http://schemas.openxmlformats.org/presentationml/2006/ole">
            <mc:AlternateContent xmlns:mc="http://schemas.openxmlformats.org/markup-compatibility/2006">
              <mc:Choice xmlns:v="urn:schemas-microsoft-com:vml" Requires="v">
                <p:oleObj spid="_x0000_s153747" name="公式" r:id="rId7" imgW="1396800" imgH="406080" progId="Equation.3">
                  <p:embed/>
                </p:oleObj>
              </mc:Choice>
              <mc:Fallback>
                <p:oleObj name="公式" r:id="rId7" imgW="1396800" imgH="406080" progId="Equation.3">
                  <p:embed/>
                  <p:pic>
                    <p:nvPicPr>
                      <p:cNvPr id="55307" name="Object 11">
                        <a:extLst>
                          <a:ext uri="{FF2B5EF4-FFF2-40B4-BE49-F238E27FC236}">
                            <a16:creationId xmlns:a16="http://schemas.microsoft.com/office/drawing/2014/main" id="{37FCE9EF-2A8E-4A2F-A312-6FA0CE79C0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3794125"/>
                        <a:ext cx="13970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8" name="Object 12">
            <a:extLst>
              <a:ext uri="{FF2B5EF4-FFF2-40B4-BE49-F238E27FC236}">
                <a16:creationId xmlns:a16="http://schemas.microsoft.com/office/drawing/2014/main" id="{598147E5-EF34-4D81-AFCB-E4289B8377F0}"/>
              </a:ext>
            </a:extLst>
          </p:cNvPr>
          <p:cNvGraphicFramePr>
            <a:graphicFrameLocks noChangeAspect="1"/>
          </p:cNvGraphicFramePr>
          <p:nvPr/>
        </p:nvGraphicFramePr>
        <p:xfrm>
          <a:off x="6019800" y="4784725"/>
          <a:ext cx="1447800" cy="800100"/>
        </p:xfrm>
        <a:graphic>
          <a:graphicData uri="http://schemas.openxmlformats.org/presentationml/2006/ole">
            <mc:AlternateContent xmlns:mc="http://schemas.openxmlformats.org/markup-compatibility/2006">
              <mc:Choice xmlns:v="urn:schemas-microsoft-com:vml" Requires="v">
                <p:oleObj spid="_x0000_s153748" name="公式" r:id="rId9" imgW="1676160" imgH="927000" progId="Equation.3">
                  <p:embed/>
                </p:oleObj>
              </mc:Choice>
              <mc:Fallback>
                <p:oleObj name="公式" r:id="rId9" imgW="1676160" imgH="927000" progId="Equation.3">
                  <p:embed/>
                  <p:pic>
                    <p:nvPicPr>
                      <p:cNvPr id="55308" name="Object 12">
                        <a:extLst>
                          <a:ext uri="{FF2B5EF4-FFF2-40B4-BE49-F238E27FC236}">
                            <a16:creationId xmlns:a16="http://schemas.microsoft.com/office/drawing/2014/main" id="{598147E5-EF34-4D81-AFCB-E4289B8377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4784725"/>
                        <a:ext cx="14478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9" name="Object 13">
            <a:extLst>
              <a:ext uri="{FF2B5EF4-FFF2-40B4-BE49-F238E27FC236}">
                <a16:creationId xmlns:a16="http://schemas.microsoft.com/office/drawing/2014/main" id="{C6323530-1E61-43EB-85D2-8196DC471CDE}"/>
              </a:ext>
            </a:extLst>
          </p:cNvPr>
          <p:cNvGraphicFramePr>
            <a:graphicFrameLocks noChangeAspect="1"/>
          </p:cNvGraphicFramePr>
          <p:nvPr/>
        </p:nvGraphicFramePr>
        <p:xfrm>
          <a:off x="4572000" y="4251325"/>
          <a:ext cx="228600" cy="252413"/>
        </p:xfrm>
        <a:graphic>
          <a:graphicData uri="http://schemas.openxmlformats.org/presentationml/2006/ole">
            <mc:AlternateContent xmlns:mc="http://schemas.openxmlformats.org/markup-compatibility/2006">
              <mc:Choice xmlns:v="urn:schemas-microsoft-com:vml" Requires="v">
                <p:oleObj spid="_x0000_s153749" name="公式" r:id="rId11" imgW="228600" imgH="253800" progId="Equation.3">
                  <p:embed/>
                </p:oleObj>
              </mc:Choice>
              <mc:Fallback>
                <p:oleObj name="公式" r:id="rId11" imgW="228600" imgH="253800" progId="Equation.3">
                  <p:embed/>
                  <p:pic>
                    <p:nvPicPr>
                      <p:cNvPr id="55309" name="Object 13">
                        <a:extLst>
                          <a:ext uri="{FF2B5EF4-FFF2-40B4-BE49-F238E27FC236}">
                            <a16:creationId xmlns:a16="http://schemas.microsoft.com/office/drawing/2014/main" id="{C6323530-1E61-43EB-85D2-8196DC471C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251325"/>
                        <a:ext cx="228600"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0" name="Object 14">
            <a:extLst>
              <a:ext uri="{FF2B5EF4-FFF2-40B4-BE49-F238E27FC236}">
                <a16:creationId xmlns:a16="http://schemas.microsoft.com/office/drawing/2014/main" id="{A903163E-234B-4E78-AAF8-2E168FF87D87}"/>
              </a:ext>
            </a:extLst>
          </p:cNvPr>
          <p:cNvGraphicFramePr>
            <a:graphicFrameLocks noChangeAspect="1"/>
          </p:cNvGraphicFramePr>
          <p:nvPr/>
        </p:nvGraphicFramePr>
        <p:xfrm>
          <a:off x="1752600" y="5070475"/>
          <a:ext cx="2057400" cy="774700"/>
        </p:xfrm>
        <a:graphic>
          <a:graphicData uri="http://schemas.openxmlformats.org/presentationml/2006/ole">
            <mc:AlternateContent xmlns:mc="http://schemas.openxmlformats.org/markup-compatibility/2006">
              <mc:Choice xmlns:v="urn:schemas-microsoft-com:vml" Requires="v">
                <p:oleObj spid="_x0000_s153750" name="公式" r:id="rId13" imgW="2463480" imgH="927000" progId="Equation.3">
                  <p:embed/>
                </p:oleObj>
              </mc:Choice>
              <mc:Fallback>
                <p:oleObj name="公式" r:id="rId13" imgW="2463480" imgH="927000" progId="Equation.3">
                  <p:embed/>
                  <p:pic>
                    <p:nvPicPr>
                      <p:cNvPr id="55310" name="Object 14">
                        <a:extLst>
                          <a:ext uri="{FF2B5EF4-FFF2-40B4-BE49-F238E27FC236}">
                            <a16:creationId xmlns:a16="http://schemas.microsoft.com/office/drawing/2014/main" id="{A903163E-234B-4E78-AAF8-2E168FF87D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5070475"/>
                        <a:ext cx="20574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2" name="Rectangle 16">
            <a:extLst>
              <a:ext uri="{FF2B5EF4-FFF2-40B4-BE49-F238E27FC236}">
                <a16:creationId xmlns:a16="http://schemas.microsoft.com/office/drawing/2014/main" id="{A39303EF-A787-44C4-8800-1034AA851416}"/>
              </a:ext>
            </a:extLst>
          </p:cNvPr>
          <p:cNvSpPr>
            <a:spLocks noChangeArrowheads="1"/>
          </p:cNvSpPr>
          <p:nvPr/>
        </p:nvSpPr>
        <p:spPr bwMode="auto">
          <a:xfrm>
            <a:off x="914400" y="381000"/>
            <a:ext cx="6324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endParaRPr lang="zh-CN" altLang="en-US" sz="4000" dirty="0"/>
          </a:p>
        </p:txBody>
      </p:sp>
      <p:graphicFrame>
        <p:nvGraphicFramePr>
          <p:cNvPr id="55313" name="Object 17">
            <a:hlinkClick r:id="rId15" action="ppaction://hlinkpres?slideindex=1&amp;slidetitle=没有幻灯片标题"/>
            <a:extLst>
              <a:ext uri="{FF2B5EF4-FFF2-40B4-BE49-F238E27FC236}">
                <a16:creationId xmlns:a16="http://schemas.microsoft.com/office/drawing/2014/main" id="{71C1A444-A0A6-47EF-B610-18768B009134}"/>
              </a:ext>
            </a:extLst>
          </p:cNvPr>
          <p:cNvGraphicFramePr>
            <a:graphicFrameLocks noChangeAspect="1"/>
          </p:cNvGraphicFramePr>
          <p:nvPr/>
        </p:nvGraphicFramePr>
        <p:xfrm>
          <a:off x="1066800" y="1219200"/>
          <a:ext cx="6324600" cy="704850"/>
        </p:xfrm>
        <a:graphic>
          <a:graphicData uri="http://schemas.openxmlformats.org/presentationml/2006/ole">
            <mc:AlternateContent xmlns:mc="http://schemas.openxmlformats.org/markup-compatibility/2006">
              <mc:Choice xmlns:v="urn:schemas-microsoft-com:vml" Requires="v">
                <p:oleObj spid="_x0000_s153751" name="文档" r:id="rId16" imgW="6328440" imgH="703440" progId="Word.Document.8">
                  <p:embed/>
                </p:oleObj>
              </mc:Choice>
              <mc:Fallback>
                <p:oleObj name="文档" r:id="rId16" imgW="6328440" imgH="703440" progId="Word.Document.8">
                  <p:embed/>
                  <p:pic>
                    <p:nvPicPr>
                      <p:cNvPr id="55313" name="Object 17">
                        <a:hlinkClick r:id="" action="ppaction://hlinkpres?slideindex=1&amp;slidetitle="/>
                        <a:extLst>
                          <a:ext uri="{FF2B5EF4-FFF2-40B4-BE49-F238E27FC236}">
                            <a16:creationId xmlns:a16="http://schemas.microsoft.com/office/drawing/2014/main" id="{71C1A444-A0A6-47EF-B610-18768B00913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6800" y="1219200"/>
                        <a:ext cx="63246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9534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2EB3-F6CA-444C-A24B-EE8CFA397114}"/>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09DEF0EF-BFDD-4F8C-940A-5AC81953BBDF}"/>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15</a:t>
            </a:fld>
            <a:endParaRPr kumimoji="1" lang="zh-CN" altLang="en-US" dirty="0">
              <a:solidFill>
                <a:prstClr val="white"/>
              </a:solidFill>
            </a:endParaRPr>
          </a:p>
        </p:txBody>
      </p:sp>
      <p:sp>
        <p:nvSpPr>
          <p:cNvPr id="4" name="矩形 3">
            <a:extLst>
              <a:ext uri="{FF2B5EF4-FFF2-40B4-BE49-F238E27FC236}">
                <a16:creationId xmlns:a16="http://schemas.microsoft.com/office/drawing/2014/main" id="{A174EBA1-322B-49A6-BC17-A8268D9055B9}"/>
              </a:ext>
            </a:extLst>
          </p:cNvPr>
          <p:cNvSpPr/>
          <p:nvPr/>
        </p:nvSpPr>
        <p:spPr>
          <a:xfrm>
            <a:off x="1790447" y="1469521"/>
            <a:ext cx="5505033" cy="608756"/>
          </a:xfrm>
          <a:prstGeom prst="rect">
            <a:avLst/>
          </a:prstGeom>
        </p:spPr>
        <p:txBody>
          <a:bodyPr wrap="none">
            <a:spAutoFit/>
          </a:bodyPr>
          <a:lstStyle/>
          <a:p>
            <a:pPr>
              <a:lnSpc>
                <a:spcPct val="160000"/>
              </a:lnSpc>
              <a:spcBef>
                <a:spcPct val="50000"/>
              </a:spcBef>
            </a:pPr>
            <a:r>
              <a:rPr lang="zh-CN" altLang="en-US" sz="2400" b="1" dirty="0">
                <a:latin typeface="楷体_GB2312" pitchFamily="49" charset="-122"/>
                <a:ea typeface="楷体_GB2312" pitchFamily="49" charset="-122"/>
              </a:rPr>
              <a:t>狄利克雷函数与黎曼函数是非初等函数</a:t>
            </a:r>
            <a:r>
              <a:rPr lang="en-US" altLang="zh-CN" sz="2400" b="1" dirty="0">
                <a:latin typeface="楷体_GB2312" pitchFamily="49" charset="-122"/>
                <a:ea typeface="楷体_GB2312" pitchFamily="49" charset="-122"/>
              </a:rPr>
              <a:t>.</a:t>
            </a:r>
          </a:p>
        </p:txBody>
      </p:sp>
      <p:graphicFrame>
        <p:nvGraphicFramePr>
          <p:cNvPr id="5" name="Object 2">
            <a:extLst>
              <a:ext uri="{FF2B5EF4-FFF2-40B4-BE49-F238E27FC236}">
                <a16:creationId xmlns:a16="http://schemas.microsoft.com/office/drawing/2014/main" id="{3E436FF9-CD63-4DCF-B214-5B1F6823A1B0}"/>
              </a:ext>
            </a:extLst>
          </p:cNvPr>
          <p:cNvGraphicFramePr>
            <a:graphicFrameLocks noChangeAspect="1"/>
          </p:cNvGraphicFramePr>
          <p:nvPr>
            <p:extLst>
              <p:ext uri="{D42A27DB-BD31-4B8C-83A1-F6EECF244321}">
                <p14:modId xmlns:p14="http://schemas.microsoft.com/office/powerpoint/2010/main" val="4172574291"/>
              </p:ext>
            </p:extLst>
          </p:nvPr>
        </p:nvGraphicFramePr>
        <p:xfrm>
          <a:off x="1161919" y="4059369"/>
          <a:ext cx="2344956" cy="888919"/>
        </p:xfrm>
        <a:graphic>
          <a:graphicData uri="http://schemas.openxmlformats.org/presentationml/2006/ole">
            <mc:AlternateContent xmlns:mc="http://schemas.openxmlformats.org/markup-compatibility/2006">
              <mc:Choice xmlns:v="urn:schemas-microsoft-com:vml" Requires="v">
                <p:oleObj spid="_x0000_s16594" name="Equation" r:id="rId3" imgW="2577960" imgH="977760" progId="Equation.DSMT4">
                  <p:embed/>
                </p:oleObj>
              </mc:Choice>
              <mc:Fallback>
                <p:oleObj name="Equation" r:id="rId3" imgW="2577960" imgH="977760" progId="Equation.DSMT4">
                  <p:embed/>
                  <p:pic>
                    <p:nvPicPr>
                      <p:cNvPr id="569346" name="Object 2">
                        <a:extLst>
                          <a:ext uri="{FF2B5EF4-FFF2-40B4-BE49-F238E27FC236}">
                            <a16:creationId xmlns:a16="http://schemas.microsoft.com/office/drawing/2014/main" id="{E6767A39-25E6-4D75-9088-8D19EF210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919" y="4059369"/>
                        <a:ext cx="2344956" cy="888919"/>
                      </a:xfrm>
                      <a:prstGeom prst="rect">
                        <a:avLst/>
                      </a:prstGeom>
                      <a:noFill/>
                      <a:ln>
                        <a:noFill/>
                      </a:ln>
                      <a:effectLst/>
                    </p:spPr>
                  </p:pic>
                </p:oleObj>
              </mc:Fallback>
            </mc:AlternateContent>
          </a:graphicData>
        </a:graphic>
      </p:graphicFrame>
      <p:sp>
        <p:nvSpPr>
          <p:cNvPr id="6" name="Text Box 3">
            <a:extLst>
              <a:ext uri="{FF2B5EF4-FFF2-40B4-BE49-F238E27FC236}">
                <a16:creationId xmlns:a16="http://schemas.microsoft.com/office/drawing/2014/main" id="{6CF89A15-A809-4B90-B1E3-D14D14DC0986}"/>
              </a:ext>
            </a:extLst>
          </p:cNvPr>
          <p:cNvSpPr txBox="1">
            <a:spLocks noChangeArrowheads="1"/>
          </p:cNvSpPr>
          <p:nvPr/>
        </p:nvSpPr>
        <p:spPr bwMode="auto">
          <a:xfrm>
            <a:off x="312606" y="2840169"/>
            <a:ext cx="313286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1" hangingPunct="1">
              <a:spcBef>
                <a:spcPct val="50000"/>
              </a:spcBef>
            </a:pPr>
            <a:r>
              <a:rPr lang="zh-CN" altLang="en-US" sz="2000" b="1" dirty="0">
                <a:solidFill>
                  <a:srgbClr val="0000FF"/>
                </a:solidFill>
                <a:latin typeface="宋体" panose="02010600030101010101" pitchFamily="2" charset="-122"/>
              </a:rPr>
              <a:t>例</a:t>
            </a:r>
            <a:r>
              <a:rPr lang="en-US" altLang="zh-CN" sz="2000" b="1" dirty="0">
                <a:solidFill>
                  <a:srgbClr val="0000FF"/>
                </a:solidFill>
              </a:rPr>
              <a:t> </a:t>
            </a:r>
            <a:r>
              <a:rPr lang="zh-CN" altLang="en-US" sz="2000" b="1" dirty="0">
                <a:latin typeface="宋体" panose="02010600030101010101" pitchFamily="2" charset="-122"/>
              </a:rPr>
              <a:t>狄利克雷函数</a:t>
            </a:r>
          </a:p>
        </p:txBody>
      </p:sp>
      <p:grpSp>
        <p:nvGrpSpPr>
          <p:cNvPr id="7" name="Group 19">
            <a:extLst>
              <a:ext uri="{FF2B5EF4-FFF2-40B4-BE49-F238E27FC236}">
                <a16:creationId xmlns:a16="http://schemas.microsoft.com/office/drawing/2014/main" id="{F02ACF2C-74B2-4306-B6EB-CCBB60845023}"/>
              </a:ext>
            </a:extLst>
          </p:cNvPr>
          <p:cNvGrpSpPr>
            <a:grpSpLocks/>
          </p:cNvGrpSpPr>
          <p:nvPr/>
        </p:nvGrpSpPr>
        <p:grpSpPr bwMode="auto">
          <a:xfrm>
            <a:off x="4546469" y="3483107"/>
            <a:ext cx="2978456" cy="1684511"/>
            <a:chOff x="3198" y="2341"/>
            <a:chExt cx="2064" cy="1296"/>
          </a:xfrm>
        </p:grpSpPr>
        <p:sp>
          <p:nvSpPr>
            <p:cNvPr id="8" name="Line 20">
              <a:extLst>
                <a:ext uri="{FF2B5EF4-FFF2-40B4-BE49-F238E27FC236}">
                  <a16:creationId xmlns:a16="http://schemas.microsoft.com/office/drawing/2014/main" id="{70F9C57D-98F8-48E2-B4A3-CE342D47F5EC}"/>
                </a:ext>
              </a:extLst>
            </p:cNvPr>
            <p:cNvSpPr>
              <a:spLocks noChangeShapeType="1"/>
            </p:cNvSpPr>
            <p:nvPr/>
          </p:nvSpPr>
          <p:spPr bwMode="auto">
            <a:xfrm flipV="1">
              <a:off x="4144" y="2341"/>
              <a:ext cx="0" cy="1296"/>
            </a:xfrm>
            <a:prstGeom prst="line">
              <a:avLst/>
            </a:prstGeom>
            <a:noFill/>
            <a:ln w="158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21">
              <a:extLst>
                <a:ext uri="{FF2B5EF4-FFF2-40B4-BE49-F238E27FC236}">
                  <a16:creationId xmlns:a16="http://schemas.microsoft.com/office/drawing/2014/main" id="{A2E1339A-B7AC-40B5-AC02-E8845D0D7110}"/>
                </a:ext>
              </a:extLst>
            </p:cNvPr>
            <p:cNvSpPr>
              <a:spLocks noChangeShapeType="1"/>
            </p:cNvSpPr>
            <p:nvPr/>
          </p:nvSpPr>
          <p:spPr bwMode="auto">
            <a:xfrm>
              <a:off x="3198" y="3075"/>
              <a:ext cx="2064" cy="0"/>
            </a:xfrm>
            <a:prstGeom prst="line">
              <a:avLst/>
            </a:prstGeom>
            <a:noFill/>
            <a:ln w="158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22">
              <a:extLst>
                <a:ext uri="{FF2B5EF4-FFF2-40B4-BE49-F238E27FC236}">
                  <a16:creationId xmlns:a16="http://schemas.microsoft.com/office/drawing/2014/main" id="{00F2129B-97C3-44CD-B91E-02D4D12C2842}"/>
                </a:ext>
              </a:extLst>
            </p:cNvPr>
            <p:cNvSpPr>
              <a:spLocks noChangeShapeType="1"/>
            </p:cNvSpPr>
            <p:nvPr/>
          </p:nvSpPr>
          <p:spPr bwMode="auto">
            <a:xfrm>
              <a:off x="3370" y="2687"/>
              <a:ext cx="1635" cy="0"/>
            </a:xfrm>
            <a:prstGeom prst="line">
              <a:avLst/>
            </a:prstGeom>
            <a:noFill/>
            <a:ln w="254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 name="Object 23">
              <a:extLst>
                <a:ext uri="{FF2B5EF4-FFF2-40B4-BE49-F238E27FC236}">
                  <a16:creationId xmlns:a16="http://schemas.microsoft.com/office/drawing/2014/main" id="{92D04B19-50C8-4E0D-BE36-897F6198A867}"/>
                </a:ext>
              </a:extLst>
            </p:cNvPr>
            <p:cNvGraphicFramePr>
              <a:graphicFrameLocks noChangeAspect="1"/>
            </p:cNvGraphicFramePr>
            <p:nvPr/>
          </p:nvGraphicFramePr>
          <p:xfrm>
            <a:off x="4015" y="2730"/>
            <a:ext cx="100" cy="172"/>
          </p:xfrm>
          <a:graphic>
            <a:graphicData uri="http://schemas.openxmlformats.org/presentationml/2006/ole">
              <mc:AlternateContent xmlns:mc="http://schemas.openxmlformats.org/markup-compatibility/2006">
                <mc:Choice xmlns:v="urn:schemas-microsoft-com:vml" Requires="v">
                  <p:oleObj spid="_x0000_s16595" name="公式" r:id="rId5" imgW="177480" imgH="304560" progId="Equation.3">
                    <p:embed/>
                  </p:oleObj>
                </mc:Choice>
                <mc:Fallback>
                  <p:oleObj name="公式" r:id="rId5" imgW="177480" imgH="304560" progId="Equation.3">
                    <p:embed/>
                    <p:pic>
                      <p:nvPicPr>
                        <p:cNvPr id="569367" name="Object 23">
                          <a:extLst>
                            <a:ext uri="{FF2B5EF4-FFF2-40B4-BE49-F238E27FC236}">
                              <a16:creationId xmlns:a16="http://schemas.microsoft.com/office/drawing/2014/main" id="{E8CAB5BA-EC70-4723-B245-76B8BA45E8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5" y="2730"/>
                          <a:ext cx="100"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24">
              <a:extLst>
                <a:ext uri="{FF2B5EF4-FFF2-40B4-BE49-F238E27FC236}">
                  <a16:creationId xmlns:a16="http://schemas.microsoft.com/office/drawing/2014/main" id="{41A4326D-CF70-483E-A250-19EEA85B7AF7}"/>
                </a:ext>
              </a:extLst>
            </p:cNvPr>
            <p:cNvSpPr>
              <a:spLocks noChangeShapeType="1"/>
            </p:cNvSpPr>
            <p:nvPr/>
          </p:nvSpPr>
          <p:spPr bwMode="auto">
            <a:xfrm>
              <a:off x="3379" y="3076"/>
              <a:ext cx="1635" cy="0"/>
            </a:xfrm>
            <a:prstGeom prst="line">
              <a:avLst/>
            </a:prstGeom>
            <a:noFill/>
            <a:ln w="254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25">
              <a:extLst>
                <a:ext uri="{FF2B5EF4-FFF2-40B4-BE49-F238E27FC236}">
                  <a16:creationId xmlns:a16="http://schemas.microsoft.com/office/drawing/2014/main" id="{2DDE919B-57BA-4188-9443-41B1FE2A853A}"/>
                </a:ext>
              </a:extLst>
            </p:cNvPr>
            <p:cNvGraphicFramePr>
              <a:graphicFrameLocks noChangeAspect="1"/>
            </p:cNvGraphicFramePr>
            <p:nvPr/>
          </p:nvGraphicFramePr>
          <p:xfrm>
            <a:off x="4014" y="2341"/>
            <a:ext cx="101" cy="147"/>
          </p:xfrm>
          <a:graphic>
            <a:graphicData uri="http://schemas.openxmlformats.org/presentationml/2006/ole">
              <mc:AlternateContent xmlns:mc="http://schemas.openxmlformats.org/markup-compatibility/2006">
                <mc:Choice xmlns:v="urn:schemas-microsoft-com:vml" Requires="v">
                  <p:oleObj spid="_x0000_s16596" name="公式" r:id="rId7" imgW="253800" imgH="317160" progId="Equation.3">
                    <p:embed/>
                  </p:oleObj>
                </mc:Choice>
                <mc:Fallback>
                  <p:oleObj name="公式" r:id="rId7" imgW="253800" imgH="317160" progId="Equation.3">
                    <p:embed/>
                    <p:pic>
                      <p:nvPicPr>
                        <p:cNvPr id="569369" name="Object 25">
                          <a:extLst>
                            <a:ext uri="{FF2B5EF4-FFF2-40B4-BE49-F238E27FC236}">
                              <a16:creationId xmlns:a16="http://schemas.microsoft.com/office/drawing/2014/main" id="{46F7C318-576F-48B3-89C6-ED07C08A40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4" y="2341"/>
                          <a:ext cx="10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6">
              <a:extLst>
                <a:ext uri="{FF2B5EF4-FFF2-40B4-BE49-F238E27FC236}">
                  <a16:creationId xmlns:a16="http://schemas.microsoft.com/office/drawing/2014/main" id="{1CA956BB-1A07-4E50-8633-DD266071DA9A}"/>
                </a:ext>
              </a:extLst>
            </p:cNvPr>
            <p:cNvGraphicFramePr>
              <a:graphicFrameLocks noChangeAspect="1"/>
            </p:cNvGraphicFramePr>
            <p:nvPr/>
          </p:nvGraphicFramePr>
          <p:xfrm>
            <a:off x="5103" y="3158"/>
            <a:ext cx="101" cy="111"/>
          </p:xfrm>
          <a:graphic>
            <a:graphicData uri="http://schemas.openxmlformats.org/presentationml/2006/ole">
              <mc:AlternateContent xmlns:mc="http://schemas.openxmlformats.org/markup-compatibility/2006">
                <mc:Choice xmlns:v="urn:schemas-microsoft-com:vml" Requires="v">
                  <p:oleObj spid="_x0000_s16597" name="公式" r:id="rId9" imgW="253800" imgH="241200" progId="Equation.3">
                    <p:embed/>
                  </p:oleObj>
                </mc:Choice>
                <mc:Fallback>
                  <p:oleObj name="公式" r:id="rId9" imgW="253800" imgH="241200" progId="Equation.3">
                    <p:embed/>
                    <p:pic>
                      <p:nvPicPr>
                        <p:cNvPr id="569370" name="Object 26">
                          <a:extLst>
                            <a:ext uri="{FF2B5EF4-FFF2-40B4-BE49-F238E27FC236}">
                              <a16:creationId xmlns:a16="http://schemas.microsoft.com/office/drawing/2014/main" id="{7D888698-F828-4E8D-ABC9-01D5A7152F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3" y="3158"/>
                          <a:ext cx="101"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7">
              <a:extLst>
                <a:ext uri="{FF2B5EF4-FFF2-40B4-BE49-F238E27FC236}">
                  <a16:creationId xmlns:a16="http://schemas.microsoft.com/office/drawing/2014/main" id="{BCAB8F70-81A8-4CA1-ACFD-19A3C79EE68E}"/>
                </a:ext>
              </a:extLst>
            </p:cNvPr>
            <p:cNvGraphicFramePr>
              <a:graphicFrameLocks noChangeAspect="1"/>
            </p:cNvGraphicFramePr>
            <p:nvPr/>
          </p:nvGraphicFramePr>
          <p:xfrm>
            <a:off x="3990" y="3102"/>
            <a:ext cx="115" cy="147"/>
          </p:xfrm>
          <a:graphic>
            <a:graphicData uri="http://schemas.openxmlformats.org/presentationml/2006/ole">
              <mc:AlternateContent xmlns:mc="http://schemas.openxmlformats.org/markup-compatibility/2006">
                <mc:Choice xmlns:v="urn:schemas-microsoft-com:vml" Requires="v">
                  <p:oleObj spid="_x0000_s16598" name="Equation" r:id="rId11" imgW="291960" imgH="317160" progId="Equation.DSMT4">
                    <p:embed/>
                  </p:oleObj>
                </mc:Choice>
                <mc:Fallback>
                  <p:oleObj name="Equation" r:id="rId11" imgW="291960" imgH="317160" progId="Equation.DSMT4">
                    <p:embed/>
                    <p:pic>
                      <p:nvPicPr>
                        <p:cNvPr id="569371" name="Object 27">
                          <a:extLst>
                            <a:ext uri="{FF2B5EF4-FFF2-40B4-BE49-F238E27FC236}">
                              <a16:creationId xmlns:a16="http://schemas.microsoft.com/office/drawing/2014/main" id="{895198E6-0FA5-49BD-8766-E03E68F76B6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0" y="3102"/>
                          <a:ext cx="115"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348209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1026">
            <a:extLst>
              <a:ext uri="{FF2B5EF4-FFF2-40B4-BE49-F238E27FC236}">
                <a16:creationId xmlns:a16="http://schemas.microsoft.com/office/drawing/2014/main" id="{CD5954CC-18E0-4453-959A-DFE48EB34798}"/>
              </a:ext>
            </a:extLst>
          </p:cNvPr>
          <p:cNvGrpSpPr>
            <a:grpSpLocks/>
          </p:cNvGrpSpPr>
          <p:nvPr/>
        </p:nvGrpSpPr>
        <p:grpSpPr bwMode="auto">
          <a:xfrm>
            <a:off x="1295400" y="1905000"/>
            <a:ext cx="6934200" cy="4267200"/>
            <a:chOff x="2687" y="410"/>
            <a:chExt cx="2725" cy="2950"/>
          </a:xfrm>
        </p:grpSpPr>
        <p:sp>
          <p:nvSpPr>
            <p:cNvPr id="56323" name="Rectangle 1027">
              <a:extLst>
                <a:ext uri="{FF2B5EF4-FFF2-40B4-BE49-F238E27FC236}">
                  <a16:creationId xmlns:a16="http://schemas.microsoft.com/office/drawing/2014/main" id="{38A7D80D-7FC5-400E-8A66-823B16E228F8}"/>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56324" name="Group 1028">
              <a:extLst>
                <a:ext uri="{FF2B5EF4-FFF2-40B4-BE49-F238E27FC236}">
                  <a16:creationId xmlns:a16="http://schemas.microsoft.com/office/drawing/2014/main" id="{BF6A4A38-787D-4E85-85CE-D3CF4DDE2298}"/>
                </a:ext>
              </a:extLst>
            </p:cNvPr>
            <p:cNvGrpSpPr>
              <a:grpSpLocks/>
            </p:cNvGrpSpPr>
            <p:nvPr/>
          </p:nvGrpSpPr>
          <p:grpSpPr bwMode="auto">
            <a:xfrm>
              <a:off x="2687" y="410"/>
              <a:ext cx="2725" cy="2950"/>
              <a:chOff x="2687" y="410"/>
              <a:chExt cx="2725" cy="2950"/>
            </a:xfrm>
          </p:grpSpPr>
          <p:sp>
            <p:nvSpPr>
              <p:cNvPr id="56325" name="AutoShape 1029" descr="深色木质">
                <a:extLst>
                  <a:ext uri="{FF2B5EF4-FFF2-40B4-BE49-F238E27FC236}">
                    <a16:creationId xmlns:a16="http://schemas.microsoft.com/office/drawing/2014/main" id="{75B68388-53F9-437B-B8C2-94D6AD5C8418}"/>
                  </a:ext>
                </a:extLst>
              </p:cNvPr>
              <p:cNvSpPr>
                <a:spLocks noChangeArrowheads="1"/>
              </p:cNvSpPr>
              <p:nvPr/>
            </p:nvSpPr>
            <p:spPr bwMode="auto">
              <a:xfrm>
                <a:off x="2692" y="414"/>
                <a:ext cx="2720" cy="68"/>
              </a:xfrm>
              <a:custGeom>
                <a:avLst/>
                <a:gdLst>
                  <a:gd name="G0" fmla="+- 365 0 0"/>
                  <a:gd name="G1" fmla="+- 21600 0 365"/>
                  <a:gd name="G2" fmla="*/ 365 1 2"/>
                  <a:gd name="G3" fmla="+- 21600 0 G2"/>
                  <a:gd name="G4" fmla="+/ 365 21600 2"/>
                  <a:gd name="G5" fmla="+/ G1 0 2"/>
                  <a:gd name="G6" fmla="*/ 21600 21600 365"/>
                  <a:gd name="G7" fmla="*/ G6 1 2"/>
                  <a:gd name="G8" fmla="+- 21600 0 G7"/>
                  <a:gd name="G9" fmla="*/ 21600 1 2"/>
                  <a:gd name="G10" fmla="+- 365 0 G9"/>
                  <a:gd name="G11" fmla="?: G10 G8 0"/>
                  <a:gd name="G12" fmla="?: G10 G7 21600"/>
                  <a:gd name="T0" fmla="*/ 21417 w 21600"/>
                  <a:gd name="T1" fmla="*/ 10800 h 21600"/>
                  <a:gd name="T2" fmla="*/ 10800 w 21600"/>
                  <a:gd name="T3" fmla="*/ 21600 h 21600"/>
                  <a:gd name="T4" fmla="*/ 183 w 21600"/>
                  <a:gd name="T5" fmla="*/ 10800 h 21600"/>
                  <a:gd name="T6" fmla="*/ 10800 w 21600"/>
                  <a:gd name="T7" fmla="*/ 0 h 21600"/>
                  <a:gd name="T8" fmla="*/ 1983 w 21600"/>
                  <a:gd name="T9" fmla="*/ 1983 h 21600"/>
                  <a:gd name="T10" fmla="*/ 19617 w 21600"/>
                  <a:gd name="T11" fmla="*/ 19617 h 21600"/>
                </a:gdLst>
                <a:ahLst/>
                <a:cxnLst>
                  <a:cxn ang="0">
                    <a:pos x="T0" y="T1"/>
                  </a:cxn>
                  <a:cxn ang="0">
                    <a:pos x="T2" y="T3"/>
                  </a:cxn>
                  <a:cxn ang="0">
                    <a:pos x="T4" y="T5"/>
                  </a:cxn>
                  <a:cxn ang="0">
                    <a:pos x="T6" y="T7"/>
                  </a:cxn>
                </a:cxnLst>
                <a:rect l="T8" t="T9" r="T10" b="T11"/>
                <a:pathLst>
                  <a:path w="21600" h="21600">
                    <a:moveTo>
                      <a:pt x="0" y="0"/>
                    </a:moveTo>
                    <a:lnTo>
                      <a:pt x="365" y="21600"/>
                    </a:lnTo>
                    <a:lnTo>
                      <a:pt x="21235"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6326" name="AutoShape 1030" descr="深色木质">
                <a:extLst>
                  <a:ext uri="{FF2B5EF4-FFF2-40B4-BE49-F238E27FC236}">
                    <a16:creationId xmlns:a16="http://schemas.microsoft.com/office/drawing/2014/main" id="{43B26ABD-A52C-4641-ABEB-3CB17AF334E4}"/>
                  </a:ext>
                </a:extLst>
              </p:cNvPr>
              <p:cNvSpPr>
                <a:spLocks noChangeArrowheads="1"/>
              </p:cNvSpPr>
              <p:nvPr/>
            </p:nvSpPr>
            <p:spPr bwMode="auto">
              <a:xfrm rot="-5400000">
                <a:off x="1250" y="1850"/>
                <a:ext cx="2947" cy="68"/>
              </a:xfrm>
              <a:custGeom>
                <a:avLst/>
                <a:gdLst>
                  <a:gd name="G0" fmla="+- 557 0 0"/>
                  <a:gd name="G1" fmla="+- 21600 0 557"/>
                  <a:gd name="G2" fmla="*/ 557 1 2"/>
                  <a:gd name="G3" fmla="+- 21600 0 G2"/>
                  <a:gd name="G4" fmla="+/ 557 21600 2"/>
                  <a:gd name="G5" fmla="+/ G1 0 2"/>
                  <a:gd name="G6" fmla="*/ 21600 21600 557"/>
                  <a:gd name="G7" fmla="*/ G6 1 2"/>
                  <a:gd name="G8" fmla="+- 21600 0 G7"/>
                  <a:gd name="G9" fmla="*/ 21600 1 2"/>
                  <a:gd name="G10" fmla="+- 557 0 G9"/>
                  <a:gd name="G11" fmla="?: G10 G8 0"/>
                  <a:gd name="G12" fmla="?: G10 G7 21600"/>
                  <a:gd name="T0" fmla="*/ 21321 w 21600"/>
                  <a:gd name="T1" fmla="*/ 10800 h 21600"/>
                  <a:gd name="T2" fmla="*/ 10800 w 21600"/>
                  <a:gd name="T3" fmla="*/ 21600 h 21600"/>
                  <a:gd name="T4" fmla="*/ 279 w 21600"/>
                  <a:gd name="T5" fmla="*/ 10800 h 21600"/>
                  <a:gd name="T6" fmla="*/ 10800 w 21600"/>
                  <a:gd name="T7" fmla="*/ 0 h 21600"/>
                  <a:gd name="T8" fmla="*/ 2079 w 21600"/>
                  <a:gd name="T9" fmla="*/ 2079 h 21600"/>
                  <a:gd name="T10" fmla="*/ 19521 w 21600"/>
                  <a:gd name="T11" fmla="*/ 19521 h 21600"/>
                </a:gdLst>
                <a:ahLst/>
                <a:cxnLst>
                  <a:cxn ang="0">
                    <a:pos x="T0" y="T1"/>
                  </a:cxn>
                  <a:cxn ang="0">
                    <a:pos x="T2" y="T3"/>
                  </a:cxn>
                  <a:cxn ang="0">
                    <a:pos x="T4" y="T5"/>
                  </a:cxn>
                  <a:cxn ang="0">
                    <a:pos x="T6" y="T7"/>
                  </a:cxn>
                </a:cxnLst>
                <a:rect l="T8" t="T9" r="T10" b="T11"/>
                <a:pathLst>
                  <a:path w="21600" h="21600">
                    <a:moveTo>
                      <a:pt x="0" y="0"/>
                    </a:moveTo>
                    <a:lnTo>
                      <a:pt x="557" y="21600"/>
                    </a:lnTo>
                    <a:lnTo>
                      <a:pt x="2104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6327" name="AutoShape 1031" descr="深色木质">
                <a:extLst>
                  <a:ext uri="{FF2B5EF4-FFF2-40B4-BE49-F238E27FC236}">
                    <a16:creationId xmlns:a16="http://schemas.microsoft.com/office/drawing/2014/main" id="{C8CA9E83-0F4E-4782-BAAF-22F62813657A}"/>
                  </a:ext>
                </a:extLst>
              </p:cNvPr>
              <p:cNvSpPr>
                <a:spLocks noChangeArrowheads="1"/>
              </p:cNvSpPr>
              <p:nvPr/>
            </p:nvSpPr>
            <p:spPr bwMode="auto">
              <a:xfrm rot="5400000">
                <a:off x="3904" y="1853"/>
                <a:ext cx="2947" cy="68"/>
              </a:xfrm>
              <a:custGeom>
                <a:avLst/>
                <a:gdLst>
                  <a:gd name="G0" fmla="+- 527 0 0"/>
                  <a:gd name="G1" fmla="+- 21600 0 527"/>
                  <a:gd name="G2" fmla="*/ 527 1 2"/>
                  <a:gd name="G3" fmla="+- 21600 0 G2"/>
                  <a:gd name="G4" fmla="+/ 527 21600 2"/>
                  <a:gd name="G5" fmla="+/ G1 0 2"/>
                  <a:gd name="G6" fmla="*/ 21600 21600 527"/>
                  <a:gd name="G7" fmla="*/ G6 1 2"/>
                  <a:gd name="G8" fmla="+- 21600 0 G7"/>
                  <a:gd name="G9" fmla="*/ 21600 1 2"/>
                  <a:gd name="G10" fmla="+- 527 0 G9"/>
                  <a:gd name="G11" fmla="?: G10 G8 0"/>
                  <a:gd name="G12" fmla="?: G10 G7 21600"/>
                  <a:gd name="T0" fmla="*/ 21336 w 21600"/>
                  <a:gd name="T1" fmla="*/ 10800 h 21600"/>
                  <a:gd name="T2" fmla="*/ 10800 w 21600"/>
                  <a:gd name="T3" fmla="*/ 21600 h 21600"/>
                  <a:gd name="T4" fmla="*/ 264 w 21600"/>
                  <a:gd name="T5" fmla="*/ 10800 h 21600"/>
                  <a:gd name="T6" fmla="*/ 10800 w 21600"/>
                  <a:gd name="T7" fmla="*/ 0 h 21600"/>
                  <a:gd name="T8" fmla="*/ 2064 w 21600"/>
                  <a:gd name="T9" fmla="*/ 2064 h 21600"/>
                  <a:gd name="T10" fmla="*/ 19536 w 21600"/>
                  <a:gd name="T11" fmla="*/ 19536 h 21600"/>
                </a:gdLst>
                <a:ahLst/>
                <a:cxnLst>
                  <a:cxn ang="0">
                    <a:pos x="T0" y="T1"/>
                  </a:cxn>
                  <a:cxn ang="0">
                    <a:pos x="T2" y="T3"/>
                  </a:cxn>
                  <a:cxn ang="0">
                    <a:pos x="T4" y="T5"/>
                  </a:cxn>
                  <a:cxn ang="0">
                    <a:pos x="T6" y="T7"/>
                  </a:cxn>
                </a:cxnLst>
                <a:rect l="T8" t="T9" r="T10" b="T11"/>
                <a:pathLst>
                  <a:path w="21600" h="21600">
                    <a:moveTo>
                      <a:pt x="0" y="0"/>
                    </a:moveTo>
                    <a:lnTo>
                      <a:pt x="527" y="21600"/>
                    </a:lnTo>
                    <a:lnTo>
                      <a:pt x="2107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6328" name="AutoShape 1032" descr="深色木质">
                <a:extLst>
                  <a:ext uri="{FF2B5EF4-FFF2-40B4-BE49-F238E27FC236}">
                    <a16:creationId xmlns:a16="http://schemas.microsoft.com/office/drawing/2014/main" id="{8E35AB36-1813-4FE4-8D4B-57603128D497}"/>
                  </a:ext>
                </a:extLst>
              </p:cNvPr>
              <p:cNvSpPr>
                <a:spLocks noChangeArrowheads="1"/>
              </p:cNvSpPr>
              <p:nvPr/>
            </p:nvSpPr>
            <p:spPr bwMode="auto">
              <a:xfrm rot="10800000">
                <a:off x="2687" y="3290"/>
                <a:ext cx="2720" cy="68"/>
              </a:xfrm>
              <a:custGeom>
                <a:avLst/>
                <a:gdLst>
                  <a:gd name="G0" fmla="+- 484 0 0"/>
                  <a:gd name="G1" fmla="+- 21600 0 484"/>
                  <a:gd name="G2" fmla="*/ 484 1 2"/>
                  <a:gd name="G3" fmla="+- 21600 0 G2"/>
                  <a:gd name="G4" fmla="+/ 484 21600 2"/>
                  <a:gd name="G5" fmla="+/ G1 0 2"/>
                  <a:gd name="G6" fmla="*/ 21600 21600 484"/>
                  <a:gd name="G7" fmla="*/ G6 1 2"/>
                  <a:gd name="G8" fmla="+- 21600 0 G7"/>
                  <a:gd name="G9" fmla="*/ 21600 1 2"/>
                  <a:gd name="G10" fmla="+- 484 0 G9"/>
                  <a:gd name="G11" fmla="?: G10 G8 0"/>
                  <a:gd name="G12" fmla="?: G10 G7 21600"/>
                  <a:gd name="T0" fmla="*/ 21358 w 21600"/>
                  <a:gd name="T1" fmla="*/ 10800 h 21600"/>
                  <a:gd name="T2" fmla="*/ 10800 w 21600"/>
                  <a:gd name="T3" fmla="*/ 21600 h 21600"/>
                  <a:gd name="T4" fmla="*/ 242 w 21600"/>
                  <a:gd name="T5" fmla="*/ 10800 h 21600"/>
                  <a:gd name="T6" fmla="*/ 10800 w 21600"/>
                  <a:gd name="T7" fmla="*/ 0 h 21600"/>
                  <a:gd name="T8" fmla="*/ 2042 w 21600"/>
                  <a:gd name="T9" fmla="*/ 2042 h 21600"/>
                  <a:gd name="T10" fmla="*/ 19558 w 21600"/>
                  <a:gd name="T11" fmla="*/ 19558 h 21600"/>
                </a:gdLst>
                <a:ahLst/>
                <a:cxnLst>
                  <a:cxn ang="0">
                    <a:pos x="T0" y="T1"/>
                  </a:cxn>
                  <a:cxn ang="0">
                    <a:pos x="T2" y="T3"/>
                  </a:cxn>
                  <a:cxn ang="0">
                    <a:pos x="T4" y="T5"/>
                  </a:cxn>
                  <a:cxn ang="0">
                    <a:pos x="T6" y="T7"/>
                  </a:cxn>
                </a:cxnLst>
                <a:rect l="T8" t="T9" r="T10" b="T11"/>
                <a:pathLst>
                  <a:path w="21600" h="21600">
                    <a:moveTo>
                      <a:pt x="0" y="0"/>
                    </a:moveTo>
                    <a:lnTo>
                      <a:pt x="484" y="21600"/>
                    </a:lnTo>
                    <a:lnTo>
                      <a:pt x="21116"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56329" name="Picture 1033">
            <a:extLst>
              <a:ext uri="{FF2B5EF4-FFF2-40B4-BE49-F238E27FC236}">
                <a16:creationId xmlns:a16="http://schemas.microsoft.com/office/drawing/2014/main" id="{1394E5C1-FEEF-4CDF-BA6E-CB1C9B72D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193925"/>
            <a:ext cx="5791200" cy="3673475"/>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99190" dir="2388334" algn="ctr" rotWithShape="0">
                    <a:schemeClr val="tx1"/>
                  </a:outerShdw>
                </a:effectLst>
              </a14:hiddenEffects>
            </a:ext>
          </a:extLst>
        </p:spPr>
      </p:pic>
      <p:graphicFrame>
        <p:nvGraphicFramePr>
          <p:cNvPr id="56330" name="Object 1034">
            <a:extLst>
              <a:ext uri="{FF2B5EF4-FFF2-40B4-BE49-F238E27FC236}">
                <a16:creationId xmlns:a16="http://schemas.microsoft.com/office/drawing/2014/main" id="{8AC05BA4-10A1-4404-B973-3EE62F5BA70D}"/>
              </a:ext>
            </a:extLst>
          </p:cNvPr>
          <p:cNvGraphicFramePr>
            <a:graphicFrameLocks noChangeAspect="1"/>
          </p:cNvGraphicFramePr>
          <p:nvPr/>
        </p:nvGraphicFramePr>
        <p:xfrm>
          <a:off x="5181600" y="2422525"/>
          <a:ext cx="889000" cy="330200"/>
        </p:xfrm>
        <a:graphic>
          <a:graphicData uri="http://schemas.openxmlformats.org/presentationml/2006/ole">
            <mc:AlternateContent xmlns:mc="http://schemas.openxmlformats.org/markup-compatibility/2006">
              <mc:Choice xmlns:v="urn:schemas-microsoft-com:vml" Requires="v">
                <p:oleObj spid="_x0000_s154794" name="公式" r:id="rId5" imgW="888840" imgH="330120" progId="Equation.3">
                  <p:embed/>
                </p:oleObj>
              </mc:Choice>
              <mc:Fallback>
                <p:oleObj name="公式" r:id="rId5" imgW="888840" imgH="330120" progId="Equation.3">
                  <p:embed/>
                  <p:pic>
                    <p:nvPicPr>
                      <p:cNvPr id="56330" name="Object 1034">
                        <a:extLst>
                          <a:ext uri="{FF2B5EF4-FFF2-40B4-BE49-F238E27FC236}">
                            <a16:creationId xmlns:a16="http://schemas.microsoft.com/office/drawing/2014/main" id="{8AC05BA4-10A1-4404-B973-3EE62F5BA7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422525"/>
                        <a:ext cx="889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1" name="Object 1035">
            <a:extLst>
              <a:ext uri="{FF2B5EF4-FFF2-40B4-BE49-F238E27FC236}">
                <a16:creationId xmlns:a16="http://schemas.microsoft.com/office/drawing/2014/main" id="{559D3924-8E65-4B72-817C-762101BD91C2}"/>
              </a:ext>
            </a:extLst>
          </p:cNvPr>
          <p:cNvGraphicFramePr>
            <a:graphicFrameLocks noChangeAspect="1"/>
          </p:cNvGraphicFramePr>
          <p:nvPr/>
        </p:nvGraphicFramePr>
        <p:xfrm>
          <a:off x="6299200" y="3792538"/>
          <a:ext cx="1320800" cy="382587"/>
        </p:xfrm>
        <a:graphic>
          <a:graphicData uri="http://schemas.openxmlformats.org/presentationml/2006/ole">
            <mc:AlternateContent xmlns:mc="http://schemas.openxmlformats.org/markup-compatibility/2006">
              <mc:Choice xmlns:v="urn:schemas-microsoft-com:vml" Requires="v">
                <p:oleObj spid="_x0000_s154795" name="公式" r:id="rId7" imgW="1396800" imgH="406080" progId="Equation.3">
                  <p:embed/>
                </p:oleObj>
              </mc:Choice>
              <mc:Fallback>
                <p:oleObj name="公式" r:id="rId7" imgW="1396800" imgH="406080" progId="Equation.3">
                  <p:embed/>
                  <p:pic>
                    <p:nvPicPr>
                      <p:cNvPr id="56331" name="Object 1035">
                        <a:extLst>
                          <a:ext uri="{FF2B5EF4-FFF2-40B4-BE49-F238E27FC236}">
                            <a16:creationId xmlns:a16="http://schemas.microsoft.com/office/drawing/2014/main" id="{559D3924-8E65-4B72-817C-762101BD91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9200" y="3792538"/>
                        <a:ext cx="1320800"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2" name="Object 1036">
            <a:extLst>
              <a:ext uri="{FF2B5EF4-FFF2-40B4-BE49-F238E27FC236}">
                <a16:creationId xmlns:a16="http://schemas.microsoft.com/office/drawing/2014/main" id="{5223FE7D-535A-4863-81A6-A6D425CE4D59}"/>
              </a:ext>
            </a:extLst>
          </p:cNvPr>
          <p:cNvGraphicFramePr>
            <a:graphicFrameLocks noChangeAspect="1"/>
          </p:cNvGraphicFramePr>
          <p:nvPr/>
        </p:nvGraphicFramePr>
        <p:xfrm>
          <a:off x="4419600" y="4937125"/>
          <a:ext cx="1447800" cy="800100"/>
        </p:xfrm>
        <a:graphic>
          <a:graphicData uri="http://schemas.openxmlformats.org/presentationml/2006/ole">
            <mc:AlternateContent xmlns:mc="http://schemas.openxmlformats.org/markup-compatibility/2006">
              <mc:Choice xmlns:v="urn:schemas-microsoft-com:vml" Requires="v">
                <p:oleObj spid="_x0000_s154796" name="公式" r:id="rId9" imgW="1676160" imgH="927000" progId="Equation.3">
                  <p:embed/>
                </p:oleObj>
              </mc:Choice>
              <mc:Fallback>
                <p:oleObj name="公式" r:id="rId9" imgW="1676160" imgH="927000" progId="Equation.3">
                  <p:embed/>
                  <p:pic>
                    <p:nvPicPr>
                      <p:cNvPr id="56332" name="Object 1036">
                        <a:extLst>
                          <a:ext uri="{FF2B5EF4-FFF2-40B4-BE49-F238E27FC236}">
                            <a16:creationId xmlns:a16="http://schemas.microsoft.com/office/drawing/2014/main" id="{5223FE7D-535A-4863-81A6-A6D425CE4D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937125"/>
                        <a:ext cx="14478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3" name="Object 1037">
            <a:extLst>
              <a:ext uri="{FF2B5EF4-FFF2-40B4-BE49-F238E27FC236}">
                <a16:creationId xmlns:a16="http://schemas.microsoft.com/office/drawing/2014/main" id="{B580F29D-3D1D-4E29-8A9F-3F98FC62CF3A}"/>
              </a:ext>
            </a:extLst>
          </p:cNvPr>
          <p:cNvGraphicFramePr>
            <a:graphicFrameLocks noChangeAspect="1"/>
          </p:cNvGraphicFramePr>
          <p:nvPr/>
        </p:nvGraphicFramePr>
        <p:xfrm>
          <a:off x="1752600" y="5070475"/>
          <a:ext cx="2057400" cy="774700"/>
        </p:xfrm>
        <a:graphic>
          <a:graphicData uri="http://schemas.openxmlformats.org/presentationml/2006/ole">
            <mc:AlternateContent xmlns:mc="http://schemas.openxmlformats.org/markup-compatibility/2006">
              <mc:Choice xmlns:v="urn:schemas-microsoft-com:vml" Requires="v">
                <p:oleObj spid="_x0000_s154797" name="公式" r:id="rId11" imgW="2463480" imgH="927000" progId="Equation.3">
                  <p:embed/>
                </p:oleObj>
              </mc:Choice>
              <mc:Fallback>
                <p:oleObj name="公式" r:id="rId11" imgW="2463480" imgH="927000" progId="Equation.3">
                  <p:embed/>
                  <p:pic>
                    <p:nvPicPr>
                      <p:cNvPr id="56333" name="Object 1037">
                        <a:extLst>
                          <a:ext uri="{FF2B5EF4-FFF2-40B4-BE49-F238E27FC236}">
                            <a16:creationId xmlns:a16="http://schemas.microsoft.com/office/drawing/2014/main" id="{B580F29D-3D1D-4E29-8A9F-3F98FC62CF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5070475"/>
                        <a:ext cx="20574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4" name="Object 1038">
            <a:extLst>
              <a:ext uri="{FF2B5EF4-FFF2-40B4-BE49-F238E27FC236}">
                <a16:creationId xmlns:a16="http://schemas.microsoft.com/office/drawing/2014/main" id="{8BD72A34-1974-4425-B1D4-2B4852150BE8}"/>
              </a:ext>
            </a:extLst>
          </p:cNvPr>
          <p:cNvGraphicFramePr>
            <a:graphicFrameLocks noChangeAspect="1"/>
          </p:cNvGraphicFramePr>
          <p:nvPr/>
        </p:nvGraphicFramePr>
        <p:xfrm>
          <a:off x="1752600" y="2803525"/>
          <a:ext cx="2486025" cy="709613"/>
        </p:xfrm>
        <a:graphic>
          <a:graphicData uri="http://schemas.openxmlformats.org/presentationml/2006/ole">
            <mc:AlternateContent xmlns:mc="http://schemas.openxmlformats.org/markup-compatibility/2006">
              <mc:Choice xmlns:v="urn:schemas-microsoft-com:vml" Requires="v">
                <p:oleObj spid="_x0000_s154798" name="公式" r:id="rId13" imgW="3251160" imgH="927000" progId="Equation.3">
                  <p:embed/>
                </p:oleObj>
              </mc:Choice>
              <mc:Fallback>
                <p:oleObj name="公式" r:id="rId13" imgW="3251160" imgH="927000" progId="Equation.3">
                  <p:embed/>
                  <p:pic>
                    <p:nvPicPr>
                      <p:cNvPr id="56334" name="Object 1038">
                        <a:extLst>
                          <a:ext uri="{FF2B5EF4-FFF2-40B4-BE49-F238E27FC236}">
                            <a16:creationId xmlns:a16="http://schemas.microsoft.com/office/drawing/2014/main" id="{8BD72A34-1974-4425-B1D4-2B4852150BE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2803525"/>
                        <a:ext cx="2486025"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5" name="Object 1039">
            <a:extLst>
              <a:ext uri="{FF2B5EF4-FFF2-40B4-BE49-F238E27FC236}">
                <a16:creationId xmlns:a16="http://schemas.microsoft.com/office/drawing/2014/main" id="{20A7E5C6-E2B5-4A10-80F6-B945B586D3C4}"/>
              </a:ext>
            </a:extLst>
          </p:cNvPr>
          <p:cNvGraphicFramePr>
            <a:graphicFrameLocks noChangeAspect="1"/>
          </p:cNvGraphicFramePr>
          <p:nvPr/>
        </p:nvGraphicFramePr>
        <p:xfrm>
          <a:off x="4572000" y="4251325"/>
          <a:ext cx="228600" cy="252413"/>
        </p:xfrm>
        <a:graphic>
          <a:graphicData uri="http://schemas.openxmlformats.org/presentationml/2006/ole">
            <mc:AlternateContent xmlns:mc="http://schemas.openxmlformats.org/markup-compatibility/2006">
              <mc:Choice xmlns:v="urn:schemas-microsoft-com:vml" Requires="v">
                <p:oleObj spid="_x0000_s154799" name="公式" r:id="rId15" imgW="228600" imgH="253800" progId="Equation.3">
                  <p:embed/>
                </p:oleObj>
              </mc:Choice>
              <mc:Fallback>
                <p:oleObj name="公式" r:id="rId15" imgW="228600" imgH="253800" progId="Equation.3">
                  <p:embed/>
                  <p:pic>
                    <p:nvPicPr>
                      <p:cNvPr id="56335" name="Object 1039">
                        <a:extLst>
                          <a:ext uri="{FF2B5EF4-FFF2-40B4-BE49-F238E27FC236}">
                            <a16:creationId xmlns:a16="http://schemas.microsoft.com/office/drawing/2014/main" id="{20A7E5C6-E2B5-4A10-80F6-B945B586D3C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4251325"/>
                        <a:ext cx="228600"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7" name="Rectangle 1041">
            <a:extLst>
              <a:ext uri="{FF2B5EF4-FFF2-40B4-BE49-F238E27FC236}">
                <a16:creationId xmlns:a16="http://schemas.microsoft.com/office/drawing/2014/main" id="{B8D9457C-A7BE-4C05-9F3A-28F00E88DB3C}"/>
              </a:ext>
            </a:extLst>
          </p:cNvPr>
          <p:cNvSpPr>
            <a:spLocks noChangeArrowheads="1"/>
          </p:cNvSpPr>
          <p:nvPr/>
        </p:nvSpPr>
        <p:spPr bwMode="auto">
          <a:xfrm>
            <a:off x="914400" y="381000"/>
            <a:ext cx="6324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endParaRPr lang="zh-CN" altLang="en-US" sz="4000" dirty="0"/>
          </a:p>
        </p:txBody>
      </p:sp>
      <p:graphicFrame>
        <p:nvGraphicFramePr>
          <p:cNvPr id="56338" name="Object 1042">
            <a:hlinkClick r:id="rId17" action="ppaction://hlinkpres?slideindex=1&amp;slidetitle=没有幻灯片标题"/>
            <a:extLst>
              <a:ext uri="{FF2B5EF4-FFF2-40B4-BE49-F238E27FC236}">
                <a16:creationId xmlns:a16="http://schemas.microsoft.com/office/drawing/2014/main" id="{F8CEF363-4D7F-410A-84A7-C7B426FE5CAA}"/>
              </a:ext>
            </a:extLst>
          </p:cNvPr>
          <p:cNvGraphicFramePr>
            <a:graphicFrameLocks noChangeAspect="1"/>
          </p:cNvGraphicFramePr>
          <p:nvPr/>
        </p:nvGraphicFramePr>
        <p:xfrm>
          <a:off x="1066800" y="1219200"/>
          <a:ext cx="6324600" cy="704850"/>
        </p:xfrm>
        <a:graphic>
          <a:graphicData uri="http://schemas.openxmlformats.org/presentationml/2006/ole">
            <mc:AlternateContent xmlns:mc="http://schemas.openxmlformats.org/markup-compatibility/2006">
              <mc:Choice xmlns:v="urn:schemas-microsoft-com:vml" Requires="v">
                <p:oleObj spid="_x0000_s154800" name="文档" r:id="rId18" imgW="6328440" imgH="703440" progId="Word.Document.8">
                  <p:embed/>
                </p:oleObj>
              </mc:Choice>
              <mc:Fallback>
                <p:oleObj name="文档" r:id="rId18" imgW="6328440" imgH="703440" progId="Word.Document.8">
                  <p:embed/>
                  <p:pic>
                    <p:nvPicPr>
                      <p:cNvPr id="56338" name="Object 1042">
                        <a:hlinkClick r:id="" action="ppaction://hlinkpres?slideindex=1&amp;slidetitle="/>
                        <a:extLst>
                          <a:ext uri="{FF2B5EF4-FFF2-40B4-BE49-F238E27FC236}">
                            <a16:creationId xmlns:a16="http://schemas.microsoft.com/office/drawing/2014/main" id="{F8CEF363-4D7F-410A-84A7-C7B426FE5CA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6800" y="1219200"/>
                        <a:ext cx="63246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9542041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a:extLst>
              <a:ext uri="{FF2B5EF4-FFF2-40B4-BE49-F238E27FC236}">
                <a16:creationId xmlns:a16="http://schemas.microsoft.com/office/drawing/2014/main" id="{80CEB9F2-0795-462F-9B33-B67665E40C9C}"/>
              </a:ext>
            </a:extLst>
          </p:cNvPr>
          <p:cNvGrpSpPr>
            <a:grpSpLocks/>
          </p:cNvGrpSpPr>
          <p:nvPr/>
        </p:nvGrpSpPr>
        <p:grpSpPr bwMode="auto">
          <a:xfrm>
            <a:off x="1295400" y="1905000"/>
            <a:ext cx="6934200" cy="4267200"/>
            <a:chOff x="2687" y="410"/>
            <a:chExt cx="2725" cy="2950"/>
          </a:xfrm>
        </p:grpSpPr>
        <p:sp>
          <p:nvSpPr>
            <p:cNvPr id="57347" name="Rectangle 3">
              <a:extLst>
                <a:ext uri="{FF2B5EF4-FFF2-40B4-BE49-F238E27FC236}">
                  <a16:creationId xmlns:a16="http://schemas.microsoft.com/office/drawing/2014/main" id="{11D61F8B-50A9-4845-AB0F-F8E37DA9D4C4}"/>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57348" name="Group 4">
              <a:extLst>
                <a:ext uri="{FF2B5EF4-FFF2-40B4-BE49-F238E27FC236}">
                  <a16:creationId xmlns:a16="http://schemas.microsoft.com/office/drawing/2014/main" id="{24C4A8EE-C087-45E1-8353-2CE281487B9A}"/>
                </a:ext>
              </a:extLst>
            </p:cNvPr>
            <p:cNvGrpSpPr>
              <a:grpSpLocks/>
            </p:cNvGrpSpPr>
            <p:nvPr/>
          </p:nvGrpSpPr>
          <p:grpSpPr bwMode="auto">
            <a:xfrm>
              <a:off x="2687" y="410"/>
              <a:ext cx="2725" cy="2950"/>
              <a:chOff x="2687" y="410"/>
              <a:chExt cx="2725" cy="2950"/>
            </a:xfrm>
          </p:grpSpPr>
          <p:sp>
            <p:nvSpPr>
              <p:cNvPr id="57349" name="AutoShape 5" descr="深色木质">
                <a:extLst>
                  <a:ext uri="{FF2B5EF4-FFF2-40B4-BE49-F238E27FC236}">
                    <a16:creationId xmlns:a16="http://schemas.microsoft.com/office/drawing/2014/main" id="{7AD7B0A3-B9FB-49EC-B048-92CB887AA21F}"/>
                  </a:ext>
                </a:extLst>
              </p:cNvPr>
              <p:cNvSpPr>
                <a:spLocks noChangeArrowheads="1"/>
              </p:cNvSpPr>
              <p:nvPr/>
            </p:nvSpPr>
            <p:spPr bwMode="auto">
              <a:xfrm>
                <a:off x="2692" y="414"/>
                <a:ext cx="2720" cy="68"/>
              </a:xfrm>
              <a:custGeom>
                <a:avLst/>
                <a:gdLst>
                  <a:gd name="G0" fmla="+- 365 0 0"/>
                  <a:gd name="G1" fmla="+- 21600 0 365"/>
                  <a:gd name="G2" fmla="*/ 365 1 2"/>
                  <a:gd name="G3" fmla="+- 21600 0 G2"/>
                  <a:gd name="G4" fmla="+/ 365 21600 2"/>
                  <a:gd name="G5" fmla="+/ G1 0 2"/>
                  <a:gd name="G6" fmla="*/ 21600 21600 365"/>
                  <a:gd name="G7" fmla="*/ G6 1 2"/>
                  <a:gd name="G8" fmla="+- 21600 0 G7"/>
                  <a:gd name="G9" fmla="*/ 21600 1 2"/>
                  <a:gd name="G10" fmla="+- 365 0 G9"/>
                  <a:gd name="G11" fmla="?: G10 G8 0"/>
                  <a:gd name="G12" fmla="?: G10 G7 21600"/>
                  <a:gd name="T0" fmla="*/ 21417 w 21600"/>
                  <a:gd name="T1" fmla="*/ 10800 h 21600"/>
                  <a:gd name="T2" fmla="*/ 10800 w 21600"/>
                  <a:gd name="T3" fmla="*/ 21600 h 21600"/>
                  <a:gd name="T4" fmla="*/ 183 w 21600"/>
                  <a:gd name="T5" fmla="*/ 10800 h 21600"/>
                  <a:gd name="T6" fmla="*/ 10800 w 21600"/>
                  <a:gd name="T7" fmla="*/ 0 h 21600"/>
                  <a:gd name="T8" fmla="*/ 1983 w 21600"/>
                  <a:gd name="T9" fmla="*/ 1983 h 21600"/>
                  <a:gd name="T10" fmla="*/ 19617 w 21600"/>
                  <a:gd name="T11" fmla="*/ 19617 h 21600"/>
                </a:gdLst>
                <a:ahLst/>
                <a:cxnLst>
                  <a:cxn ang="0">
                    <a:pos x="T0" y="T1"/>
                  </a:cxn>
                  <a:cxn ang="0">
                    <a:pos x="T2" y="T3"/>
                  </a:cxn>
                  <a:cxn ang="0">
                    <a:pos x="T4" y="T5"/>
                  </a:cxn>
                  <a:cxn ang="0">
                    <a:pos x="T6" y="T7"/>
                  </a:cxn>
                </a:cxnLst>
                <a:rect l="T8" t="T9" r="T10" b="T11"/>
                <a:pathLst>
                  <a:path w="21600" h="21600">
                    <a:moveTo>
                      <a:pt x="0" y="0"/>
                    </a:moveTo>
                    <a:lnTo>
                      <a:pt x="365" y="21600"/>
                    </a:lnTo>
                    <a:lnTo>
                      <a:pt x="21235"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7350" name="AutoShape 6" descr="深色木质">
                <a:extLst>
                  <a:ext uri="{FF2B5EF4-FFF2-40B4-BE49-F238E27FC236}">
                    <a16:creationId xmlns:a16="http://schemas.microsoft.com/office/drawing/2014/main" id="{0E3B7EBD-C6E5-4316-9193-F5EFFDDF2D42}"/>
                  </a:ext>
                </a:extLst>
              </p:cNvPr>
              <p:cNvSpPr>
                <a:spLocks noChangeArrowheads="1"/>
              </p:cNvSpPr>
              <p:nvPr/>
            </p:nvSpPr>
            <p:spPr bwMode="auto">
              <a:xfrm rot="-5400000">
                <a:off x="1250" y="1850"/>
                <a:ext cx="2947" cy="68"/>
              </a:xfrm>
              <a:custGeom>
                <a:avLst/>
                <a:gdLst>
                  <a:gd name="G0" fmla="+- 557 0 0"/>
                  <a:gd name="G1" fmla="+- 21600 0 557"/>
                  <a:gd name="G2" fmla="*/ 557 1 2"/>
                  <a:gd name="G3" fmla="+- 21600 0 G2"/>
                  <a:gd name="G4" fmla="+/ 557 21600 2"/>
                  <a:gd name="G5" fmla="+/ G1 0 2"/>
                  <a:gd name="G6" fmla="*/ 21600 21600 557"/>
                  <a:gd name="G7" fmla="*/ G6 1 2"/>
                  <a:gd name="G8" fmla="+- 21600 0 G7"/>
                  <a:gd name="G9" fmla="*/ 21600 1 2"/>
                  <a:gd name="G10" fmla="+- 557 0 G9"/>
                  <a:gd name="G11" fmla="?: G10 G8 0"/>
                  <a:gd name="G12" fmla="?: G10 G7 21600"/>
                  <a:gd name="T0" fmla="*/ 21321 w 21600"/>
                  <a:gd name="T1" fmla="*/ 10800 h 21600"/>
                  <a:gd name="T2" fmla="*/ 10800 w 21600"/>
                  <a:gd name="T3" fmla="*/ 21600 h 21600"/>
                  <a:gd name="T4" fmla="*/ 279 w 21600"/>
                  <a:gd name="T5" fmla="*/ 10800 h 21600"/>
                  <a:gd name="T6" fmla="*/ 10800 w 21600"/>
                  <a:gd name="T7" fmla="*/ 0 h 21600"/>
                  <a:gd name="T8" fmla="*/ 2079 w 21600"/>
                  <a:gd name="T9" fmla="*/ 2079 h 21600"/>
                  <a:gd name="T10" fmla="*/ 19521 w 21600"/>
                  <a:gd name="T11" fmla="*/ 19521 h 21600"/>
                </a:gdLst>
                <a:ahLst/>
                <a:cxnLst>
                  <a:cxn ang="0">
                    <a:pos x="T0" y="T1"/>
                  </a:cxn>
                  <a:cxn ang="0">
                    <a:pos x="T2" y="T3"/>
                  </a:cxn>
                  <a:cxn ang="0">
                    <a:pos x="T4" y="T5"/>
                  </a:cxn>
                  <a:cxn ang="0">
                    <a:pos x="T6" y="T7"/>
                  </a:cxn>
                </a:cxnLst>
                <a:rect l="T8" t="T9" r="T10" b="T11"/>
                <a:pathLst>
                  <a:path w="21600" h="21600">
                    <a:moveTo>
                      <a:pt x="0" y="0"/>
                    </a:moveTo>
                    <a:lnTo>
                      <a:pt x="557" y="21600"/>
                    </a:lnTo>
                    <a:lnTo>
                      <a:pt x="2104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7351" name="AutoShape 7" descr="深色木质">
                <a:extLst>
                  <a:ext uri="{FF2B5EF4-FFF2-40B4-BE49-F238E27FC236}">
                    <a16:creationId xmlns:a16="http://schemas.microsoft.com/office/drawing/2014/main" id="{6F59F0E9-582A-45F9-A579-FD6C4356712E}"/>
                  </a:ext>
                </a:extLst>
              </p:cNvPr>
              <p:cNvSpPr>
                <a:spLocks noChangeArrowheads="1"/>
              </p:cNvSpPr>
              <p:nvPr/>
            </p:nvSpPr>
            <p:spPr bwMode="auto">
              <a:xfrm rot="5400000">
                <a:off x="3904" y="1853"/>
                <a:ext cx="2947" cy="68"/>
              </a:xfrm>
              <a:custGeom>
                <a:avLst/>
                <a:gdLst>
                  <a:gd name="G0" fmla="+- 527 0 0"/>
                  <a:gd name="G1" fmla="+- 21600 0 527"/>
                  <a:gd name="G2" fmla="*/ 527 1 2"/>
                  <a:gd name="G3" fmla="+- 21600 0 G2"/>
                  <a:gd name="G4" fmla="+/ 527 21600 2"/>
                  <a:gd name="G5" fmla="+/ G1 0 2"/>
                  <a:gd name="G6" fmla="*/ 21600 21600 527"/>
                  <a:gd name="G7" fmla="*/ G6 1 2"/>
                  <a:gd name="G8" fmla="+- 21600 0 G7"/>
                  <a:gd name="G9" fmla="*/ 21600 1 2"/>
                  <a:gd name="G10" fmla="+- 527 0 G9"/>
                  <a:gd name="G11" fmla="?: G10 G8 0"/>
                  <a:gd name="G12" fmla="?: G10 G7 21600"/>
                  <a:gd name="T0" fmla="*/ 21336 w 21600"/>
                  <a:gd name="T1" fmla="*/ 10800 h 21600"/>
                  <a:gd name="T2" fmla="*/ 10800 w 21600"/>
                  <a:gd name="T3" fmla="*/ 21600 h 21600"/>
                  <a:gd name="T4" fmla="*/ 264 w 21600"/>
                  <a:gd name="T5" fmla="*/ 10800 h 21600"/>
                  <a:gd name="T6" fmla="*/ 10800 w 21600"/>
                  <a:gd name="T7" fmla="*/ 0 h 21600"/>
                  <a:gd name="T8" fmla="*/ 2064 w 21600"/>
                  <a:gd name="T9" fmla="*/ 2064 h 21600"/>
                  <a:gd name="T10" fmla="*/ 19536 w 21600"/>
                  <a:gd name="T11" fmla="*/ 19536 h 21600"/>
                </a:gdLst>
                <a:ahLst/>
                <a:cxnLst>
                  <a:cxn ang="0">
                    <a:pos x="T0" y="T1"/>
                  </a:cxn>
                  <a:cxn ang="0">
                    <a:pos x="T2" y="T3"/>
                  </a:cxn>
                  <a:cxn ang="0">
                    <a:pos x="T4" y="T5"/>
                  </a:cxn>
                  <a:cxn ang="0">
                    <a:pos x="T6" y="T7"/>
                  </a:cxn>
                </a:cxnLst>
                <a:rect l="T8" t="T9" r="T10" b="T11"/>
                <a:pathLst>
                  <a:path w="21600" h="21600">
                    <a:moveTo>
                      <a:pt x="0" y="0"/>
                    </a:moveTo>
                    <a:lnTo>
                      <a:pt x="527" y="21600"/>
                    </a:lnTo>
                    <a:lnTo>
                      <a:pt x="2107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57352" name="AutoShape 8" descr="深色木质">
                <a:extLst>
                  <a:ext uri="{FF2B5EF4-FFF2-40B4-BE49-F238E27FC236}">
                    <a16:creationId xmlns:a16="http://schemas.microsoft.com/office/drawing/2014/main" id="{308FEC67-DE24-44BA-9CD2-3639EEC0C190}"/>
                  </a:ext>
                </a:extLst>
              </p:cNvPr>
              <p:cNvSpPr>
                <a:spLocks noChangeArrowheads="1"/>
              </p:cNvSpPr>
              <p:nvPr/>
            </p:nvSpPr>
            <p:spPr bwMode="auto">
              <a:xfrm rot="10800000">
                <a:off x="2687" y="3290"/>
                <a:ext cx="2720" cy="68"/>
              </a:xfrm>
              <a:custGeom>
                <a:avLst/>
                <a:gdLst>
                  <a:gd name="G0" fmla="+- 484 0 0"/>
                  <a:gd name="G1" fmla="+- 21600 0 484"/>
                  <a:gd name="G2" fmla="*/ 484 1 2"/>
                  <a:gd name="G3" fmla="+- 21600 0 G2"/>
                  <a:gd name="G4" fmla="+/ 484 21600 2"/>
                  <a:gd name="G5" fmla="+/ G1 0 2"/>
                  <a:gd name="G6" fmla="*/ 21600 21600 484"/>
                  <a:gd name="G7" fmla="*/ G6 1 2"/>
                  <a:gd name="G8" fmla="+- 21600 0 G7"/>
                  <a:gd name="G9" fmla="*/ 21600 1 2"/>
                  <a:gd name="G10" fmla="+- 484 0 G9"/>
                  <a:gd name="G11" fmla="?: G10 G8 0"/>
                  <a:gd name="G12" fmla="?: G10 G7 21600"/>
                  <a:gd name="T0" fmla="*/ 21358 w 21600"/>
                  <a:gd name="T1" fmla="*/ 10800 h 21600"/>
                  <a:gd name="T2" fmla="*/ 10800 w 21600"/>
                  <a:gd name="T3" fmla="*/ 21600 h 21600"/>
                  <a:gd name="T4" fmla="*/ 242 w 21600"/>
                  <a:gd name="T5" fmla="*/ 10800 h 21600"/>
                  <a:gd name="T6" fmla="*/ 10800 w 21600"/>
                  <a:gd name="T7" fmla="*/ 0 h 21600"/>
                  <a:gd name="T8" fmla="*/ 2042 w 21600"/>
                  <a:gd name="T9" fmla="*/ 2042 h 21600"/>
                  <a:gd name="T10" fmla="*/ 19558 w 21600"/>
                  <a:gd name="T11" fmla="*/ 19558 h 21600"/>
                </a:gdLst>
                <a:ahLst/>
                <a:cxnLst>
                  <a:cxn ang="0">
                    <a:pos x="T0" y="T1"/>
                  </a:cxn>
                  <a:cxn ang="0">
                    <a:pos x="T2" y="T3"/>
                  </a:cxn>
                  <a:cxn ang="0">
                    <a:pos x="T4" y="T5"/>
                  </a:cxn>
                  <a:cxn ang="0">
                    <a:pos x="T6" y="T7"/>
                  </a:cxn>
                </a:cxnLst>
                <a:rect l="T8" t="T9" r="T10" b="T11"/>
                <a:pathLst>
                  <a:path w="21600" h="21600">
                    <a:moveTo>
                      <a:pt x="0" y="0"/>
                    </a:moveTo>
                    <a:lnTo>
                      <a:pt x="484" y="21600"/>
                    </a:lnTo>
                    <a:lnTo>
                      <a:pt x="21116"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57353" name="Picture 9">
            <a:extLst>
              <a:ext uri="{FF2B5EF4-FFF2-40B4-BE49-F238E27FC236}">
                <a16:creationId xmlns:a16="http://schemas.microsoft.com/office/drawing/2014/main" id="{90890906-CE81-4449-BD76-F6ABEB586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09800"/>
            <a:ext cx="5867400" cy="3668713"/>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9803" dir="2700000" algn="ctr" rotWithShape="0">
                    <a:schemeClr val="tx1"/>
                  </a:outerShdw>
                </a:effectLst>
              </a14:hiddenEffects>
            </a:ext>
          </a:extLst>
        </p:spPr>
      </p:pic>
      <p:graphicFrame>
        <p:nvGraphicFramePr>
          <p:cNvPr id="57354" name="Object 10">
            <a:extLst>
              <a:ext uri="{FF2B5EF4-FFF2-40B4-BE49-F238E27FC236}">
                <a16:creationId xmlns:a16="http://schemas.microsoft.com/office/drawing/2014/main" id="{08715C45-DC14-4CAB-9111-2F6FC573C7F3}"/>
              </a:ext>
            </a:extLst>
          </p:cNvPr>
          <p:cNvGraphicFramePr>
            <a:graphicFrameLocks noChangeAspect="1"/>
          </p:cNvGraphicFramePr>
          <p:nvPr/>
        </p:nvGraphicFramePr>
        <p:xfrm>
          <a:off x="6096000" y="3581400"/>
          <a:ext cx="1320800" cy="382588"/>
        </p:xfrm>
        <a:graphic>
          <a:graphicData uri="http://schemas.openxmlformats.org/presentationml/2006/ole">
            <mc:AlternateContent xmlns:mc="http://schemas.openxmlformats.org/markup-compatibility/2006">
              <mc:Choice xmlns:v="urn:schemas-microsoft-com:vml" Requires="v">
                <p:oleObj spid="_x0000_s155746" name="公式" r:id="rId5" imgW="1396800" imgH="406080" progId="Equation.3">
                  <p:embed/>
                </p:oleObj>
              </mc:Choice>
              <mc:Fallback>
                <p:oleObj name="公式" r:id="rId5" imgW="1396800" imgH="406080" progId="Equation.3">
                  <p:embed/>
                  <p:pic>
                    <p:nvPicPr>
                      <p:cNvPr id="57354" name="Object 10">
                        <a:extLst>
                          <a:ext uri="{FF2B5EF4-FFF2-40B4-BE49-F238E27FC236}">
                            <a16:creationId xmlns:a16="http://schemas.microsoft.com/office/drawing/2014/main" id="{08715C45-DC14-4CAB-9111-2F6FC573C7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581400"/>
                        <a:ext cx="132080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5" name="Object 11">
            <a:extLst>
              <a:ext uri="{FF2B5EF4-FFF2-40B4-BE49-F238E27FC236}">
                <a16:creationId xmlns:a16="http://schemas.microsoft.com/office/drawing/2014/main" id="{0F6CF7A3-48B6-42ED-91FE-A6BA8B4CA4F9}"/>
              </a:ext>
            </a:extLst>
          </p:cNvPr>
          <p:cNvGraphicFramePr>
            <a:graphicFrameLocks noChangeAspect="1"/>
          </p:cNvGraphicFramePr>
          <p:nvPr/>
        </p:nvGraphicFramePr>
        <p:xfrm>
          <a:off x="2057400" y="2566988"/>
          <a:ext cx="3748088" cy="709612"/>
        </p:xfrm>
        <a:graphic>
          <a:graphicData uri="http://schemas.openxmlformats.org/presentationml/2006/ole">
            <mc:AlternateContent xmlns:mc="http://schemas.openxmlformats.org/markup-compatibility/2006">
              <mc:Choice xmlns:v="urn:schemas-microsoft-com:vml" Requires="v">
                <p:oleObj spid="_x0000_s155747" name="公式" r:id="rId7" imgW="4902120" imgH="927000" progId="Equation.3">
                  <p:embed/>
                </p:oleObj>
              </mc:Choice>
              <mc:Fallback>
                <p:oleObj name="公式" r:id="rId7" imgW="4902120" imgH="927000" progId="Equation.3">
                  <p:embed/>
                  <p:pic>
                    <p:nvPicPr>
                      <p:cNvPr id="57355" name="Object 11">
                        <a:extLst>
                          <a:ext uri="{FF2B5EF4-FFF2-40B4-BE49-F238E27FC236}">
                            <a16:creationId xmlns:a16="http://schemas.microsoft.com/office/drawing/2014/main" id="{0F6CF7A3-48B6-42ED-91FE-A6BA8B4CA4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566988"/>
                        <a:ext cx="3748088"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6" name="Object 12">
            <a:extLst>
              <a:ext uri="{FF2B5EF4-FFF2-40B4-BE49-F238E27FC236}">
                <a16:creationId xmlns:a16="http://schemas.microsoft.com/office/drawing/2014/main" id="{ED545F5C-9BAF-4961-833A-BF2337FE48D5}"/>
              </a:ext>
            </a:extLst>
          </p:cNvPr>
          <p:cNvGraphicFramePr>
            <a:graphicFrameLocks noChangeAspect="1"/>
          </p:cNvGraphicFramePr>
          <p:nvPr/>
        </p:nvGraphicFramePr>
        <p:xfrm>
          <a:off x="4648200" y="3810000"/>
          <a:ext cx="228600" cy="252413"/>
        </p:xfrm>
        <a:graphic>
          <a:graphicData uri="http://schemas.openxmlformats.org/presentationml/2006/ole">
            <mc:AlternateContent xmlns:mc="http://schemas.openxmlformats.org/markup-compatibility/2006">
              <mc:Choice xmlns:v="urn:schemas-microsoft-com:vml" Requires="v">
                <p:oleObj spid="_x0000_s155748" name="公式" r:id="rId9" imgW="228600" imgH="253800" progId="Equation.3">
                  <p:embed/>
                </p:oleObj>
              </mc:Choice>
              <mc:Fallback>
                <p:oleObj name="公式" r:id="rId9" imgW="228600" imgH="253800" progId="Equation.3">
                  <p:embed/>
                  <p:pic>
                    <p:nvPicPr>
                      <p:cNvPr id="57356" name="Object 12">
                        <a:extLst>
                          <a:ext uri="{FF2B5EF4-FFF2-40B4-BE49-F238E27FC236}">
                            <a16:creationId xmlns:a16="http://schemas.microsoft.com/office/drawing/2014/main" id="{ED545F5C-9BAF-4961-833A-BF2337FE48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3810000"/>
                        <a:ext cx="228600"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8" name="Rectangle 14">
            <a:extLst>
              <a:ext uri="{FF2B5EF4-FFF2-40B4-BE49-F238E27FC236}">
                <a16:creationId xmlns:a16="http://schemas.microsoft.com/office/drawing/2014/main" id="{88666C61-1285-4149-A763-E3DE0FD22406}"/>
              </a:ext>
            </a:extLst>
          </p:cNvPr>
          <p:cNvSpPr>
            <a:spLocks noChangeArrowheads="1"/>
          </p:cNvSpPr>
          <p:nvPr/>
        </p:nvSpPr>
        <p:spPr bwMode="auto">
          <a:xfrm>
            <a:off x="914400" y="381000"/>
            <a:ext cx="6324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endParaRPr lang="zh-CN" altLang="en-US" sz="4000" dirty="0"/>
          </a:p>
        </p:txBody>
      </p:sp>
      <p:graphicFrame>
        <p:nvGraphicFramePr>
          <p:cNvPr id="57359" name="Object 15">
            <a:hlinkClick r:id="rId11" action="ppaction://hlinkpres?slideindex=1&amp;slidetitle=没有幻灯片标题"/>
            <a:extLst>
              <a:ext uri="{FF2B5EF4-FFF2-40B4-BE49-F238E27FC236}">
                <a16:creationId xmlns:a16="http://schemas.microsoft.com/office/drawing/2014/main" id="{775EA2D1-1E07-4375-9AC7-946C60C755EF}"/>
              </a:ext>
            </a:extLst>
          </p:cNvPr>
          <p:cNvGraphicFramePr>
            <a:graphicFrameLocks noChangeAspect="1"/>
          </p:cNvGraphicFramePr>
          <p:nvPr/>
        </p:nvGraphicFramePr>
        <p:xfrm>
          <a:off x="1066800" y="1219200"/>
          <a:ext cx="6324600" cy="704850"/>
        </p:xfrm>
        <a:graphic>
          <a:graphicData uri="http://schemas.openxmlformats.org/presentationml/2006/ole">
            <mc:AlternateContent xmlns:mc="http://schemas.openxmlformats.org/markup-compatibility/2006">
              <mc:Choice xmlns:v="urn:schemas-microsoft-com:vml" Requires="v">
                <p:oleObj spid="_x0000_s155749" name="文档" r:id="rId12" imgW="6328440" imgH="703440" progId="Word.Document.8">
                  <p:embed/>
                </p:oleObj>
              </mc:Choice>
              <mc:Fallback>
                <p:oleObj name="文档" r:id="rId12" imgW="6328440" imgH="703440" progId="Word.Document.8">
                  <p:embed/>
                  <p:pic>
                    <p:nvPicPr>
                      <p:cNvPr id="57359" name="Object 15">
                        <a:hlinkClick r:id="" action="ppaction://hlinkpres?slideindex=1&amp;slidetitle="/>
                        <a:extLst>
                          <a:ext uri="{FF2B5EF4-FFF2-40B4-BE49-F238E27FC236}">
                            <a16:creationId xmlns:a16="http://schemas.microsoft.com/office/drawing/2014/main" id="{775EA2D1-1E07-4375-9AC7-946C60C755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1219200"/>
                        <a:ext cx="63246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80883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57675-2FE8-4F29-BE89-27B356F706AF}"/>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D6366E90-44C7-40CB-AFDC-DA9536619E35}"/>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152</a:t>
            </a:fld>
            <a:endParaRPr kumimoji="1" lang="zh-CN" altLang="en-US" dirty="0">
              <a:solidFill>
                <a:prstClr val="white"/>
              </a:solidFill>
            </a:endParaRPr>
          </a:p>
        </p:txBody>
      </p:sp>
      <p:sp>
        <p:nvSpPr>
          <p:cNvPr id="4" name="文本框 3">
            <a:extLst>
              <a:ext uri="{FF2B5EF4-FFF2-40B4-BE49-F238E27FC236}">
                <a16:creationId xmlns:a16="http://schemas.microsoft.com/office/drawing/2014/main" id="{16F4D795-E9CC-42F1-9251-434BE775E7E4}"/>
              </a:ext>
            </a:extLst>
          </p:cNvPr>
          <p:cNvSpPr txBox="1"/>
          <p:nvPr/>
        </p:nvSpPr>
        <p:spPr>
          <a:xfrm>
            <a:off x="3586189" y="2396066"/>
            <a:ext cx="1569660" cy="1754326"/>
          </a:xfrm>
          <a:prstGeom prst="rect">
            <a:avLst/>
          </a:prstGeom>
          <a:noFill/>
        </p:spPr>
        <p:txBody>
          <a:bodyPr wrap="none" rtlCol="0">
            <a:spAutoFit/>
          </a:bodyPr>
          <a:lstStyle/>
          <a:p>
            <a:pPr algn="ctr"/>
            <a:r>
              <a:rPr lang="zh-CN" altLang="en-US" sz="3600" dirty="0"/>
              <a:t>第五章</a:t>
            </a:r>
            <a:endParaRPr lang="en-US" altLang="zh-CN" sz="3600" dirty="0"/>
          </a:p>
          <a:p>
            <a:pPr algn="ctr"/>
            <a:endParaRPr lang="en-US" altLang="zh-CN" sz="3600" dirty="0"/>
          </a:p>
          <a:p>
            <a:pPr algn="ctr"/>
            <a:r>
              <a:rPr lang="zh-CN" altLang="en-US" sz="3600" dirty="0"/>
              <a:t>定积分</a:t>
            </a:r>
          </a:p>
        </p:txBody>
      </p:sp>
    </p:spTree>
    <p:extLst>
      <p:ext uri="{BB962C8B-B14F-4D97-AF65-F5344CB8AC3E}">
        <p14:creationId xmlns:p14="http://schemas.microsoft.com/office/powerpoint/2010/main" val="2216965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a:extLst>
              <a:ext uri="{FF2B5EF4-FFF2-40B4-BE49-F238E27FC236}">
                <a16:creationId xmlns:a16="http://schemas.microsoft.com/office/drawing/2014/main" id="{1BD27E82-9313-4DBF-B261-3C67C858D98C}"/>
              </a:ext>
            </a:extLst>
          </p:cNvPr>
          <p:cNvGrpSpPr>
            <a:grpSpLocks/>
          </p:cNvGrpSpPr>
          <p:nvPr/>
        </p:nvGrpSpPr>
        <p:grpSpPr bwMode="auto">
          <a:xfrm>
            <a:off x="5108575" y="2593975"/>
            <a:ext cx="3195638" cy="2305050"/>
            <a:chOff x="3218" y="1634"/>
            <a:chExt cx="2013" cy="1452"/>
          </a:xfrm>
        </p:grpSpPr>
        <p:graphicFrame>
          <p:nvGraphicFramePr>
            <p:cNvPr id="58371" name="Object 3">
              <a:extLst>
                <a:ext uri="{FF2B5EF4-FFF2-40B4-BE49-F238E27FC236}">
                  <a16:creationId xmlns:a16="http://schemas.microsoft.com/office/drawing/2014/main" id="{BF80BBF4-F4E2-4A82-8314-CEFD92512276}"/>
                </a:ext>
              </a:extLst>
            </p:cNvPr>
            <p:cNvGraphicFramePr>
              <a:graphicFrameLocks noChangeAspect="1"/>
            </p:cNvGraphicFramePr>
            <p:nvPr/>
          </p:nvGraphicFramePr>
          <p:xfrm>
            <a:off x="3596" y="1946"/>
            <a:ext cx="1200" cy="882"/>
          </p:xfrm>
          <a:graphic>
            <a:graphicData uri="http://schemas.openxmlformats.org/presentationml/2006/ole">
              <mc:AlternateContent xmlns:mc="http://schemas.openxmlformats.org/markup-compatibility/2006">
                <mc:Choice xmlns:v="urn:schemas-microsoft-com:vml" Requires="v">
                  <p:oleObj spid="_x0000_s156842" name="BMP 图象" r:id="rId3" imgW="1828571" imgH="1857143" progId="Paint.Picture">
                    <p:embed/>
                  </p:oleObj>
                </mc:Choice>
                <mc:Fallback>
                  <p:oleObj name="BMP 图象" r:id="rId3" imgW="1828571" imgH="1857143" progId="Paint.Picture">
                    <p:embed/>
                    <p:pic>
                      <p:nvPicPr>
                        <p:cNvPr id="58371" name="Object 3">
                          <a:extLst>
                            <a:ext uri="{FF2B5EF4-FFF2-40B4-BE49-F238E27FC236}">
                              <a16:creationId xmlns:a16="http://schemas.microsoft.com/office/drawing/2014/main" id="{BF80BBF4-F4E2-4A82-8314-CEFD92512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6" y="1946"/>
                          <a:ext cx="1200"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2" name="Rectangle 4">
              <a:extLst>
                <a:ext uri="{FF2B5EF4-FFF2-40B4-BE49-F238E27FC236}">
                  <a16:creationId xmlns:a16="http://schemas.microsoft.com/office/drawing/2014/main" id="{558460E3-A6AC-4AA1-BC9D-EAFADCF98F4D}"/>
                </a:ext>
              </a:extLst>
            </p:cNvPr>
            <p:cNvSpPr>
              <a:spLocks noChangeArrowheads="1"/>
            </p:cNvSpPr>
            <p:nvPr/>
          </p:nvSpPr>
          <p:spPr bwMode="auto">
            <a:xfrm>
              <a:off x="3604" y="2749"/>
              <a:ext cx="1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3" name="Rectangle 5">
              <a:extLst>
                <a:ext uri="{FF2B5EF4-FFF2-40B4-BE49-F238E27FC236}">
                  <a16:creationId xmlns:a16="http://schemas.microsoft.com/office/drawing/2014/main" id="{C2242B8C-742E-476F-908D-1AABADE2D107}"/>
                </a:ext>
              </a:extLst>
            </p:cNvPr>
            <p:cNvSpPr>
              <a:spLocks noChangeArrowheads="1"/>
            </p:cNvSpPr>
            <p:nvPr/>
          </p:nvSpPr>
          <p:spPr bwMode="auto">
            <a:xfrm>
              <a:off x="3604" y="276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a</a:t>
              </a:r>
              <a:endParaRPr lang="en-US" altLang="zh-CN" sz="3200" b="1"/>
            </a:p>
          </p:txBody>
        </p:sp>
        <p:sp>
          <p:nvSpPr>
            <p:cNvPr id="58374" name="Rectangle 6">
              <a:extLst>
                <a:ext uri="{FF2B5EF4-FFF2-40B4-BE49-F238E27FC236}">
                  <a16:creationId xmlns:a16="http://schemas.microsoft.com/office/drawing/2014/main" id="{38F1CCC6-E14E-4F29-A663-B7EEC442DEA9}"/>
                </a:ext>
              </a:extLst>
            </p:cNvPr>
            <p:cNvSpPr>
              <a:spLocks noChangeArrowheads="1"/>
            </p:cNvSpPr>
            <p:nvPr/>
          </p:nvSpPr>
          <p:spPr bwMode="auto">
            <a:xfrm>
              <a:off x="4761" y="2789"/>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5" name="Rectangle 7">
              <a:extLst>
                <a:ext uri="{FF2B5EF4-FFF2-40B4-BE49-F238E27FC236}">
                  <a16:creationId xmlns:a16="http://schemas.microsoft.com/office/drawing/2014/main" id="{EA371A7C-0A29-4ACF-AF01-A66B0BB64EF7}"/>
                </a:ext>
              </a:extLst>
            </p:cNvPr>
            <p:cNvSpPr>
              <a:spLocks noChangeArrowheads="1"/>
            </p:cNvSpPr>
            <p:nvPr/>
          </p:nvSpPr>
          <p:spPr bwMode="auto">
            <a:xfrm>
              <a:off x="4709" y="279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b</a:t>
              </a:r>
              <a:endParaRPr lang="en-US" altLang="zh-CN" sz="3200" b="1"/>
            </a:p>
          </p:txBody>
        </p:sp>
        <p:grpSp>
          <p:nvGrpSpPr>
            <p:cNvPr id="58376" name="Group 8">
              <a:extLst>
                <a:ext uri="{FF2B5EF4-FFF2-40B4-BE49-F238E27FC236}">
                  <a16:creationId xmlns:a16="http://schemas.microsoft.com/office/drawing/2014/main" id="{4B003058-8777-4088-B8B3-87FA496BD433}"/>
                </a:ext>
              </a:extLst>
            </p:cNvPr>
            <p:cNvGrpSpPr>
              <a:grpSpLocks/>
            </p:cNvGrpSpPr>
            <p:nvPr/>
          </p:nvGrpSpPr>
          <p:grpSpPr bwMode="auto">
            <a:xfrm>
              <a:off x="3218" y="1634"/>
              <a:ext cx="2013" cy="1452"/>
              <a:chOff x="3218" y="1634"/>
              <a:chExt cx="2013" cy="1452"/>
            </a:xfrm>
          </p:grpSpPr>
          <p:grpSp>
            <p:nvGrpSpPr>
              <p:cNvPr id="58377" name="Group 9">
                <a:extLst>
                  <a:ext uri="{FF2B5EF4-FFF2-40B4-BE49-F238E27FC236}">
                    <a16:creationId xmlns:a16="http://schemas.microsoft.com/office/drawing/2014/main" id="{2071E0C8-B013-4AD4-A447-CC92673D3EDC}"/>
                  </a:ext>
                </a:extLst>
              </p:cNvPr>
              <p:cNvGrpSpPr>
                <a:grpSpLocks/>
              </p:cNvGrpSpPr>
              <p:nvPr/>
            </p:nvGrpSpPr>
            <p:grpSpPr bwMode="auto">
              <a:xfrm>
                <a:off x="3218" y="2771"/>
                <a:ext cx="1866" cy="80"/>
                <a:chOff x="3218" y="2771"/>
                <a:chExt cx="1866" cy="80"/>
              </a:xfrm>
            </p:grpSpPr>
            <p:sp>
              <p:nvSpPr>
                <p:cNvPr id="58378" name="Rectangle 10">
                  <a:extLst>
                    <a:ext uri="{FF2B5EF4-FFF2-40B4-BE49-F238E27FC236}">
                      <a16:creationId xmlns:a16="http://schemas.microsoft.com/office/drawing/2014/main" id="{A80C4CA7-C56D-4817-A8A0-61CD5EEBCAFE}"/>
                    </a:ext>
                  </a:extLst>
                </p:cNvPr>
                <p:cNvSpPr>
                  <a:spLocks noChangeArrowheads="1"/>
                </p:cNvSpPr>
                <p:nvPr/>
              </p:nvSpPr>
              <p:spPr bwMode="auto">
                <a:xfrm>
                  <a:off x="3218" y="2803"/>
                  <a:ext cx="178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9" name="Freeform 11">
                  <a:extLst>
                    <a:ext uri="{FF2B5EF4-FFF2-40B4-BE49-F238E27FC236}">
                      <a16:creationId xmlns:a16="http://schemas.microsoft.com/office/drawing/2014/main" id="{9F94331B-6595-4A98-B475-C206A44E1BD8}"/>
                    </a:ext>
                  </a:extLst>
                </p:cNvPr>
                <p:cNvSpPr>
                  <a:spLocks/>
                </p:cNvSpPr>
                <p:nvPr/>
              </p:nvSpPr>
              <p:spPr bwMode="auto">
                <a:xfrm>
                  <a:off x="5005" y="2771"/>
                  <a:ext cx="79" cy="80"/>
                </a:xfrm>
                <a:custGeom>
                  <a:avLst/>
                  <a:gdLst>
                    <a:gd name="T0" fmla="*/ 0 w 158"/>
                    <a:gd name="T1" fmla="*/ 159 h 159"/>
                    <a:gd name="T2" fmla="*/ 158 w 158"/>
                    <a:gd name="T3" fmla="*/ 79 h 159"/>
                    <a:gd name="T4" fmla="*/ 0 w 158"/>
                    <a:gd name="T5" fmla="*/ 0 h 159"/>
                    <a:gd name="T6" fmla="*/ 0 w 158"/>
                    <a:gd name="T7" fmla="*/ 159 h 159"/>
                  </a:gdLst>
                  <a:ahLst/>
                  <a:cxnLst>
                    <a:cxn ang="0">
                      <a:pos x="T0" y="T1"/>
                    </a:cxn>
                    <a:cxn ang="0">
                      <a:pos x="T2" y="T3"/>
                    </a:cxn>
                    <a:cxn ang="0">
                      <a:pos x="T4" y="T5"/>
                    </a:cxn>
                    <a:cxn ang="0">
                      <a:pos x="T6" y="T7"/>
                    </a:cxn>
                  </a:cxnLst>
                  <a:rect l="0" t="0" r="r" b="b"/>
                  <a:pathLst>
                    <a:path w="158" h="159">
                      <a:moveTo>
                        <a:pt x="0" y="159"/>
                      </a:moveTo>
                      <a:lnTo>
                        <a:pt x="158" y="79"/>
                      </a:lnTo>
                      <a:lnTo>
                        <a:pt x="0" y="0"/>
                      </a:lnTo>
                      <a:lnTo>
                        <a:pt x="0"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8380" name="Group 12">
                <a:extLst>
                  <a:ext uri="{FF2B5EF4-FFF2-40B4-BE49-F238E27FC236}">
                    <a16:creationId xmlns:a16="http://schemas.microsoft.com/office/drawing/2014/main" id="{8069CD5D-9EDA-4D5D-96BE-12F8FEDB2FE9}"/>
                  </a:ext>
                </a:extLst>
              </p:cNvPr>
              <p:cNvGrpSpPr>
                <a:grpSpLocks/>
              </p:cNvGrpSpPr>
              <p:nvPr/>
            </p:nvGrpSpPr>
            <p:grpSpPr bwMode="auto">
              <a:xfrm>
                <a:off x="3361" y="1700"/>
                <a:ext cx="79" cy="1275"/>
                <a:chOff x="3361" y="1700"/>
                <a:chExt cx="79" cy="1275"/>
              </a:xfrm>
            </p:grpSpPr>
            <p:sp>
              <p:nvSpPr>
                <p:cNvPr id="58381" name="Rectangle 13">
                  <a:extLst>
                    <a:ext uri="{FF2B5EF4-FFF2-40B4-BE49-F238E27FC236}">
                      <a16:creationId xmlns:a16="http://schemas.microsoft.com/office/drawing/2014/main" id="{5CF1A8C5-6CCD-44EA-A96A-F0A4A9D5465D}"/>
                    </a:ext>
                  </a:extLst>
                </p:cNvPr>
                <p:cNvSpPr>
                  <a:spLocks noChangeArrowheads="1"/>
                </p:cNvSpPr>
                <p:nvPr/>
              </p:nvSpPr>
              <p:spPr bwMode="auto">
                <a:xfrm>
                  <a:off x="3392" y="1777"/>
                  <a:ext cx="16" cy="11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82" name="Freeform 14">
                  <a:extLst>
                    <a:ext uri="{FF2B5EF4-FFF2-40B4-BE49-F238E27FC236}">
                      <a16:creationId xmlns:a16="http://schemas.microsoft.com/office/drawing/2014/main" id="{10015C7A-AE45-4714-919C-0A9414DD3532}"/>
                    </a:ext>
                  </a:extLst>
                </p:cNvPr>
                <p:cNvSpPr>
                  <a:spLocks/>
                </p:cNvSpPr>
                <p:nvPr/>
              </p:nvSpPr>
              <p:spPr bwMode="auto">
                <a:xfrm>
                  <a:off x="3361" y="1700"/>
                  <a:ext cx="79" cy="79"/>
                </a:xfrm>
                <a:custGeom>
                  <a:avLst/>
                  <a:gdLst>
                    <a:gd name="T0" fmla="*/ 160 w 160"/>
                    <a:gd name="T1" fmla="*/ 157 h 157"/>
                    <a:gd name="T2" fmla="*/ 79 w 160"/>
                    <a:gd name="T3" fmla="*/ 0 h 157"/>
                    <a:gd name="T4" fmla="*/ 0 w 160"/>
                    <a:gd name="T5" fmla="*/ 157 h 157"/>
                    <a:gd name="T6" fmla="*/ 160 w 160"/>
                    <a:gd name="T7" fmla="*/ 157 h 157"/>
                  </a:gdLst>
                  <a:ahLst/>
                  <a:cxnLst>
                    <a:cxn ang="0">
                      <a:pos x="T0" y="T1"/>
                    </a:cxn>
                    <a:cxn ang="0">
                      <a:pos x="T2" y="T3"/>
                    </a:cxn>
                    <a:cxn ang="0">
                      <a:pos x="T4" y="T5"/>
                    </a:cxn>
                    <a:cxn ang="0">
                      <a:pos x="T6" y="T7"/>
                    </a:cxn>
                  </a:cxnLst>
                  <a:rect l="0" t="0" r="r" b="b"/>
                  <a:pathLst>
                    <a:path w="160" h="157">
                      <a:moveTo>
                        <a:pt x="160" y="157"/>
                      </a:moveTo>
                      <a:lnTo>
                        <a:pt x="79" y="0"/>
                      </a:lnTo>
                      <a:lnTo>
                        <a:pt x="0" y="157"/>
                      </a:lnTo>
                      <a:lnTo>
                        <a:pt x="160"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8383" name="Rectangle 15">
                <a:extLst>
                  <a:ext uri="{FF2B5EF4-FFF2-40B4-BE49-F238E27FC236}">
                    <a16:creationId xmlns:a16="http://schemas.microsoft.com/office/drawing/2014/main" id="{8FBA8AD5-939B-46DC-BAD5-12819E6C7BA9}"/>
                  </a:ext>
                </a:extLst>
              </p:cNvPr>
              <p:cNvSpPr>
                <a:spLocks noChangeArrowheads="1"/>
              </p:cNvSpPr>
              <p:nvPr/>
            </p:nvSpPr>
            <p:spPr bwMode="auto">
              <a:xfrm>
                <a:off x="5022" y="2786"/>
                <a:ext cx="20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84" name="Rectangle 16">
                <a:extLst>
                  <a:ext uri="{FF2B5EF4-FFF2-40B4-BE49-F238E27FC236}">
                    <a16:creationId xmlns:a16="http://schemas.microsoft.com/office/drawing/2014/main" id="{647A55F9-868B-4D75-B69A-6CA17B20105F}"/>
                  </a:ext>
                </a:extLst>
              </p:cNvPr>
              <p:cNvSpPr>
                <a:spLocks noChangeArrowheads="1"/>
              </p:cNvSpPr>
              <p:nvPr/>
            </p:nvSpPr>
            <p:spPr bwMode="auto">
              <a:xfrm>
                <a:off x="5022" y="2799"/>
                <a:ext cx="19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x</a:t>
                </a:r>
                <a:endParaRPr lang="en-US" altLang="zh-CN" sz="3200" b="1"/>
              </a:p>
            </p:txBody>
          </p:sp>
          <p:sp>
            <p:nvSpPr>
              <p:cNvPr id="58385" name="Rectangle 17">
                <a:extLst>
                  <a:ext uri="{FF2B5EF4-FFF2-40B4-BE49-F238E27FC236}">
                    <a16:creationId xmlns:a16="http://schemas.microsoft.com/office/drawing/2014/main" id="{D26901A9-3483-48CF-B508-8AE6E6F940B9}"/>
                  </a:ext>
                </a:extLst>
              </p:cNvPr>
              <p:cNvSpPr>
                <a:spLocks noChangeArrowheads="1"/>
              </p:cNvSpPr>
              <p:nvPr/>
            </p:nvSpPr>
            <p:spPr bwMode="auto">
              <a:xfrm>
                <a:off x="3236" y="1634"/>
                <a:ext cx="19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86" name="Rectangle 18">
                <a:extLst>
                  <a:ext uri="{FF2B5EF4-FFF2-40B4-BE49-F238E27FC236}">
                    <a16:creationId xmlns:a16="http://schemas.microsoft.com/office/drawing/2014/main" id="{A9A38529-6334-496F-9F69-4C57AE330677}"/>
                  </a:ext>
                </a:extLst>
              </p:cNvPr>
              <p:cNvSpPr>
                <a:spLocks noChangeArrowheads="1"/>
              </p:cNvSpPr>
              <p:nvPr/>
            </p:nvSpPr>
            <p:spPr bwMode="auto">
              <a:xfrm>
                <a:off x="3236" y="1647"/>
                <a:ext cx="17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y</a:t>
                </a:r>
                <a:endParaRPr lang="en-US" altLang="zh-CN" sz="3200" b="1"/>
              </a:p>
            </p:txBody>
          </p:sp>
          <p:sp>
            <p:nvSpPr>
              <p:cNvPr id="58387" name="Rectangle 19">
                <a:extLst>
                  <a:ext uri="{FF2B5EF4-FFF2-40B4-BE49-F238E27FC236}">
                    <a16:creationId xmlns:a16="http://schemas.microsoft.com/office/drawing/2014/main" id="{FC5E5BED-A532-49A9-8273-2A6E649F487A}"/>
                  </a:ext>
                </a:extLst>
              </p:cNvPr>
              <p:cNvSpPr>
                <a:spLocks noChangeArrowheads="1"/>
              </p:cNvSpPr>
              <p:nvPr/>
            </p:nvSpPr>
            <p:spPr bwMode="auto">
              <a:xfrm>
                <a:off x="3246" y="2762"/>
                <a:ext cx="23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88" name="Rectangle 20">
                <a:extLst>
                  <a:ext uri="{FF2B5EF4-FFF2-40B4-BE49-F238E27FC236}">
                    <a16:creationId xmlns:a16="http://schemas.microsoft.com/office/drawing/2014/main" id="{415B47DF-5844-418D-9D34-CA627AC43395}"/>
                  </a:ext>
                </a:extLst>
              </p:cNvPr>
              <p:cNvSpPr>
                <a:spLocks noChangeArrowheads="1"/>
              </p:cNvSpPr>
              <p:nvPr/>
            </p:nvSpPr>
            <p:spPr bwMode="auto">
              <a:xfrm>
                <a:off x="3246" y="2779"/>
                <a:ext cx="2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rPr>
                  <a:t>o</a:t>
                </a:r>
                <a:endParaRPr lang="en-US" altLang="zh-CN" sz="3200" b="1"/>
              </a:p>
            </p:txBody>
          </p:sp>
        </p:grpSp>
      </p:grpSp>
      <p:graphicFrame>
        <p:nvGraphicFramePr>
          <p:cNvPr id="58389" name="Object 21">
            <a:extLst>
              <a:ext uri="{FF2B5EF4-FFF2-40B4-BE49-F238E27FC236}">
                <a16:creationId xmlns:a16="http://schemas.microsoft.com/office/drawing/2014/main" id="{937D8478-C4CE-476B-86C1-04127B1DF2D5}"/>
              </a:ext>
            </a:extLst>
          </p:cNvPr>
          <p:cNvGraphicFramePr>
            <a:graphicFrameLocks noChangeAspect="1"/>
          </p:cNvGraphicFramePr>
          <p:nvPr/>
        </p:nvGraphicFramePr>
        <p:xfrm>
          <a:off x="6248400" y="3886200"/>
          <a:ext cx="876300" cy="330200"/>
        </p:xfrm>
        <a:graphic>
          <a:graphicData uri="http://schemas.openxmlformats.org/presentationml/2006/ole">
            <mc:AlternateContent xmlns:mc="http://schemas.openxmlformats.org/markup-compatibility/2006">
              <mc:Choice xmlns:v="urn:schemas-microsoft-com:vml" Requires="v">
                <p:oleObj spid="_x0000_s156843" name="公式" r:id="rId5" imgW="876240" imgH="330120" progId="Equation.3">
                  <p:embed/>
                </p:oleObj>
              </mc:Choice>
              <mc:Fallback>
                <p:oleObj name="公式" r:id="rId5" imgW="876240" imgH="330120" progId="Equation.3">
                  <p:embed/>
                  <p:pic>
                    <p:nvPicPr>
                      <p:cNvPr id="58389" name="Object 21">
                        <a:extLst>
                          <a:ext uri="{FF2B5EF4-FFF2-40B4-BE49-F238E27FC236}">
                            <a16:creationId xmlns:a16="http://schemas.microsoft.com/office/drawing/2014/main" id="{937D8478-C4CE-476B-86C1-04127B1DF2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886200"/>
                        <a:ext cx="8763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0" name="Object 22">
            <a:extLst>
              <a:ext uri="{FF2B5EF4-FFF2-40B4-BE49-F238E27FC236}">
                <a16:creationId xmlns:a16="http://schemas.microsoft.com/office/drawing/2014/main" id="{F5FE9840-AADC-41DD-A69E-21FC2419665C}"/>
              </a:ext>
            </a:extLst>
          </p:cNvPr>
          <p:cNvGraphicFramePr>
            <a:graphicFrameLocks noChangeAspect="1"/>
          </p:cNvGraphicFramePr>
          <p:nvPr/>
        </p:nvGraphicFramePr>
        <p:xfrm>
          <a:off x="1076325" y="2836863"/>
          <a:ext cx="3810000" cy="641350"/>
        </p:xfrm>
        <a:graphic>
          <a:graphicData uri="http://schemas.openxmlformats.org/presentationml/2006/ole">
            <mc:AlternateContent xmlns:mc="http://schemas.openxmlformats.org/markup-compatibility/2006">
              <mc:Choice xmlns:v="urn:schemas-microsoft-com:vml" Requires="v">
                <p:oleObj spid="_x0000_s156844" name="文档" r:id="rId7" imgW="3505680" imgH="594360" progId="Word.Document.8">
                  <p:embed/>
                </p:oleObj>
              </mc:Choice>
              <mc:Fallback>
                <p:oleObj name="文档" r:id="rId7" imgW="3505680" imgH="594360" progId="Word.Document.8">
                  <p:embed/>
                  <p:pic>
                    <p:nvPicPr>
                      <p:cNvPr id="58390" name="Object 22">
                        <a:extLst>
                          <a:ext uri="{FF2B5EF4-FFF2-40B4-BE49-F238E27FC236}">
                            <a16:creationId xmlns:a16="http://schemas.microsoft.com/office/drawing/2014/main" id="{F5FE9840-AADC-41DD-A69E-21FC241966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6325" y="2836863"/>
                        <a:ext cx="381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1" name="Rectangle 23">
            <a:extLst>
              <a:ext uri="{FF2B5EF4-FFF2-40B4-BE49-F238E27FC236}">
                <a16:creationId xmlns:a16="http://schemas.microsoft.com/office/drawing/2014/main" id="{9916126F-A109-4BB1-9FC4-B9CC1CD47259}"/>
              </a:ext>
            </a:extLst>
          </p:cNvPr>
          <p:cNvSpPr>
            <a:spLocks noChangeArrowheads="1"/>
          </p:cNvSpPr>
          <p:nvPr/>
        </p:nvSpPr>
        <p:spPr bwMode="auto">
          <a:xfrm>
            <a:off x="914400" y="1933575"/>
            <a:ext cx="542607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3200" b="1">
                <a:solidFill>
                  <a:schemeClr val="accent2"/>
                </a:solidFill>
                <a:latin typeface="黑体" panose="02010609060101010101" pitchFamily="49" charset="-122"/>
                <a:ea typeface="黑体" panose="02010609060101010101" pitchFamily="49" charset="-122"/>
              </a:rPr>
              <a:t>实例</a:t>
            </a:r>
            <a:r>
              <a:rPr lang="en-US" altLang="zh-CN" sz="3200" b="1">
                <a:solidFill>
                  <a:schemeClr val="accent2"/>
                </a:solidFill>
                <a:latin typeface="黑体" panose="02010609060101010101" pitchFamily="49" charset="-122"/>
                <a:ea typeface="黑体" panose="02010609060101010101" pitchFamily="49" charset="-122"/>
              </a:rPr>
              <a:t>1</a:t>
            </a:r>
            <a:r>
              <a:rPr lang="en-US" altLang="zh-CN" sz="3200" b="1"/>
              <a:t>  </a:t>
            </a:r>
            <a:r>
              <a:rPr lang="zh-CN" altLang="en-US" sz="3200" b="1"/>
              <a:t>（求曲边梯形的面积）</a:t>
            </a:r>
          </a:p>
        </p:txBody>
      </p:sp>
      <p:graphicFrame>
        <p:nvGraphicFramePr>
          <p:cNvPr id="58392" name="Object 24">
            <a:extLst>
              <a:ext uri="{FF2B5EF4-FFF2-40B4-BE49-F238E27FC236}">
                <a16:creationId xmlns:a16="http://schemas.microsoft.com/office/drawing/2014/main" id="{39BC2AD6-1E8C-429D-8462-04113387903C}"/>
              </a:ext>
            </a:extLst>
          </p:cNvPr>
          <p:cNvGraphicFramePr>
            <a:graphicFrameLocks noChangeAspect="1"/>
          </p:cNvGraphicFramePr>
          <p:nvPr/>
        </p:nvGraphicFramePr>
        <p:xfrm>
          <a:off x="1076325" y="3436938"/>
          <a:ext cx="3952875" cy="628650"/>
        </p:xfrm>
        <a:graphic>
          <a:graphicData uri="http://schemas.openxmlformats.org/presentationml/2006/ole">
            <mc:AlternateContent xmlns:mc="http://schemas.openxmlformats.org/markup-compatibility/2006">
              <mc:Choice xmlns:v="urn:schemas-microsoft-com:vml" Requires="v">
                <p:oleObj spid="_x0000_s156845" name="文档" r:id="rId9" imgW="3653640" imgH="594360" progId="Word.Document.8">
                  <p:embed/>
                </p:oleObj>
              </mc:Choice>
              <mc:Fallback>
                <p:oleObj name="文档" r:id="rId9" imgW="3653640" imgH="594360" progId="Word.Document.8">
                  <p:embed/>
                  <p:pic>
                    <p:nvPicPr>
                      <p:cNvPr id="58392" name="Object 24">
                        <a:extLst>
                          <a:ext uri="{FF2B5EF4-FFF2-40B4-BE49-F238E27FC236}">
                            <a16:creationId xmlns:a16="http://schemas.microsoft.com/office/drawing/2014/main" id="{39BC2AD6-1E8C-429D-8462-0411338790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325" y="3436938"/>
                        <a:ext cx="39528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3" name="Object 25">
            <a:extLst>
              <a:ext uri="{FF2B5EF4-FFF2-40B4-BE49-F238E27FC236}">
                <a16:creationId xmlns:a16="http://schemas.microsoft.com/office/drawing/2014/main" id="{8B092B92-A4B2-46A4-B43B-247743C990D3}"/>
              </a:ext>
            </a:extLst>
          </p:cNvPr>
          <p:cNvGraphicFramePr>
            <a:graphicFrameLocks noChangeAspect="1"/>
          </p:cNvGraphicFramePr>
          <p:nvPr/>
        </p:nvGraphicFramePr>
        <p:xfrm>
          <a:off x="1076325" y="4037013"/>
          <a:ext cx="3644900" cy="601662"/>
        </p:xfrm>
        <a:graphic>
          <a:graphicData uri="http://schemas.openxmlformats.org/presentationml/2006/ole">
            <mc:AlternateContent xmlns:mc="http://schemas.openxmlformats.org/markup-compatibility/2006">
              <mc:Choice xmlns:v="urn:schemas-microsoft-com:vml" Requires="v">
                <p:oleObj spid="_x0000_s156846" name="文档" r:id="rId11" imgW="3739680" imgH="627120" progId="Word.Document.8">
                  <p:embed/>
                </p:oleObj>
              </mc:Choice>
              <mc:Fallback>
                <p:oleObj name="文档" r:id="rId11" imgW="3739680" imgH="627120" progId="Word.Document.8">
                  <p:embed/>
                  <p:pic>
                    <p:nvPicPr>
                      <p:cNvPr id="58393" name="Object 25">
                        <a:extLst>
                          <a:ext uri="{FF2B5EF4-FFF2-40B4-BE49-F238E27FC236}">
                            <a16:creationId xmlns:a16="http://schemas.microsoft.com/office/drawing/2014/main" id="{8B092B92-A4B2-46A4-B43B-247743C990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6325" y="4037013"/>
                        <a:ext cx="364490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4" name="Object 26">
            <a:extLst>
              <a:ext uri="{FF2B5EF4-FFF2-40B4-BE49-F238E27FC236}">
                <a16:creationId xmlns:a16="http://schemas.microsoft.com/office/drawing/2014/main" id="{60E07686-6A3C-42CF-A9F5-0863637DECD3}"/>
              </a:ext>
            </a:extLst>
          </p:cNvPr>
          <p:cNvGraphicFramePr>
            <a:graphicFrameLocks noChangeAspect="1"/>
          </p:cNvGraphicFramePr>
          <p:nvPr/>
        </p:nvGraphicFramePr>
        <p:xfrm>
          <a:off x="1076325" y="4618038"/>
          <a:ext cx="2836863" cy="600075"/>
        </p:xfrm>
        <a:graphic>
          <a:graphicData uri="http://schemas.openxmlformats.org/presentationml/2006/ole">
            <mc:AlternateContent xmlns:mc="http://schemas.openxmlformats.org/markup-compatibility/2006">
              <mc:Choice xmlns:v="urn:schemas-microsoft-com:vml" Requires="v">
                <p:oleObj spid="_x0000_s156847" name="文档" r:id="rId13" imgW="2724120" imgH="594360" progId="Word.Document.8">
                  <p:embed/>
                </p:oleObj>
              </mc:Choice>
              <mc:Fallback>
                <p:oleObj name="文档" r:id="rId13" imgW="2724120" imgH="594360" progId="Word.Document.8">
                  <p:embed/>
                  <p:pic>
                    <p:nvPicPr>
                      <p:cNvPr id="58394" name="Object 26">
                        <a:extLst>
                          <a:ext uri="{FF2B5EF4-FFF2-40B4-BE49-F238E27FC236}">
                            <a16:creationId xmlns:a16="http://schemas.microsoft.com/office/drawing/2014/main" id="{60E07686-6A3C-42CF-A9F5-0863637DECD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6325" y="4618038"/>
                        <a:ext cx="28368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5" name="Rectangle 27">
            <a:extLst>
              <a:ext uri="{FF2B5EF4-FFF2-40B4-BE49-F238E27FC236}">
                <a16:creationId xmlns:a16="http://schemas.microsoft.com/office/drawing/2014/main" id="{1BD1117F-4632-4E9A-B987-2831A6D47CB1}"/>
              </a:ext>
            </a:extLst>
          </p:cNvPr>
          <p:cNvSpPr>
            <a:spLocks noGrp="1" noChangeArrowheads="1"/>
          </p:cNvSpPr>
          <p:nvPr>
            <p:ph type="title"/>
          </p:nvPr>
        </p:nvSpPr>
        <p:spPr/>
        <p:txBody>
          <a:bodyPr/>
          <a:lstStyle/>
          <a:p>
            <a:pPr algn="l"/>
            <a:r>
              <a:rPr lang="zh-CN" altLang="en-US" sz="4000"/>
              <a:t>一、问题的提出</a:t>
            </a:r>
          </a:p>
        </p:txBody>
      </p:sp>
      <p:graphicFrame>
        <p:nvGraphicFramePr>
          <p:cNvPr id="58396" name="Object 28">
            <a:extLst>
              <a:ext uri="{FF2B5EF4-FFF2-40B4-BE49-F238E27FC236}">
                <a16:creationId xmlns:a16="http://schemas.microsoft.com/office/drawing/2014/main" id="{177FC583-AC4D-4345-A65C-8B9C99688818}"/>
              </a:ext>
            </a:extLst>
          </p:cNvPr>
          <p:cNvGraphicFramePr>
            <a:graphicFrameLocks noChangeAspect="1"/>
          </p:cNvGraphicFramePr>
          <p:nvPr/>
        </p:nvGraphicFramePr>
        <p:xfrm>
          <a:off x="6096000" y="2825750"/>
          <a:ext cx="1295400" cy="361950"/>
        </p:xfrm>
        <a:graphic>
          <a:graphicData uri="http://schemas.openxmlformats.org/presentationml/2006/ole">
            <mc:AlternateContent xmlns:mc="http://schemas.openxmlformats.org/markup-compatibility/2006">
              <mc:Choice xmlns:v="urn:schemas-microsoft-com:vml" Requires="v">
                <p:oleObj spid="_x0000_s156848" name="公式" r:id="rId15" imgW="1447560" imgH="406080" progId="Equation.3">
                  <p:embed/>
                </p:oleObj>
              </mc:Choice>
              <mc:Fallback>
                <p:oleObj name="公式" r:id="rId15" imgW="1447560" imgH="406080" progId="Equation.3">
                  <p:embed/>
                  <p:pic>
                    <p:nvPicPr>
                      <p:cNvPr id="58396" name="Object 28">
                        <a:extLst>
                          <a:ext uri="{FF2B5EF4-FFF2-40B4-BE49-F238E27FC236}">
                            <a16:creationId xmlns:a16="http://schemas.microsoft.com/office/drawing/2014/main" id="{177FC583-AC4D-4345-A65C-8B9C9968881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0" y="2825750"/>
                        <a:ext cx="12954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177273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a:extLst>
              <a:ext uri="{FF2B5EF4-FFF2-40B4-BE49-F238E27FC236}">
                <a16:creationId xmlns:a16="http://schemas.microsoft.com/office/drawing/2014/main" id="{6AF93C42-23C9-467B-A598-0420E70D5658}"/>
              </a:ext>
            </a:extLst>
          </p:cNvPr>
          <p:cNvGrpSpPr>
            <a:grpSpLocks/>
          </p:cNvGrpSpPr>
          <p:nvPr/>
        </p:nvGrpSpPr>
        <p:grpSpPr bwMode="auto">
          <a:xfrm>
            <a:off x="4668838" y="1849438"/>
            <a:ext cx="3962400" cy="2476500"/>
            <a:chOff x="3218" y="1634"/>
            <a:chExt cx="2013" cy="1428"/>
          </a:xfrm>
        </p:grpSpPr>
        <p:graphicFrame>
          <p:nvGraphicFramePr>
            <p:cNvPr id="59395" name="Object 3">
              <a:extLst>
                <a:ext uri="{FF2B5EF4-FFF2-40B4-BE49-F238E27FC236}">
                  <a16:creationId xmlns:a16="http://schemas.microsoft.com/office/drawing/2014/main" id="{B4A3D793-122B-454F-A741-7DCE53E20652}"/>
                </a:ext>
              </a:extLst>
            </p:cNvPr>
            <p:cNvGraphicFramePr>
              <a:graphicFrameLocks noChangeAspect="1"/>
            </p:cNvGraphicFramePr>
            <p:nvPr/>
          </p:nvGraphicFramePr>
          <p:xfrm>
            <a:off x="3596" y="1946"/>
            <a:ext cx="1200" cy="882"/>
          </p:xfrm>
          <a:graphic>
            <a:graphicData uri="http://schemas.openxmlformats.org/presentationml/2006/ole">
              <mc:AlternateContent xmlns:mc="http://schemas.openxmlformats.org/markup-compatibility/2006">
                <mc:Choice xmlns:v="urn:schemas-microsoft-com:vml" Requires="v">
                  <p:oleObj spid="_x0000_s157746" name="BMP 图象" r:id="rId3" imgW="1828571" imgH="1857143" progId="Paint.Picture">
                    <p:embed/>
                  </p:oleObj>
                </mc:Choice>
                <mc:Fallback>
                  <p:oleObj name="BMP 图象" r:id="rId3" imgW="1828571" imgH="1857143" progId="Paint.Picture">
                    <p:embed/>
                    <p:pic>
                      <p:nvPicPr>
                        <p:cNvPr id="59395" name="Object 3">
                          <a:extLst>
                            <a:ext uri="{FF2B5EF4-FFF2-40B4-BE49-F238E27FC236}">
                              <a16:creationId xmlns:a16="http://schemas.microsoft.com/office/drawing/2014/main" id="{B4A3D793-122B-454F-A741-7DCE53E20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6" y="1946"/>
                          <a:ext cx="1200"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6" name="Rectangle 4">
              <a:extLst>
                <a:ext uri="{FF2B5EF4-FFF2-40B4-BE49-F238E27FC236}">
                  <a16:creationId xmlns:a16="http://schemas.microsoft.com/office/drawing/2014/main" id="{3DBE1189-5127-4926-8A4C-810D014AB833}"/>
                </a:ext>
              </a:extLst>
            </p:cNvPr>
            <p:cNvSpPr>
              <a:spLocks noChangeArrowheads="1"/>
            </p:cNvSpPr>
            <p:nvPr/>
          </p:nvSpPr>
          <p:spPr bwMode="auto">
            <a:xfrm>
              <a:off x="3604" y="2749"/>
              <a:ext cx="1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7" name="Rectangle 5">
              <a:extLst>
                <a:ext uri="{FF2B5EF4-FFF2-40B4-BE49-F238E27FC236}">
                  <a16:creationId xmlns:a16="http://schemas.microsoft.com/office/drawing/2014/main" id="{4A407793-9D70-4089-8C06-C25F7B36F711}"/>
                </a:ext>
              </a:extLst>
            </p:cNvPr>
            <p:cNvSpPr>
              <a:spLocks noChangeArrowheads="1"/>
            </p:cNvSpPr>
            <p:nvPr/>
          </p:nvSpPr>
          <p:spPr bwMode="auto">
            <a:xfrm>
              <a:off x="3604" y="2762"/>
              <a:ext cx="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a</a:t>
              </a:r>
              <a:endParaRPr lang="en-US" altLang="zh-CN" sz="3200" b="1"/>
            </a:p>
          </p:txBody>
        </p:sp>
        <p:sp>
          <p:nvSpPr>
            <p:cNvPr id="59398" name="Rectangle 6">
              <a:extLst>
                <a:ext uri="{FF2B5EF4-FFF2-40B4-BE49-F238E27FC236}">
                  <a16:creationId xmlns:a16="http://schemas.microsoft.com/office/drawing/2014/main" id="{37747484-1E0B-4E61-937F-26B2D1E975A7}"/>
                </a:ext>
              </a:extLst>
            </p:cNvPr>
            <p:cNvSpPr>
              <a:spLocks noChangeArrowheads="1"/>
            </p:cNvSpPr>
            <p:nvPr/>
          </p:nvSpPr>
          <p:spPr bwMode="auto">
            <a:xfrm>
              <a:off x="4761" y="2789"/>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9" name="Rectangle 7">
              <a:extLst>
                <a:ext uri="{FF2B5EF4-FFF2-40B4-BE49-F238E27FC236}">
                  <a16:creationId xmlns:a16="http://schemas.microsoft.com/office/drawing/2014/main" id="{5F495446-E7EC-412C-9FDE-0F382329C01C}"/>
                </a:ext>
              </a:extLst>
            </p:cNvPr>
            <p:cNvSpPr>
              <a:spLocks noChangeArrowheads="1"/>
            </p:cNvSpPr>
            <p:nvPr/>
          </p:nvSpPr>
          <p:spPr bwMode="auto">
            <a:xfrm>
              <a:off x="4709" y="2790"/>
              <a:ext cx="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b</a:t>
              </a:r>
              <a:endParaRPr lang="en-US" altLang="zh-CN" sz="3200" b="1"/>
            </a:p>
          </p:txBody>
        </p:sp>
        <p:grpSp>
          <p:nvGrpSpPr>
            <p:cNvPr id="59400" name="Group 8">
              <a:extLst>
                <a:ext uri="{FF2B5EF4-FFF2-40B4-BE49-F238E27FC236}">
                  <a16:creationId xmlns:a16="http://schemas.microsoft.com/office/drawing/2014/main" id="{1EEFD51E-774D-4397-A82B-25C6FAF5E723}"/>
                </a:ext>
              </a:extLst>
            </p:cNvPr>
            <p:cNvGrpSpPr>
              <a:grpSpLocks/>
            </p:cNvGrpSpPr>
            <p:nvPr/>
          </p:nvGrpSpPr>
          <p:grpSpPr bwMode="auto">
            <a:xfrm>
              <a:off x="3218" y="1634"/>
              <a:ext cx="2013" cy="1427"/>
              <a:chOff x="3218" y="1634"/>
              <a:chExt cx="2013" cy="1427"/>
            </a:xfrm>
          </p:grpSpPr>
          <p:grpSp>
            <p:nvGrpSpPr>
              <p:cNvPr id="59401" name="Group 9">
                <a:extLst>
                  <a:ext uri="{FF2B5EF4-FFF2-40B4-BE49-F238E27FC236}">
                    <a16:creationId xmlns:a16="http://schemas.microsoft.com/office/drawing/2014/main" id="{D70A4C23-E161-44DA-98F0-BF6BEF188669}"/>
                  </a:ext>
                </a:extLst>
              </p:cNvPr>
              <p:cNvGrpSpPr>
                <a:grpSpLocks/>
              </p:cNvGrpSpPr>
              <p:nvPr/>
            </p:nvGrpSpPr>
            <p:grpSpPr bwMode="auto">
              <a:xfrm>
                <a:off x="3218" y="2771"/>
                <a:ext cx="1866" cy="80"/>
                <a:chOff x="3218" y="2771"/>
                <a:chExt cx="1866" cy="80"/>
              </a:xfrm>
            </p:grpSpPr>
            <p:sp>
              <p:nvSpPr>
                <p:cNvPr id="59402" name="Rectangle 10">
                  <a:extLst>
                    <a:ext uri="{FF2B5EF4-FFF2-40B4-BE49-F238E27FC236}">
                      <a16:creationId xmlns:a16="http://schemas.microsoft.com/office/drawing/2014/main" id="{9F914C40-8723-4D7A-91F5-EDD0AFEF12F9}"/>
                    </a:ext>
                  </a:extLst>
                </p:cNvPr>
                <p:cNvSpPr>
                  <a:spLocks noChangeArrowheads="1"/>
                </p:cNvSpPr>
                <p:nvPr/>
              </p:nvSpPr>
              <p:spPr bwMode="auto">
                <a:xfrm>
                  <a:off x="3218" y="2803"/>
                  <a:ext cx="178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03" name="Freeform 11">
                  <a:extLst>
                    <a:ext uri="{FF2B5EF4-FFF2-40B4-BE49-F238E27FC236}">
                      <a16:creationId xmlns:a16="http://schemas.microsoft.com/office/drawing/2014/main" id="{896F3620-7CD1-47BD-9438-C81E5BCA626E}"/>
                    </a:ext>
                  </a:extLst>
                </p:cNvPr>
                <p:cNvSpPr>
                  <a:spLocks/>
                </p:cNvSpPr>
                <p:nvPr/>
              </p:nvSpPr>
              <p:spPr bwMode="auto">
                <a:xfrm>
                  <a:off x="5005" y="2771"/>
                  <a:ext cx="79" cy="80"/>
                </a:xfrm>
                <a:custGeom>
                  <a:avLst/>
                  <a:gdLst>
                    <a:gd name="T0" fmla="*/ 0 w 158"/>
                    <a:gd name="T1" fmla="*/ 159 h 159"/>
                    <a:gd name="T2" fmla="*/ 158 w 158"/>
                    <a:gd name="T3" fmla="*/ 79 h 159"/>
                    <a:gd name="T4" fmla="*/ 0 w 158"/>
                    <a:gd name="T5" fmla="*/ 0 h 159"/>
                    <a:gd name="T6" fmla="*/ 0 w 158"/>
                    <a:gd name="T7" fmla="*/ 159 h 159"/>
                  </a:gdLst>
                  <a:ahLst/>
                  <a:cxnLst>
                    <a:cxn ang="0">
                      <a:pos x="T0" y="T1"/>
                    </a:cxn>
                    <a:cxn ang="0">
                      <a:pos x="T2" y="T3"/>
                    </a:cxn>
                    <a:cxn ang="0">
                      <a:pos x="T4" y="T5"/>
                    </a:cxn>
                    <a:cxn ang="0">
                      <a:pos x="T6" y="T7"/>
                    </a:cxn>
                  </a:cxnLst>
                  <a:rect l="0" t="0" r="r" b="b"/>
                  <a:pathLst>
                    <a:path w="158" h="159">
                      <a:moveTo>
                        <a:pt x="0" y="159"/>
                      </a:moveTo>
                      <a:lnTo>
                        <a:pt x="158" y="79"/>
                      </a:lnTo>
                      <a:lnTo>
                        <a:pt x="0" y="0"/>
                      </a:lnTo>
                      <a:lnTo>
                        <a:pt x="0"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9404" name="Group 12">
                <a:extLst>
                  <a:ext uri="{FF2B5EF4-FFF2-40B4-BE49-F238E27FC236}">
                    <a16:creationId xmlns:a16="http://schemas.microsoft.com/office/drawing/2014/main" id="{ABCF13B5-346C-441C-9461-12986735A0B5}"/>
                  </a:ext>
                </a:extLst>
              </p:cNvPr>
              <p:cNvGrpSpPr>
                <a:grpSpLocks/>
              </p:cNvGrpSpPr>
              <p:nvPr/>
            </p:nvGrpSpPr>
            <p:grpSpPr bwMode="auto">
              <a:xfrm>
                <a:off x="3361" y="1700"/>
                <a:ext cx="79" cy="1275"/>
                <a:chOff x="3361" y="1700"/>
                <a:chExt cx="79" cy="1275"/>
              </a:xfrm>
            </p:grpSpPr>
            <p:sp>
              <p:nvSpPr>
                <p:cNvPr id="59405" name="Rectangle 13">
                  <a:extLst>
                    <a:ext uri="{FF2B5EF4-FFF2-40B4-BE49-F238E27FC236}">
                      <a16:creationId xmlns:a16="http://schemas.microsoft.com/office/drawing/2014/main" id="{BB44AD58-76C3-4026-AF41-EE531635C02E}"/>
                    </a:ext>
                  </a:extLst>
                </p:cNvPr>
                <p:cNvSpPr>
                  <a:spLocks noChangeArrowheads="1"/>
                </p:cNvSpPr>
                <p:nvPr/>
              </p:nvSpPr>
              <p:spPr bwMode="auto">
                <a:xfrm>
                  <a:off x="3392" y="1777"/>
                  <a:ext cx="16" cy="11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06" name="Freeform 14">
                  <a:extLst>
                    <a:ext uri="{FF2B5EF4-FFF2-40B4-BE49-F238E27FC236}">
                      <a16:creationId xmlns:a16="http://schemas.microsoft.com/office/drawing/2014/main" id="{DFDA63C5-108E-4B30-B39C-49A83F48E5D7}"/>
                    </a:ext>
                  </a:extLst>
                </p:cNvPr>
                <p:cNvSpPr>
                  <a:spLocks/>
                </p:cNvSpPr>
                <p:nvPr/>
              </p:nvSpPr>
              <p:spPr bwMode="auto">
                <a:xfrm>
                  <a:off x="3361" y="1700"/>
                  <a:ext cx="79" cy="79"/>
                </a:xfrm>
                <a:custGeom>
                  <a:avLst/>
                  <a:gdLst>
                    <a:gd name="T0" fmla="*/ 160 w 160"/>
                    <a:gd name="T1" fmla="*/ 157 h 157"/>
                    <a:gd name="T2" fmla="*/ 79 w 160"/>
                    <a:gd name="T3" fmla="*/ 0 h 157"/>
                    <a:gd name="T4" fmla="*/ 0 w 160"/>
                    <a:gd name="T5" fmla="*/ 157 h 157"/>
                    <a:gd name="T6" fmla="*/ 160 w 160"/>
                    <a:gd name="T7" fmla="*/ 157 h 157"/>
                  </a:gdLst>
                  <a:ahLst/>
                  <a:cxnLst>
                    <a:cxn ang="0">
                      <a:pos x="T0" y="T1"/>
                    </a:cxn>
                    <a:cxn ang="0">
                      <a:pos x="T2" y="T3"/>
                    </a:cxn>
                    <a:cxn ang="0">
                      <a:pos x="T4" y="T5"/>
                    </a:cxn>
                    <a:cxn ang="0">
                      <a:pos x="T6" y="T7"/>
                    </a:cxn>
                  </a:cxnLst>
                  <a:rect l="0" t="0" r="r" b="b"/>
                  <a:pathLst>
                    <a:path w="160" h="157">
                      <a:moveTo>
                        <a:pt x="160" y="157"/>
                      </a:moveTo>
                      <a:lnTo>
                        <a:pt x="79" y="0"/>
                      </a:lnTo>
                      <a:lnTo>
                        <a:pt x="0" y="157"/>
                      </a:lnTo>
                      <a:lnTo>
                        <a:pt x="160"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9407" name="Rectangle 15">
                <a:extLst>
                  <a:ext uri="{FF2B5EF4-FFF2-40B4-BE49-F238E27FC236}">
                    <a16:creationId xmlns:a16="http://schemas.microsoft.com/office/drawing/2014/main" id="{C7EED97C-AD6E-4E37-8F17-5848BF07F694}"/>
                  </a:ext>
                </a:extLst>
              </p:cNvPr>
              <p:cNvSpPr>
                <a:spLocks noChangeArrowheads="1"/>
              </p:cNvSpPr>
              <p:nvPr/>
            </p:nvSpPr>
            <p:spPr bwMode="auto">
              <a:xfrm>
                <a:off x="5022" y="2786"/>
                <a:ext cx="20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08" name="Rectangle 16">
                <a:extLst>
                  <a:ext uri="{FF2B5EF4-FFF2-40B4-BE49-F238E27FC236}">
                    <a16:creationId xmlns:a16="http://schemas.microsoft.com/office/drawing/2014/main" id="{B06C8238-D510-4A1A-A168-3D98D4B602FA}"/>
                  </a:ext>
                </a:extLst>
              </p:cNvPr>
              <p:cNvSpPr>
                <a:spLocks noChangeArrowheads="1"/>
              </p:cNvSpPr>
              <p:nvPr/>
            </p:nvSpPr>
            <p:spPr bwMode="auto">
              <a:xfrm>
                <a:off x="5022" y="2800"/>
                <a:ext cx="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x</a:t>
                </a:r>
                <a:endParaRPr lang="en-US" altLang="zh-CN" sz="3200" b="1"/>
              </a:p>
            </p:txBody>
          </p:sp>
          <p:sp>
            <p:nvSpPr>
              <p:cNvPr id="59409" name="Rectangle 17">
                <a:extLst>
                  <a:ext uri="{FF2B5EF4-FFF2-40B4-BE49-F238E27FC236}">
                    <a16:creationId xmlns:a16="http://schemas.microsoft.com/office/drawing/2014/main" id="{A553ADB7-6B2F-43C8-B391-6198FFFFA111}"/>
                  </a:ext>
                </a:extLst>
              </p:cNvPr>
              <p:cNvSpPr>
                <a:spLocks noChangeArrowheads="1"/>
              </p:cNvSpPr>
              <p:nvPr/>
            </p:nvSpPr>
            <p:spPr bwMode="auto">
              <a:xfrm>
                <a:off x="3236" y="1634"/>
                <a:ext cx="19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10" name="Rectangle 18">
                <a:extLst>
                  <a:ext uri="{FF2B5EF4-FFF2-40B4-BE49-F238E27FC236}">
                    <a16:creationId xmlns:a16="http://schemas.microsoft.com/office/drawing/2014/main" id="{A3E48E3C-0209-416D-B9EB-BAB7B6CC3D97}"/>
                  </a:ext>
                </a:extLst>
              </p:cNvPr>
              <p:cNvSpPr>
                <a:spLocks noChangeArrowheads="1"/>
              </p:cNvSpPr>
              <p:nvPr/>
            </p:nvSpPr>
            <p:spPr bwMode="auto">
              <a:xfrm>
                <a:off x="3236" y="1647"/>
                <a:ext cx="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y</a:t>
                </a:r>
                <a:endParaRPr lang="en-US" altLang="zh-CN" sz="3200" b="1"/>
              </a:p>
            </p:txBody>
          </p:sp>
          <p:sp>
            <p:nvSpPr>
              <p:cNvPr id="59411" name="Rectangle 19">
                <a:extLst>
                  <a:ext uri="{FF2B5EF4-FFF2-40B4-BE49-F238E27FC236}">
                    <a16:creationId xmlns:a16="http://schemas.microsoft.com/office/drawing/2014/main" id="{BD6C30AB-D74A-4B9A-A04F-CEBA2DECB5B6}"/>
                  </a:ext>
                </a:extLst>
              </p:cNvPr>
              <p:cNvSpPr>
                <a:spLocks noChangeArrowheads="1"/>
              </p:cNvSpPr>
              <p:nvPr/>
            </p:nvSpPr>
            <p:spPr bwMode="auto">
              <a:xfrm>
                <a:off x="3246" y="2762"/>
                <a:ext cx="23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12" name="Rectangle 20">
                <a:extLst>
                  <a:ext uri="{FF2B5EF4-FFF2-40B4-BE49-F238E27FC236}">
                    <a16:creationId xmlns:a16="http://schemas.microsoft.com/office/drawing/2014/main" id="{4091AE3C-AE43-4ABD-9156-5B3E0221D934}"/>
                  </a:ext>
                </a:extLst>
              </p:cNvPr>
              <p:cNvSpPr>
                <a:spLocks noChangeArrowheads="1"/>
              </p:cNvSpPr>
              <p:nvPr/>
            </p:nvSpPr>
            <p:spPr bwMode="auto">
              <a:xfrm>
                <a:off x="3246" y="2779"/>
                <a:ext cx="9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rPr>
                  <a:t>o</a:t>
                </a:r>
                <a:endParaRPr lang="en-US" altLang="zh-CN" sz="3200" b="1"/>
              </a:p>
            </p:txBody>
          </p:sp>
        </p:grpSp>
      </p:grpSp>
      <p:grpSp>
        <p:nvGrpSpPr>
          <p:cNvPr id="59413" name="Group 21">
            <a:extLst>
              <a:ext uri="{FF2B5EF4-FFF2-40B4-BE49-F238E27FC236}">
                <a16:creationId xmlns:a16="http://schemas.microsoft.com/office/drawing/2014/main" id="{8DF56641-A45B-44B2-84FF-C63556ABC91B}"/>
              </a:ext>
            </a:extLst>
          </p:cNvPr>
          <p:cNvGrpSpPr>
            <a:grpSpLocks/>
          </p:cNvGrpSpPr>
          <p:nvPr/>
        </p:nvGrpSpPr>
        <p:grpSpPr bwMode="auto">
          <a:xfrm>
            <a:off x="873125" y="1828800"/>
            <a:ext cx="3962400" cy="2476500"/>
            <a:chOff x="3218" y="1634"/>
            <a:chExt cx="2013" cy="1428"/>
          </a:xfrm>
        </p:grpSpPr>
        <p:graphicFrame>
          <p:nvGraphicFramePr>
            <p:cNvPr id="59414" name="Object 22">
              <a:extLst>
                <a:ext uri="{FF2B5EF4-FFF2-40B4-BE49-F238E27FC236}">
                  <a16:creationId xmlns:a16="http://schemas.microsoft.com/office/drawing/2014/main" id="{57415CEC-D053-4F1F-9A8D-530A2ABB4282}"/>
                </a:ext>
              </a:extLst>
            </p:cNvPr>
            <p:cNvGraphicFramePr>
              <a:graphicFrameLocks noChangeAspect="1"/>
            </p:cNvGraphicFramePr>
            <p:nvPr/>
          </p:nvGraphicFramePr>
          <p:xfrm>
            <a:off x="3596" y="1946"/>
            <a:ext cx="1200" cy="882"/>
          </p:xfrm>
          <a:graphic>
            <a:graphicData uri="http://schemas.openxmlformats.org/presentationml/2006/ole">
              <mc:AlternateContent xmlns:mc="http://schemas.openxmlformats.org/markup-compatibility/2006">
                <mc:Choice xmlns:v="urn:schemas-microsoft-com:vml" Requires="v">
                  <p:oleObj spid="_x0000_s157747" name="BMP 图象" r:id="rId5" imgW="1828571" imgH="1857143" progId="Paint.Picture">
                    <p:embed/>
                  </p:oleObj>
                </mc:Choice>
                <mc:Fallback>
                  <p:oleObj name="BMP 图象" r:id="rId5" imgW="1828571" imgH="1857143" progId="Paint.Picture">
                    <p:embed/>
                    <p:pic>
                      <p:nvPicPr>
                        <p:cNvPr id="59414" name="Object 22">
                          <a:extLst>
                            <a:ext uri="{FF2B5EF4-FFF2-40B4-BE49-F238E27FC236}">
                              <a16:creationId xmlns:a16="http://schemas.microsoft.com/office/drawing/2014/main" id="{57415CEC-D053-4F1F-9A8D-530A2ABB4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6" y="1946"/>
                          <a:ext cx="1200"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5" name="Rectangle 23">
              <a:extLst>
                <a:ext uri="{FF2B5EF4-FFF2-40B4-BE49-F238E27FC236}">
                  <a16:creationId xmlns:a16="http://schemas.microsoft.com/office/drawing/2014/main" id="{D214685A-01D7-4CE3-923E-C520EE40BE7A}"/>
                </a:ext>
              </a:extLst>
            </p:cNvPr>
            <p:cNvSpPr>
              <a:spLocks noChangeArrowheads="1"/>
            </p:cNvSpPr>
            <p:nvPr/>
          </p:nvSpPr>
          <p:spPr bwMode="auto">
            <a:xfrm>
              <a:off x="3604" y="2749"/>
              <a:ext cx="1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16" name="Rectangle 24">
              <a:extLst>
                <a:ext uri="{FF2B5EF4-FFF2-40B4-BE49-F238E27FC236}">
                  <a16:creationId xmlns:a16="http://schemas.microsoft.com/office/drawing/2014/main" id="{8BB4D661-F1F1-433D-97D2-C4AC1ECC4125}"/>
                </a:ext>
              </a:extLst>
            </p:cNvPr>
            <p:cNvSpPr>
              <a:spLocks noChangeArrowheads="1"/>
            </p:cNvSpPr>
            <p:nvPr/>
          </p:nvSpPr>
          <p:spPr bwMode="auto">
            <a:xfrm>
              <a:off x="3604" y="2762"/>
              <a:ext cx="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a</a:t>
              </a:r>
              <a:endParaRPr lang="en-US" altLang="zh-CN" sz="3200" b="1"/>
            </a:p>
          </p:txBody>
        </p:sp>
        <p:sp>
          <p:nvSpPr>
            <p:cNvPr id="59417" name="Rectangle 25">
              <a:extLst>
                <a:ext uri="{FF2B5EF4-FFF2-40B4-BE49-F238E27FC236}">
                  <a16:creationId xmlns:a16="http://schemas.microsoft.com/office/drawing/2014/main" id="{5A3C457D-46AF-4FE4-A84D-99A264DBFB5A}"/>
                </a:ext>
              </a:extLst>
            </p:cNvPr>
            <p:cNvSpPr>
              <a:spLocks noChangeArrowheads="1"/>
            </p:cNvSpPr>
            <p:nvPr/>
          </p:nvSpPr>
          <p:spPr bwMode="auto">
            <a:xfrm>
              <a:off x="4761" y="2789"/>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18" name="Rectangle 26">
              <a:extLst>
                <a:ext uri="{FF2B5EF4-FFF2-40B4-BE49-F238E27FC236}">
                  <a16:creationId xmlns:a16="http://schemas.microsoft.com/office/drawing/2014/main" id="{C47545DF-7828-4709-B92D-3B5A6F4A816B}"/>
                </a:ext>
              </a:extLst>
            </p:cNvPr>
            <p:cNvSpPr>
              <a:spLocks noChangeArrowheads="1"/>
            </p:cNvSpPr>
            <p:nvPr/>
          </p:nvSpPr>
          <p:spPr bwMode="auto">
            <a:xfrm>
              <a:off x="4709" y="2790"/>
              <a:ext cx="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b</a:t>
              </a:r>
              <a:endParaRPr lang="en-US" altLang="zh-CN" sz="3200" b="1"/>
            </a:p>
          </p:txBody>
        </p:sp>
        <p:grpSp>
          <p:nvGrpSpPr>
            <p:cNvPr id="59419" name="Group 27">
              <a:extLst>
                <a:ext uri="{FF2B5EF4-FFF2-40B4-BE49-F238E27FC236}">
                  <a16:creationId xmlns:a16="http://schemas.microsoft.com/office/drawing/2014/main" id="{18C74D2F-568D-44AD-ACF7-CC65376C0518}"/>
                </a:ext>
              </a:extLst>
            </p:cNvPr>
            <p:cNvGrpSpPr>
              <a:grpSpLocks/>
            </p:cNvGrpSpPr>
            <p:nvPr/>
          </p:nvGrpSpPr>
          <p:grpSpPr bwMode="auto">
            <a:xfrm>
              <a:off x="3218" y="1634"/>
              <a:ext cx="2013" cy="1427"/>
              <a:chOff x="3218" y="1634"/>
              <a:chExt cx="2013" cy="1427"/>
            </a:xfrm>
          </p:grpSpPr>
          <p:grpSp>
            <p:nvGrpSpPr>
              <p:cNvPr id="59420" name="Group 28">
                <a:extLst>
                  <a:ext uri="{FF2B5EF4-FFF2-40B4-BE49-F238E27FC236}">
                    <a16:creationId xmlns:a16="http://schemas.microsoft.com/office/drawing/2014/main" id="{8EC807B9-0296-419C-BDE7-0A37A35E1298}"/>
                  </a:ext>
                </a:extLst>
              </p:cNvPr>
              <p:cNvGrpSpPr>
                <a:grpSpLocks/>
              </p:cNvGrpSpPr>
              <p:nvPr/>
            </p:nvGrpSpPr>
            <p:grpSpPr bwMode="auto">
              <a:xfrm>
                <a:off x="3218" y="2771"/>
                <a:ext cx="1866" cy="80"/>
                <a:chOff x="3218" y="2771"/>
                <a:chExt cx="1866" cy="80"/>
              </a:xfrm>
            </p:grpSpPr>
            <p:sp>
              <p:nvSpPr>
                <p:cNvPr id="59421" name="Rectangle 29">
                  <a:extLst>
                    <a:ext uri="{FF2B5EF4-FFF2-40B4-BE49-F238E27FC236}">
                      <a16:creationId xmlns:a16="http://schemas.microsoft.com/office/drawing/2014/main" id="{8C48C156-1D3C-4A33-849A-5974F0B787E1}"/>
                    </a:ext>
                  </a:extLst>
                </p:cNvPr>
                <p:cNvSpPr>
                  <a:spLocks noChangeArrowheads="1"/>
                </p:cNvSpPr>
                <p:nvPr/>
              </p:nvSpPr>
              <p:spPr bwMode="auto">
                <a:xfrm>
                  <a:off x="3218" y="2803"/>
                  <a:ext cx="178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22" name="Freeform 30">
                  <a:extLst>
                    <a:ext uri="{FF2B5EF4-FFF2-40B4-BE49-F238E27FC236}">
                      <a16:creationId xmlns:a16="http://schemas.microsoft.com/office/drawing/2014/main" id="{13AEAA56-2D50-4F41-A46F-EBDE040AC8A6}"/>
                    </a:ext>
                  </a:extLst>
                </p:cNvPr>
                <p:cNvSpPr>
                  <a:spLocks/>
                </p:cNvSpPr>
                <p:nvPr/>
              </p:nvSpPr>
              <p:spPr bwMode="auto">
                <a:xfrm>
                  <a:off x="5005" y="2771"/>
                  <a:ext cx="79" cy="80"/>
                </a:xfrm>
                <a:custGeom>
                  <a:avLst/>
                  <a:gdLst>
                    <a:gd name="T0" fmla="*/ 0 w 158"/>
                    <a:gd name="T1" fmla="*/ 159 h 159"/>
                    <a:gd name="T2" fmla="*/ 158 w 158"/>
                    <a:gd name="T3" fmla="*/ 79 h 159"/>
                    <a:gd name="T4" fmla="*/ 0 w 158"/>
                    <a:gd name="T5" fmla="*/ 0 h 159"/>
                    <a:gd name="T6" fmla="*/ 0 w 158"/>
                    <a:gd name="T7" fmla="*/ 159 h 159"/>
                  </a:gdLst>
                  <a:ahLst/>
                  <a:cxnLst>
                    <a:cxn ang="0">
                      <a:pos x="T0" y="T1"/>
                    </a:cxn>
                    <a:cxn ang="0">
                      <a:pos x="T2" y="T3"/>
                    </a:cxn>
                    <a:cxn ang="0">
                      <a:pos x="T4" y="T5"/>
                    </a:cxn>
                    <a:cxn ang="0">
                      <a:pos x="T6" y="T7"/>
                    </a:cxn>
                  </a:cxnLst>
                  <a:rect l="0" t="0" r="r" b="b"/>
                  <a:pathLst>
                    <a:path w="158" h="159">
                      <a:moveTo>
                        <a:pt x="0" y="159"/>
                      </a:moveTo>
                      <a:lnTo>
                        <a:pt x="158" y="79"/>
                      </a:lnTo>
                      <a:lnTo>
                        <a:pt x="0" y="0"/>
                      </a:lnTo>
                      <a:lnTo>
                        <a:pt x="0"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9423" name="Group 31">
                <a:extLst>
                  <a:ext uri="{FF2B5EF4-FFF2-40B4-BE49-F238E27FC236}">
                    <a16:creationId xmlns:a16="http://schemas.microsoft.com/office/drawing/2014/main" id="{879D8913-161C-4C03-96AB-C87E07404012}"/>
                  </a:ext>
                </a:extLst>
              </p:cNvPr>
              <p:cNvGrpSpPr>
                <a:grpSpLocks/>
              </p:cNvGrpSpPr>
              <p:nvPr/>
            </p:nvGrpSpPr>
            <p:grpSpPr bwMode="auto">
              <a:xfrm>
                <a:off x="3361" y="1700"/>
                <a:ext cx="79" cy="1275"/>
                <a:chOff x="3361" y="1700"/>
                <a:chExt cx="79" cy="1275"/>
              </a:xfrm>
            </p:grpSpPr>
            <p:sp>
              <p:nvSpPr>
                <p:cNvPr id="59424" name="Rectangle 32">
                  <a:extLst>
                    <a:ext uri="{FF2B5EF4-FFF2-40B4-BE49-F238E27FC236}">
                      <a16:creationId xmlns:a16="http://schemas.microsoft.com/office/drawing/2014/main" id="{3B0663BB-D026-4388-9BF1-119C44B1D85D}"/>
                    </a:ext>
                  </a:extLst>
                </p:cNvPr>
                <p:cNvSpPr>
                  <a:spLocks noChangeArrowheads="1"/>
                </p:cNvSpPr>
                <p:nvPr/>
              </p:nvSpPr>
              <p:spPr bwMode="auto">
                <a:xfrm>
                  <a:off x="3392" y="1777"/>
                  <a:ext cx="16" cy="11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25" name="Freeform 33">
                  <a:extLst>
                    <a:ext uri="{FF2B5EF4-FFF2-40B4-BE49-F238E27FC236}">
                      <a16:creationId xmlns:a16="http://schemas.microsoft.com/office/drawing/2014/main" id="{DC30E742-D31A-4589-9656-9C42855671DB}"/>
                    </a:ext>
                  </a:extLst>
                </p:cNvPr>
                <p:cNvSpPr>
                  <a:spLocks/>
                </p:cNvSpPr>
                <p:nvPr/>
              </p:nvSpPr>
              <p:spPr bwMode="auto">
                <a:xfrm>
                  <a:off x="3361" y="1700"/>
                  <a:ext cx="79" cy="79"/>
                </a:xfrm>
                <a:custGeom>
                  <a:avLst/>
                  <a:gdLst>
                    <a:gd name="T0" fmla="*/ 160 w 160"/>
                    <a:gd name="T1" fmla="*/ 157 h 157"/>
                    <a:gd name="T2" fmla="*/ 79 w 160"/>
                    <a:gd name="T3" fmla="*/ 0 h 157"/>
                    <a:gd name="T4" fmla="*/ 0 w 160"/>
                    <a:gd name="T5" fmla="*/ 157 h 157"/>
                    <a:gd name="T6" fmla="*/ 160 w 160"/>
                    <a:gd name="T7" fmla="*/ 157 h 157"/>
                  </a:gdLst>
                  <a:ahLst/>
                  <a:cxnLst>
                    <a:cxn ang="0">
                      <a:pos x="T0" y="T1"/>
                    </a:cxn>
                    <a:cxn ang="0">
                      <a:pos x="T2" y="T3"/>
                    </a:cxn>
                    <a:cxn ang="0">
                      <a:pos x="T4" y="T5"/>
                    </a:cxn>
                    <a:cxn ang="0">
                      <a:pos x="T6" y="T7"/>
                    </a:cxn>
                  </a:cxnLst>
                  <a:rect l="0" t="0" r="r" b="b"/>
                  <a:pathLst>
                    <a:path w="160" h="157">
                      <a:moveTo>
                        <a:pt x="160" y="157"/>
                      </a:moveTo>
                      <a:lnTo>
                        <a:pt x="79" y="0"/>
                      </a:lnTo>
                      <a:lnTo>
                        <a:pt x="0" y="157"/>
                      </a:lnTo>
                      <a:lnTo>
                        <a:pt x="160"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9426" name="Rectangle 34">
                <a:extLst>
                  <a:ext uri="{FF2B5EF4-FFF2-40B4-BE49-F238E27FC236}">
                    <a16:creationId xmlns:a16="http://schemas.microsoft.com/office/drawing/2014/main" id="{C1B2580C-1609-43FE-83B1-84348BA01331}"/>
                  </a:ext>
                </a:extLst>
              </p:cNvPr>
              <p:cNvSpPr>
                <a:spLocks noChangeArrowheads="1"/>
              </p:cNvSpPr>
              <p:nvPr/>
            </p:nvSpPr>
            <p:spPr bwMode="auto">
              <a:xfrm>
                <a:off x="5022" y="2786"/>
                <a:ext cx="20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27" name="Rectangle 35">
                <a:extLst>
                  <a:ext uri="{FF2B5EF4-FFF2-40B4-BE49-F238E27FC236}">
                    <a16:creationId xmlns:a16="http://schemas.microsoft.com/office/drawing/2014/main" id="{34D1E356-4DE7-4AE3-B539-1D6F8FB98ECE}"/>
                  </a:ext>
                </a:extLst>
              </p:cNvPr>
              <p:cNvSpPr>
                <a:spLocks noChangeArrowheads="1"/>
              </p:cNvSpPr>
              <p:nvPr/>
            </p:nvSpPr>
            <p:spPr bwMode="auto">
              <a:xfrm>
                <a:off x="5022" y="2800"/>
                <a:ext cx="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x</a:t>
                </a:r>
                <a:endParaRPr lang="en-US" altLang="zh-CN" sz="3200" b="1"/>
              </a:p>
            </p:txBody>
          </p:sp>
          <p:sp>
            <p:nvSpPr>
              <p:cNvPr id="59428" name="Rectangle 36">
                <a:extLst>
                  <a:ext uri="{FF2B5EF4-FFF2-40B4-BE49-F238E27FC236}">
                    <a16:creationId xmlns:a16="http://schemas.microsoft.com/office/drawing/2014/main" id="{E66BD312-A4C7-437B-A2DD-D809AE5E21C6}"/>
                  </a:ext>
                </a:extLst>
              </p:cNvPr>
              <p:cNvSpPr>
                <a:spLocks noChangeArrowheads="1"/>
              </p:cNvSpPr>
              <p:nvPr/>
            </p:nvSpPr>
            <p:spPr bwMode="auto">
              <a:xfrm>
                <a:off x="3236" y="1634"/>
                <a:ext cx="19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29" name="Rectangle 37">
                <a:extLst>
                  <a:ext uri="{FF2B5EF4-FFF2-40B4-BE49-F238E27FC236}">
                    <a16:creationId xmlns:a16="http://schemas.microsoft.com/office/drawing/2014/main" id="{8ABECFDE-A5BF-4DA4-9216-992AA507721E}"/>
                  </a:ext>
                </a:extLst>
              </p:cNvPr>
              <p:cNvSpPr>
                <a:spLocks noChangeArrowheads="1"/>
              </p:cNvSpPr>
              <p:nvPr/>
            </p:nvSpPr>
            <p:spPr bwMode="auto">
              <a:xfrm>
                <a:off x="3236" y="1647"/>
                <a:ext cx="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00"/>
                    </a:solidFill>
                  </a:rPr>
                  <a:t>y</a:t>
                </a:r>
                <a:endParaRPr lang="en-US" altLang="zh-CN" sz="3200" b="1"/>
              </a:p>
            </p:txBody>
          </p:sp>
          <p:sp>
            <p:nvSpPr>
              <p:cNvPr id="59430" name="Rectangle 38">
                <a:extLst>
                  <a:ext uri="{FF2B5EF4-FFF2-40B4-BE49-F238E27FC236}">
                    <a16:creationId xmlns:a16="http://schemas.microsoft.com/office/drawing/2014/main" id="{BE09570B-2E81-4E6F-BA51-B8BDF0926C75}"/>
                  </a:ext>
                </a:extLst>
              </p:cNvPr>
              <p:cNvSpPr>
                <a:spLocks noChangeArrowheads="1"/>
              </p:cNvSpPr>
              <p:nvPr/>
            </p:nvSpPr>
            <p:spPr bwMode="auto">
              <a:xfrm>
                <a:off x="3246" y="2762"/>
                <a:ext cx="23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431" name="Rectangle 39">
                <a:extLst>
                  <a:ext uri="{FF2B5EF4-FFF2-40B4-BE49-F238E27FC236}">
                    <a16:creationId xmlns:a16="http://schemas.microsoft.com/office/drawing/2014/main" id="{E2306FE4-39F8-44A7-9941-744F6CA2A348}"/>
                  </a:ext>
                </a:extLst>
              </p:cNvPr>
              <p:cNvSpPr>
                <a:spLocks noChangeArrowheads="1"/>
              </p:cNvSpPr>
              <p:nvPr/>
            </p:nvSpPr>
            <p:spPr bwMode="auto">
              <a:xfrm>
                <a:off x="3246" y="2779"/>
                <a:ext cx="9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rPr>
                  <a:t>o</a:t>
                </a:r>
                <a:endParaRPr lang="en-US" altLang="zh-CN" sz="3200" b="1"/>
              </a:p>
            </p:txBody>
          </p:sp>
        </p:grpSp>
      </p:grpSp>
      <p:sp>
        <p:nvSpPr>
          <p:cNvPr id="59432" name="Text Box 40">
            <a:extLst>
              <a:ext uri="{FF2B5EF4-FFF2-40B4-BE49-F238E27FC236}">
                <a16:creationId xmlns:a16="http://schemas.microsoft.com/office/drawing/2014/main" id="{07006889-2AF2-425D-9552-7AD8313571A7}"/>
              </a:ext>
            </a:extLst>
          </p:cNvPr>
          <p:cNvSpPr txBox="1">
            <a:spLocks noChangeArrowheads="1"/>
          </p:cNvSpPr>
          <p:nvPr/>
        </p:nvSpPr>
        <p:spPr bwMode="auto">
          <a:xfrm>
            <a:off x="1143000" y="1066800"/>
            <a:ext cx="5715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t>用矩形面积近似取代曲边梯形面积</a:t>
            </a:r>
          </a:p>
        </p:txBody>
      </p:sp>
      <p:sp>
        <p:nvSpPr>
          <p:cNvPr id="59433" name="Rectangle 41">
            <a:extLst>
              <a:ext uri="{FF2B5EF4-FFF2-40B4-BE49-F238E27FC236}">
                <a16:creationId xmlns:a16="http://schemas.microsoft.com/office/drawing/2014/main" id="{205FCE5D-B4FF-4CD6-A97B-3896FA0C28CF}"/>
              </a:ext>
            </a:extLst>
          </p:cNvPr>
          <p:cNvSpPr>
            <a:spLocks noChangeArrowheads="1"/>
          </p:cNvSpPr>
          <p:nvPr/>
        </p:nvSpPr>
        <p:spPr bwMode="auto">
          <a:xfrm>
            <a:off x="1641475" y="3081338"/>
            <a:ext cx="644525" cy="785812"/>
          </a:xfrm>
          <a:prstGeom prst="rect">
            <a:avLst/>
          </a:prstGeom>
          <a:solidFill>
            <a:srgbClr val="99FF33">
              <a:alpha val="50000"/>
            </a:srgbClr>
          </a:solidFill>
          <a:ln w="9525">
            <a:solidFill>
              <a:schemeClr val="tx1"/>
            </a:solidFill>
            <a:miter lim="800000"/>
            <a:headEnd/>
            <a:tailEnd/>
          </a:ln>
        </p:spPr>
        <p:txBody>
          <a:bodyPr wrap="none" anchor="ctr"/>
          <a:lstStyle/>
          <a:p>
            <a:endParaRPr lang="zh-CN" altLang="en-US"/>
          </a:p>
        </p:txBody>
      </p:sp>
      <p:sp>
        <p:nvSpPr>
          <p:cNvPr id="59434" name="Rectangle 42">
            <a:extLst>
              <a:ext uri="{FF2B5EF4-FFF2-40B4-BE49-F238E27FC236}">
                <a16:creationId xmlns:a16="http://schemas.microsoft.com/office/drawing/2014/main" id="{75A84C4C-FDA8-41C5-96E0-A836DA9F00E2}"/>
              </a:ext>
            </a:extLst>
          </p:cNvPr>
          <p:cNvSpPr>
            <a:spLocks noChangeArrowheads="1"/>
          </p:cNvSpPr>
          <p:nvPr/>
        </p:nvSpPr>
        <p:spPr bwMode="auto">
          <a:xfrm>
            <a:off x="2286000" y="3027363"/>
            <a:ext cx="685800" cy="839787"/>
          </a:xfrm>
          <a:prstGeom prst="rect">
            <a:avLst/>
          </a:prstGeom>
          <a:solidFill>
            <a:srgbClr val="FF00FF">
              <a:alpha val="50000"/>
            </a:srgbClr>
          </a:solidFill>
          <a:ln w="9525">
            <a:solidFill>
              <a:schemeClr val="tx1"/>
            </a:solidFill>
            <a:miter lim="800000"/>
            <a:headEnd/>
            <a:tailEnd/>
          </a:ln>
        </p:spPr>
        <p:txBody>
          <a:bodyPr wrap="none" anchor="ctr"/>
          <a:lstStyle/>
          <a:p>
            <a:endParaRPr lang="zh-CN" altLang="en-US"/>
          </a:p>
        </p:txBody>
      </p:sp>
      <p:sp>
        <p:nvSpPr>
          <p:cNvPr id="59435" name="Rectangle 43">
            <a:extLst>
              <a:ext uri="{FF2B5EF4-FFF2-40B4-BE49-F238E27FC236}">
                <a16:creationId xmlns:a16="http://schemas.microsoft.com/office/drawing/2014/main" id="{D4763EB3-8C5A-4741-9B6E-3AB3FE978610}"/>
              </a:ext>
            </a:extLst>
          </p:cNvPr>
          <p:cNvSpPr>
            <a:spLocks noChangeArrowheads="1"/>
          </p:cNvSpPr>
          <p:nvPr/>
        </p:nvSpPr>
        <p:spPr bwMode="auto">
          <a:xfrm>
            <a:off x="2971800" y="2582863"/>
            <a:ext cx="477838" cy="1284287"/>
          </a:xfrm>
          <a:prstGeom prst="rect">
            <a:avLst/>
          </a:prstGeom>
          <a:solidFill>
            <a:schemeClr val="accent1">
              <a:alpha val="50000"/>
            </a:schemeClr>
          </a:solidFill>
          <a:ln w="9525">
            <a:solidFill>
              <a:schemeClr val="tx1"/>
            </a:solidFill>
            <a:miter lim="800000"/>
            <a:headEnd/>
            <a:tailEnd/>
          </a:ln>
        </p:spPr>
        <p:txBody>
          <a:bodyPr wrap="none" anchor="ctr"/>
          <a:lstStyle/>
          <a:p>
            <a:endParaRPr lang="zh-CN" altLang="en-US"/>
          </a:p>
        </p:txBody>
      </p:sp>
      <p:sp>
        <p:nvSpPr>
          <p:cNvPr id="59436" name="Rectangle 44">
            <a:extLst>
              <a:ext uri="{FF2B5EF4-FFF2-40B4-BE49-F238E27FC236}">
                <a16:creationId xmlns:a16="http://schemas.microsoft.com/office/drawing/2014/main" id="{6236D1B0-25A1-44B1-A8C5-054A15A0A140}"/>
              </a:ext>
            </a:extLst>
          </p:cNvPr>
          <p:cNvSpPr>
            <a:spLocks noChangeArrowheads="1"/>
          </p:cNvSpPr>
          <p:nvPr/>
        </p:nvSpPr>
        <p:spPr bwMode="auto">
          <a:xfrm>
            <a:off x="3449638" y="2420938"/>
            <a:ext cx="501650" cy="1446212"/>
          </a:xfrm>
          <a:prstGeom prst="rect">
            <a:avLst/>
          </a:prstGeom>
          <a:solidFill>
            <a:srgbClr val="FF0000">
              <a:alpha val="50000"/>
            </a:srgbClr>
          </a:solidFill>
          <a:ln w="9525">
            <a:solidFill>
              <a:schemeClr val="tx1"/>
            </a:solidFill>
            <a:miter lim="800000"/>
            <a:headEnd/>
            <a:tailEnd/>
          </a:ln>
        </p:spPr>
        <p:txBody>
          <a:bodyPr wrap="none" anchor="ctr"/>
          <a:lstStyle/>
          <a:p>
            <a:endParaRPr lang="zh-CN" altLang="en-US"/>
          </a:p>
        </p:txBody>
      </p:sp>
      <p:sp>
        <p:nvSpPr>
          <p:cNvPr id="59437" name="Rectangle 45">
            <a:extLst>
              <a:ext uri="{FF2B5EF4-FFF2-40B4-BE49-F238E27FC236}">
                <a16:creationId xmlns:a16="http://schemas.microsoft.com/office/drawing/2014/main" id="{04F5BBBC-43A2-42CE-BCF0-C270CD628350}"/>
              </a:ext>
            </a:extLst>
          </p:cNvPr>
          <p:cNvSpPr>
            <a:spLocks noChangeArrowheads="1"/>
          </p:cNvSpPr>
          <p:nvPr/>
        </p:nvSpPr>
        <p:spPr bwMode="auto">
          <a:xfrm>
            <a:off x="5430838" y="3132138"/>
            <a:ext cx="360362" cy="754062"/>
          </a:xfrm>
          <a:prstGeom prst="rect">
            <a:avLst/>
          </a:prstGeom>
          <a:solidFill>
            <a:srgbClr val="FFCCFF">
              <a:alpha val="50000"/>
            </a:srgbClr>
          </a:solidFill>
          <a:ln w="9525">
            <a:solidFill>
              <a:schemeClr val="tx1"/>
            </a:solidFill>
            <a:miter lim="800000"/>
            <a:headEnd/>
            <a:tailEnd/>
          </a:ln>
        </p:spPr>
        <p:txBody>
          <a:bodyPr wrap="none" anchor="ctr"/>
          <a:lstStyle/>
          <a:p>
            <a:endParaRPr lang="zh-CN" altLang="en-US"/>
          </a:p>
        </p:txBody>
      </p:sp>
      <p:sp>
        <p:nvSpPr>
          <p:cNvPr id="59438" name="Rectangle 46">
            <a:extLst>
              <a:ext uri="{FF2B5EF4-FFF2-40B4-BE49-F238E27FC236}">
                <a16:creationId xmlns:a16="http://schemas.microsoft.com/office/drawing/2014/main" id="{0E85CD80-2A9C-4028-B1A7-9B917E3021FA}"/>
              </a:ext>
            </a:extLst>
          </p:cNvPr>
          <p:cNvSpPr>
            <a:spLocks noChangeArrowheads="1"/>
          </p:cNvSpPr>
          <p:nvPr/>
        </p:nvSpPr>
        <p:spPr bwMode="auto">
          <a:xfrm>
            <a:off x="5789613" y="3173413"/>
            <a:ext cx="195262" cy="712787"/>
          </a:xfrm>
          <a:prstGeom prst="rect">
            <a:avLst/>
          </a:prstGeom>
          <a:solidFill>
            <a:srgbClr val="FF0066">
              <a:alpha val="50000"/>
            </a:srgbClr>
          </a:solidFill>
          <a:ln w="9525">
            <a:solidFill>
              <a:schemeClr val="tx1"/>
            </a:solidFill>
            <a:miter lim="800000"/>
            <a:headEnd/>
            <a:tailEnd/>
          </a:ln>
        </p:spPr>
        <p:txBody>
          <a:bodyPr wrap="none" anchor="ctr"/>
          <a:lstStyle/>
          <a:p>
            <a:endParaRPr lang="zh-CN" altLang="en-US"/>
          </a:p>
        </p:txBody>
      </p:sp>
      <p:sp>
        <p:nvSpPr>
          <p:cNvPr id="59439" name="Rectangle 47">
            <a:extLst>
              <a:ext uri="{FF2B5EF4-FFF2-40B4-BE49-F238E27FC236}">
                <a16:creationId xmlns:a16="http://schemas.microsoft.com/office/drawing/2014/main" id="{4C6C6F93-398A-4501-8A2F-6300124FF6B1}"/>
              </a:ext>
            </a:extLst>
          </p:cNvPr>
          <p:cNvSpPr>
            <a:spLocks noChangeArrowheads="1"/>
          </p:cNvSpPr>
          <p:nvPr/>
        </p:nvSpPr>
        <p:spPr bwMode="auto">
          <a:xfrm>
            <a:off x="5991225" y="3094038"/>
            <a:ext cx="207963" cy="792162"/>
          </a:xfrm>
          <a:prstGeom prst="rect">
            <a:avLst/>
          </a:prstGeom>
          <a:solidFill>
            <a:srgbClr val="FF9900">
              <a:alpha val="50000"/>
            </a:srgbClr>
          </a:solidFill>
          <a:ln w="9525">
            <a:solidFill>
              <a:schemeClr val="tx1"/>
            </a:solidFill>
            <a:miter lim="800000"/>
            <a:headEnd/>
            <a:tailEnd/>
          </a:ln>
        </p:spPr>
        <p:txBody>
          <a:bodyPr wrap="none" anchor="ctr"/>
          <a:lstStyle/>
          <a:p>
            <a:endParaRPr lang="zh-CN" altLang="en-US"/>
          </a:p>
        </p:txBody>
      </p:sp>
      <p:sp>
        <p:nvSpPr>
          <p:cNvPr id="59440" name="Rectangle 48">
            <a:extLst>
              <a:ext uri="{FF2B5EF4-FFF2-40B4-BE49-F238E27FC236}">
                <a16:creationId xmlns:a16="http://schemas.microsoft.com/office/drawing/2014/main" id="{FCFA4E42-B49F-428F-A323-255760590A2D}"/>
              </a:ext>
            </a:extLst>
          </p:cNvPr>
          <p:cNvSpPr>
            <a:spLocks noChangeArrowheads="1"/>
          </p:cNvSpPr>
          <p:nvPr/>
        </p:nvSpPr>
        <p:spPr bwMode="auto">
          <a:xfrm>
            <a:off x="6199188" y="2970213"/>
            <a:ext cx="222250" cy="915987"/>
          </a:xfrm>
          <a:prstGeom prst="rect">
            <a:avLst/>
          </a:prstGeom>
          <a:solidFill>
            <a:schemeClr val="accent2">
              <a:alpha val="50000"/>
            </a:schemeClr>
          </a:solidFill>
          <a:ln w="9525">
            <a:solidFill>
              <a:schemeClr val="tx1"/>
            </a:solidFill>
            <a:miter lim="800000"/>
            <a:headEnd/>
            <a:tailEnd/>
          </a:ln>
        </p:spPr>
        <p:txBody>
          <a:bodyPr wrap="none" anchor="ctr"/>
          <a:lstStyle/>
          <a:p>
            <a:endParaRPr lang="zh-CN" altLang="en-US"/>
          </a:p>
        </p:txBody>
      </p:sp>
      <p:sp>
        <p:nvSpPr>
          <p:cNvPr id="59441" name="Rectangle 49">
            <a:extLst>
              <a:ext uri="{FF2B5EF4-FFF2-40B4-BE49-F238E27FC236}">
                <a16:creationId xmlns:a16="http://schemas.microsoft.com/office/drawing/2014/main" id="{77AF9AF5-184F-4BFF-8D24-B541A5219E44}"/>
              </a:ext>
            </a:extLst>
          </p:cNvPr>
          <p:cNvSpPr>
            <a:spLocks noChangeArrowheads="1"/>
          </p:cNvSpPr>
          <p:nvPr/>
        </p:nvSpPr>
        <p:spPr bwMode="auto">
          <a:xfrm>
            <a:off x="6413500" y="2819400"/>
            <a:ext cx="290513" cy="1066800"/>
          </a:xfrm>
          <a:prstGeom prst="rect">
            <a:avLst/>
          </a:prstGeom>
          <a:solidFill>
            <a:srgbClr val="99FF33">
              <a:alpha val="50000"/>
            </a:srgbClr>
          </a:solidFill>
          <a:ln w="9525">
            <a:solidFill>
              <a:schemeClr val="tx1"/>
            </a:solidFill>
            <a:miter lim="800000"/>
            <a:headEnd/>
            <a:tailEnd/>
          </a:ln>
        </p:spPr>
        <p:txBody>
          <a:bodyPr wrap="none" anchor="ctr"/>
          <a:lstStyle/>
          <a:p>
            <a:endParaRPr lang="zh-CN" altLang="en-US"/>
          </a:p>
        </p:txBody>
      </p:sp>
      <p:sp>
        <p:nvSpPr>
          <p:cNvPr id="59442" name="Rectangle 50">
            <a:extLst>
              <a:ext uri="{FF2B5EF4-FFF2-40B4-BE49-F238E27FC236}">
                <a16:creationId xmlns:a16="http://schemas.microsoft.com/office/drawing/2014/main" id="{54490580-43D5-4FDB-98A2-B89DB4CB71CD}"/>
              </a:ext>
            </a:extLst>
          </p:cNvPr>
          <p:cNvSpPr>
            <a:spLocks noChangeArrowheads="1"/>
          </p:cNvSpPr>
          <p:nvPr/>
        </p:nvSpPr>
        <p:spPr bwMode="auto">
          <a:xfrm>
            <a:off x="6705600" y="2633663"/>
            <a:ext cx="304800" cy="1252537"/>
          </a:xfrm>
          <a:prstGeom prst="rect">
            <a:avLst/>
          </a:prstGeom>
          <a:solidFill>
            <a:srgbClr val="CC9900">
              <a:alpha val="50000"/>
            </a:srgbClr>
          </a:solidFill>
          <a:ln w="9525">
            <a:solidFill>
              <a:schemeClr val="tx1"/>
            </a:solidFill>
            <a:miter lim="800000"/>
            <a:headEnd/>
            <a:tailEnd/>
          </a:ln>
        </p:spPr>
        <p:txBody>
          <a:bodyPr wrap="none" anchor="ctr"/>
          <a:lstStyle/>
          <a:p>
            <a:endParaRPr lang="zh-CN" altLang="en-US"/>
          </a:p>
        </p:txBody>
      </p:sp>
      <p:sp>
        <p:nvSpPr>
          <p:cNvPr id="59443" name="Rectangle 51">
            <a:extLst>
              <a:ext uri="{FF2B5EF4-FFF2-40B4-BE49-F238E27FC236}">
                <a16:creationId xmlns:a16="http://schemas.microsoft.com/office/drawing/2014/main" id="{3858A728-BC8B-4C88-B3A5-F83F2C328F70}"/>
              </a:ext>
            </a:extLst>
          </p:cNvPr>
          <p:cNvSpPr>
            <a:spLocks noChangeArrowheads="1"/>
          </p:cNvSpPr>
          <p:nvPr/>
        </p:nvSpPr>
        <p:spPr bwMode="auto">
          <a:xfrm>
            <a:off x="7010400" y="2508250"/>
            <a:ext cx="304800" cy="1377950"/>
          </a:xfrm>
          <a:prstGeom prst="rect">
            <a:avLst/>
          </a:prstGeom>
          <a:solidFill>
            <a:srgbClr val="FFFFCC">
              <a:alpha val="50000"/>
            </a:srgbClr>
          </a:solidFill>
          <a:ln w="9525">
            <a:solidFill>
              <a:schemeClr val="tx1"/>
            </a:solidFill>
            <a:miter lim="800000"/>
            <a:headEnd/>
            <a:tailEnd/>
          </a:ln>
        </p:spPr>
        <p:txBody>
          <a:bodyPr wrap="none" anchor="ctr"/>
          <a:lstStyle/>
          <a:p>
            <a:endParaRPr lang="zh-CN" altLang="en-US"/>
          </a:p>
        </p:txBody>
      </p:sp>
      <p:sp>
        <p:nvSpPr>
          <p:cNvPr id="59444" name="Rectangle 52">
            <a:extLst>
              <a:ext uri="{FF2B5EF4-FFF2-40B4-BE49-F238E27FC236}">
                <a16:creationId xmlns:a16="http://schemas.microsoft.com/office/drawing/2014/main" id="{68481359-3E6B-456B-8680-432908468004}"/>
              </a:ext>
            </a:extLst>
          </p:cNvPr>
          <p:cNvSpPr>
            <a:spLocks noChangeArrowheads="1"/>
          </p:cNvSpPr>
          <p:nvPr/>
        </p:nvSpPr>
        <p:spPr bwMode="auto">
          <a:xfrm>
            <a:off x="7315200" y="2438400"/>
            <a:ext cx="228600" cy="1447800"/>
          </a:xfrm>
          <a:prstGeom prst="rect">
            <a:avLst/>
          </a:prstGeom>
          <a:solidFill>
            <a:srgbClr val="FF00FF">
              <a:alpha val="50000"/>
            </a:srgbClr>
          </a:solidFill>
          <a:ln w="9525">
            <a:solidFill>
              <a:schemeClr val="tx1"/>
            </a:solidFill>
            <a:miter lim="800000"/>
            <a:headEnd/>
            <a:tailEnd/>
          </a:ln>
        </p:spPr>
        <p:txBody>
          <a:bodyPr wrap="none" anchor="ctr"/>
          <a:lstStyle/>
          <a:p>
            <a:endParaRPr lang="zh-CN" altLang="en-US"/>
          </a:p>
        </p:txBody>
      </p:sp>
      <p:sp>
        <p:nvSpPr>
          <p:cNvPr id="59445" name="Rectangle 53">
            <a:extLst>
              <a:ext uri="{FF2B5EF4-FFF2-40B4-BE49-F238E27FC236}">
                <a16:creationId xmlns:a16="http://schemas.microsoft.com/office/drawing/2014/main" id="{23BBDE59-B391-47CF-B9B2-896BFF671DDF}"/>
              </a:ext>
            </a:extLst>
          </p:cNvPr>
          <p:cNvSpPr>
            <a:spLocks noChangeArrowheads="1"/>
          </p:cNvSpPr>
          <p:nvPr/>
        </p:nvSpPr>
        <p:spPr bwMode="auto">
          <a:xfrm>
            <a:off x="7543800" y="2471738"/>
            <a:ext cx="196850" cy="1414462"/>
          </a:xfrm>
          <a:prstGeom prst="rect">
            <a:avLst/>
          </a:prstGeom>
          <a:solidFill>
            <a:srgbClr val="99FF33">
              <a:alpha val="50000"/>
            </a:srgbClr>
          </a:solidFill>
          <a:ln w="9525">
            <a:solidFill>
              <a:schemeClr val="tx1"/>
            </a:solidFill>
            <a:miter lim="800000"/>
            <a:headEnd/>
            <a:tailEnd/>
          </a:ln>
        </p:spPr>
        <p:txBody>
          <a:bodyPr wrap="none" anchor="ctr"/>
          <a:lstStyle/>
          <a:p>
            <a:endParaRPr lang="zh-CN" altLang="en-US"/>
          </a:p>
        </p:txBody>
      </p:sp>
      <p:sp>
        <p:nvSpPr>
          <p:cNvPr id="59446" name="Text Box 54">
            <a:extLst>
              <a:ext uri="{FF2B5EF4-FFF2-40B4-BE49-F238E27FC236}">
                <a16:creationId xmlns:a16="http://schemas.microsoft.com/office/drawing/2014/main" id="{45E8A9EA-EBDD-4C1D-8EA4-3DA26C871ECB}"/>
              </a:ext>
            </a:extLst>
          </p:cNvPr>
          <p:cNvSpPr txBox="1">
            <a:spLocks noChangeArrowheads="1"/>
          </p:cNvSpPr>
          <p:nvPr/>
        </p:nvSpPr>
        <p:spPr bwMode="auto">
          <a:xfrm>
            <a:off x="1219200" y="4921250"/>
            <a:ext cx="65532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t>显然，小矩形越多，矩形面积和越接近曲边梯形面积．</a:t>
            </a:r>
          </a:p>
        </p:txBody>
      </p:sp>
      <p:sp>
        <p:nvSpPr>
          <p:cNvPr id="59447" name="Text Box 55">
            <a:extLst>
              <a:ext uri="{FF2B5EF4-FFF2-40B4-BE49-F238E27FC236}">
                <a16:creationId xmlns:a16="http://schemas.microsoft.com/office/drawing/2014/main" id="{CBCF011A-DC43-4099-9B63-378740EC398C}"/>
              </a:ext>
            </a:extLst>
          </p:cNvPr>
          <p:cNvSpPr txBox="1">
            <a:spLocks noChangeArrowheads="1"/>
          </p:cNvSpPr>
          <p:nvPr/>
        </p:nvSpPr>
        <p:spPr bwMode="auto">
          <a:xfrm>
            <a:off x="1752600" y="4114800"/>
            <a:ext cx="24384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000" b="1">
                <a:solidFill>
                  <a:schemeClr val="accent2"/>
                </a:solidFill>
              </a:rPr>
              <a:t>（四个小矩形）</a:t>
            </a:r>
          </a:p>
        </p:txBody>
      </p:sp>
      <p:sp>
        <p:nvSpPr>
          <p:cNvPr id="59448" name="Text Box 56">
            <a:extLst>
              <a:ext uri="{FF2B5EF4-FFF2-40B4-BE49-F238E27FC236}">
                <a16:creationId xmlns:a16="http://schemas.microsoft.com/office/drawing/2014/main" id="{000BB8DB-2620-46F6-8F09-753B54148B99}"/>
              </a:ext>
            </a:extLst>
          </p:cNvPr>
          <p:cNvSpPr txBox="1">
            <a:spLocks noChangeArrowheads="1"/>
          </p:cNvSpPr>
          <p:nvPr/>
        </p:nvSpPr>
        <p:spPr bwMode="auto">
          <a:xfrm>
            <a:off x="5791200" y="4114800"/>
            <a:ext cx="24384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000" b="1">
                <a:solidFill>
                  <a:schemeClr val="accent2"/>
                </a:solidFill>
              </a:rPr>
              <a:t>（九个小矩形）</a:t>
            </a:r>
          </a:p>
        </p:txBody>
      </p:sp>
      <p:sp>
        <p:nvSpPr>
          <p:cNvPr id="2" name="标题 1">
            <a:extLst>
              <a:ext uri="{FF2B5EF4-FFF2-40B4-BE49-F238E27FC236}">
                <a16:creationId xmlns:a16="http://schemas.microsoft.com/office/drawing/2014/main" id="{8C0B2F02-FBB6-4A24-A93F-9F8A751B4F2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374727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ABF6724D-E0F0-40A5-8674-035B17E68555}"/>
              </a:ext>
            </a:extLst>
          </p:cNvPr>
          <p:cNvSpPr txBox="1">
            <a:spLocks noChangeArrowheads="1"/>
          </p:cNvSpPr>
          <p:nvPr/>
        </p:nvSpPr>
        <p:spPr bwMode="auto">
          <a:xfrm>
            <a:off x="534789" y="1213198"/>
            <a:ext cx="38782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zh-CN" altLang="en-US" sz="2800" b="1"/>
              <a:t>曲边梯形如图所示，</a:t>
            </a:r>
          </a:p>
        </p:txBody>
      </p:sp>
      <p:grpSp>
        <p:nvGrpSpPr>
          <p:cNvPr id="61444" name="Group 4">
            <a:extLst>
              <a:ext uri="{FF2B5EF4-FFF2-40B4-BE49-F238E27FC236}">
                <a16:creationId xmlns:a16="http://schemas.microsoft.com/office/drawing/2014/main" id="{F71A855C-62E7-408D-8C62-8F7E1FAC8662}"/>
              </a:ext>
            </a:extLst>
          </p:cNvPr>
          <p:cNvGrpSpPr>
            <a:grpSpLocks/>
          </p:cNvGrpSpPr>
          <p:nvPr/>
        </p:nvGrpSpPr>
        <p:grpSpPr bwMode="auto">
          <a:xfrm>
            <a:off x="4039989" y="2646710"/>
            <a:ext cx="4648200" cy="2438400"/>
            <a:chOff x="2736" y="1440"/>
            <a:chExt cx="2928" cy="1536"/>
          </a:xfrm>
        </p:grpSpPr>
        <p:graphicFrame>
          <p:nvGraphicFramePr>
            <p:cNvPr id="61445" name="Object 5">
              <a:extLst>
                <a:ext uri="{FF2B5EF4-FFF2-40B4-BE49-F238E27FC236}">
                  <a16:creationId xmlns:a16="http://schemas.microsoft.com/office/drawing/2014/main" id="{A547F299-236B-471B-84A6-CC19E85B7A28}"/>
                </a:ext>
              </a:extLst>
            </p:cNvPr>
            <p:cNvGraphicFramePr>
              <a:graphicFrameLocks noChangeAspect="1"/>
            </p:cNvGraphicFramePr>
            <p:nvPr/>
          </p:nvGraphicFramePr>
          <p:xfrm>
            <a:off x="3272" y="1559"/>
            <a:ext cx="1680" cy="1193"/>
          </p:xfrm>
          <a:graphic>
            <a:graphicData uri="http://schemas.openxmlformats.org/presentationml/2006/ole">
              <mc:AlternateContent xmlns:mc="http://schemas.openxmlformats.org/markup-compatibility/2006">
                <mc:Choice xmlns:v="urn:schemas-microsoft-com:vml" Requires="v">
                  <p:oleObj spid="_x0000_s159082" name="BMP 图象" r:id="rId3" imgW="1905266" imgH="1352381" progId="Paint.Picture">
                    <p:embed/>
                  </p:oleObj>
                </mc:Choice>
                <mc:Fallback>
                  <p:oleObj name="BMP 图象" r:id="rId3" imgW="1905266" imgH="1352381" progId="Paint.Picture">
                    <p:embed/>
                    <p:pic>
                      <p:nvPicPr>
                        <p:cNvPr id="61445" name="Object 5">
                          <a:extLst>
                            <a:ext uri="{FF2B5EF4-FFF2-40B4-BE49-F238E27FC236}">
                              <a16:creationId xmlns:a16="http://schemas.microsoft.com/office/drawing/2014/main" id="{A547F299-236B-471B-84A6-CC19E85B7A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2" y="1559"/>
                          <a:ext cx="1680" cy="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6">
              <a:extLst>
                <a:ext uri="{FF2B5EF4-FFF2-40B4-BE49-F238E27FC236}">
                  <a16:creationId xmlns:a16="http://schemas.microsoft.com/office/drawing/2014/main" id="{A504602A-0E2B-424F-AA83-4858A269990D}"/>
                </a:ext>
              </a:extLst>
            </p:cNvPr>
            <p:cNvGraphicFramePr>
              <a:graphicFrameLocks noChangeAspect="1"/>
            </p:cNvGraphicFramePr>
            <p:nvPr/>
          </p:nvGraphicFramePr>
          <p:xfrm>
            <a:off x="3209" y="2784"/>
            <a:ext cx="151" cy="159"/>
          </p:xfrm>
          <a:graphic>
            <a:graphicData uri="http://schemas.openxmlformats.org/presentationml/2006/ole">
              <mc:AlternateContent xmlns:mc="http://schemas.openxmlformats.org/markup-compatibility/2006">
                <mc:Choice xmlns:v="urn:schemas-microsoft-com:vml" Requires="v">
                  <p:oleObj spid="_x0000_s159083" name="公式" r:id="rId5" imgW="241200" imgH="253800" progId="Equation.3">
                    <p:embed/>
                  </p:oleObj>
                </mc:Choice>
                <mc:Fallback>
                  <p:oleObj name="公式" r:id="rId5" imgW="241200" imgH="253800" progId="Equation.3">
                    <p:embed/>
                    <p:pic>
                      <p:nvPicPr>
                        <p:cNvPr id="61446" name="Object 6">
                          <a:extLst>
                            <a:ext uri="{FF2B5EF4-FFF2-40B4-BE49-F238E27FC236}">
                              <a16:creationId xmlns:a16="http://schemas.microsoft.com/office/drawing/2014/main" id="{A504602A-0E2B-424F-AA83-4858A26999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9" y="2784"/>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7" name="Object 7">
              <a:extLst>
                <a:ext uri="{FF2B5EF4-FFF2-40B4-BE49-F238E27FC236}">
                  <a16:creationId xmlns:a16="http://schemas.microsoft.com/office/drawing/2014/main" id="{15B4C15C-6383-4DA8-8E34-D1B2E0659790}"/>
                </a:ext>
              </a:extLst>
            </p:cNvPr>
            <p:cNvGraphicFramePr>
              <a:graphicFrameLocks noChangeAspect="1"/>
            </p:cNvGraphicFramePr>
            <p:nvPr/>
          </p:nvGraphicFramePr>
          <p:xfrm>
            <a:off x="4944" y="2768"/>
            <a:ext cx="144" cy="208"/>
          </p:xfrm>
          <a:graphic>
            <a:graphicData uri="http://schemas.openxmlformats.org/presentationml/2006/ole">
              <mc:AlternateContent xmlns:mc="http://schemas.openxmlformats.org/markup-compatibility/2006">
                <mc:Choice xmlns:v="urn:schemas-microsoft-com:vml" Requires="v">
                  <p:oleObj spid="_x0000_s159084" name="公式" r:id="rId7" imgW="228600" imgH="330120" progId="Equation.3">
                    <p:embed/>
                  </p:oleObj>
                </mc:Choice>
                <mc:Fallback>
                  <p:oleObj name="公式" r:id="rId7" imgW="228600" imgH="330120" progId="Equation.3">
                    <p:embed/>
                    <p:pic>
                      <p:nvPicPr>
                        <p:cNvPr id="61447" name="Object 7">
                          <a:extLst>
                            <a:ext uri="{FF2B5EF4-FFF2-40B4-BE49-F238E27FC236}">
                              <a16:creationId xmlns:a16="http://schemas.microsoft.com/office/drawing/2014/main" id="{15B4C15C-6383-4DA8-8E34-D1B2E06597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 y="2768"/>
                          <a:ext cx="14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8" name="Line 8">
              <a:extLst>
                <a:ext uri="{FF2B5EF4-FFF2-40B4-BE49-F238E27FC236}">
                  <a16:creationId xmlns:a16="http://schemas.microsoft.com/office/drawing/2014/main" id="{6D3062BE-9603-4D77-8489-9D6F95F256E1}"/>
                </a:ext>
              </a:extLst>
            </p:cNvPr>
            <p:cNvSpPr>
              <a:spLocks noChangeShapeType="1"/>
            </p:cNvSpPr>
            <p:nvPr/>
          </p:nvSpPr>
          <p:spPr bwMode="auto">
            <a:xfrm>
              <a:off x="2769" y="2737"/>
              <a:ext cx="279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9" name="Line 9">
              <a:extLst>
                <a:ext uri="{FF2B5EF4-FFF2-40B4-BE49-F238E27FC236}">
                  <a16:creationId xmlns:a16="http://schemas.microsoft.com/office/drawing/2014/main" id="{147381FB-F29B-426E-BAF4-C53C715CAECB}"/>
                </a:ext>
              </a:extLst>
            </p:cNvPr>
            <p:cNvSpPr>
              <a:spLocks noChangeShapeType="1"/>
            </p:cNvSpPr>
            <p:nvPr/>
          </p:nvSpPr>
          <p:spPr bwMode="auto">
            <a:xfrm flipV="1">
              <a:off x="3041" y="1440"/>
              <a:ext cx="0" cy="148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50" name="Object 10">
              <a:extLst>
                <a:ext uri="{FF2B5EF4-FFF2-40B4-BE49-F238E27FC236}">
                  <a16:creationId xmlns:a16="http://schemas.microsoft.com/office/drawing/2014/main" id="{CF775D54-75F5-4E61-AAAA-53BCBED61F7C}"/>
                </a:ext>
              </a:extLst>
            </p:cNvPr>
            <p:cNvGraphicFramePr>
              <a:graphicFrameLocks noChangeAspect="1"/>
            </p:cNvGraphicFramePr>
            <p:nvPr/>
          </p:nvGraphicFramePr>
          <p:xfrm>
            <a:off x="5427" y="2785"/>
            <a:ext cx="237" cy="159"/>
          </p:xfrm>
          <a:graphic>
            <a:graphicData uri="http://schemas.openxmlformats.org/presentationml/2006/ole">
              <mc:AlternateContent xmlns:mc="http://schemas.openxmlformats.org/markup-compatibility/2006">
                <mc:Choice xmlns:v="urn:schemas-microsoft-com:vml" Requires="v">
                  <p:oleObj spid="_x0000_s159085" name="公式" r:id="rId9" imgW="266400" imgH="253800" progId="Equation.3">
                    <p:embed/>
                  </p:oleObj>
                </mc:Choice>
                <mc:Fallback>
                  <p:oleObj name="公式" r:id="rId9" imgW="266400" imgH="253800" progId="Equation.3">
                    <p:embed/>
                    <p:pic>
                      <p:nvPicPr>
                        <p:cNvPr id="61450" name="Object 10">
                          <a:extLst>
                            <a:ext uri="{FF2B5EF4-FFF2-40B4-BE49-F238E27FC236}">
                              <a16:creationId xmlns:a16="http://schemas.microsoft.com/office/drawing/2014/main" id="{CF775D54-75F5-4E61-AAAA-53BCBED61F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7" y="2785"/>
                          <a:ext cx="23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1" name="Object 11">
              <a:extLst>
                <a:ext uri="{FF2B5EF4-FFF2-40B4-BE49-F238E27FC236}">
                  <a16:creationId xmlns:a16="http://schemas.microsoft.com/office/drawing/2014/main" id="{BD48F95D-9E74-4EC7-BBB9-7B86C5E7444B}"/>
                </a:ext>
              </a:extLst>
            </p:cNvPr>
            <p:cNvGraphicFramePr>
              <a:graphicFrameLocks noChangeAspect="1"/>
            </p:cNvGraphicFramePr>
            <p:nvPr/>
          </p:nvGraphicFramePr>
          <p:xfrm>
            <a:off x="2736" y="1440"/>
            <a:ext cx="237" cy="208"/>
          </p:xfrm>
          <a:graphic>
            <a:graphicData uri="http://schemas.openxmlformats.org/presentationml/2006/ole">
              <mc:AlternateContent xmlns:mc="http://schemas.openxmlformats.org/markup-compatibility/2006">
                <mc:Choice xmlns:v="urn:schemas-microsoft-com:vml" Requires="v">
                  <p:oleObj spid="_x0000_s159086" name="公式" r:id="rId11" imgW="266400" imgH="330120" progId="Equation.3">
                    <p:embed/>
                  </p:oleObj>
                </mc:Choice>
                <mc:Fallback>
                  <p:oleObj name="公式" r:id="rId11" imgW="266400" imgH="330120" progId="Equation.3">
                    <p:embed/>
                    <p:pic>
                      <p:nvPicPr>
                        <p:cNvPr id="61451" name="Object 11">
                          <a:extLst>
                            <a:ext uri="{FF2B5EF4-FFF2-40B4-BE49-F238E27FC236}">
                              <a16:creationId xmlns:a16="http://schemas.microsoft.com/office/drawing/2014/main" id="{BD48F95D-9E74-4EC7-BBB9-7B86C5E744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6" y="1440"/>
                          <a:ext cx="23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2" name="Object 12">
              <a:extLst>
                <a:ext uri="{FF2B5EF4-FFF2-40B4-BE49-F238E27FC236}">
                  <a16:creationId xmlns:a16="http://schemas.microsoft.com/office/drawing/2014/main" id="{7D26B825-6CAE-4986-958A-3EEA8251936D}"/>
                </a:ext>
              </a:extLst>
            </p:cNvPr>
            <p:cNvGraphicFramePr>
              <a:graphicFrameLocks noChangeAspect="1"/>
            </p:cNvGraphicFramePr>
            <p:nvPr/>
          </p:nvGraphicFramePr>
          <p:xfrm>
            <a:off x="2797" y="2765"/>
            <a:ext cx="224" cy="175"/>
          </p:xfrm>
          <a:graphic>
            <a:graphicData uri="http://schemas.openxmlformats.org/presentationml/2006/ole">
              <mc:AlternateContent xmlns:mc="http://schemas.openxmlformats.org/markup-compatibility/2006">
                <mc:Choice xmlns:v="urn:schemas-microsoft-com:vml" Requires="v">
                  <p:oleObj spid="_x0000_s159087" name="公式" r:id="rId13" imgW="228600" imgH="253800" progId="Equation.3">
                    <p:embed/>
                  </p:oleObj>
                </mc:Choice>
                <mc:Fallback>
                  <p:oleObj name="公式" r:id="rId13" imgW="228600" imgH="253800" progId="Equation.3">
                    <p:embed/>
                    <p:pic>
                      <p:nvPicPr>
                        <p:cNvPr id="61452" name="Object 12">
                          <a:extLst>
                            <a:ext uri="{FF2B5EF4-FFF2-40B4-BE49-F238E27FC236}">
                              <a16:creationId xmlns:a16="http://schemas.microsoft.com/office/drawing/2014/main" id="{7D26B825-6CAE-4986-958A-3EEA825193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7" y="2765"/>
                          <a:ext cx="224"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53" name="Group 13">
            <a:extLst>
              <a:ext uri="{FF2B5EF4-FFF2-40B4-BE49-F238E27FC236}">
                <a16:creationId xmlns:a16="http://schemas.microsoft.com/office/drawing/2014/main" id="{72757668-2461-422A-A825-7562808DB459}"/>
              </a:ext>
            </a:extLst>
          </p:cNvPr>
          <p:cNvGrpSpPr>
            <a:grpSpLocks/>
          </p:cNvGrpSpPr>
          <p:nvPr/>
        </p:nvGrpSpPr>
        <p:grpSpPr bwMode="auto">
          <a:xfrm>
            <a:off x="5290939" y="3154710"/>
            <a:ext cx="1905000" cy="1560513"/>
            <a:chOff x="3620" y="1856"/>
            <a:chExt cx="1200" cy="983"/>
          </a:xfrm>
        </p:grpSpPr>
        <p:sp>
          <p:nvSpPr>
            <p:cNvPr id="61454" name="Line 14">
              <a:extLst>
                <a:ext uri="{FF2B5EF4-FFF2-40B4-BE49-F238E27FC236}">
                  <a16:creationId xmlns:a16="http://schemas.microsoft.com/office/drawing/2014/main" id="{B5E05160-6FF2-433B-BA00-862EF2E1BEE4}"/>
                </a:ext>
              </a:extLst>
            </p:cNvPr>
            <p:cNvSpPr>
              <a:spLocks noChangeShapeType="1"/>
            </p:cNvSpPr>
            <p:nvPr/>
          </p:nvSpPr>
          <p:spPr bwMode="auto">
            <a:xfrm>
              <a:off x="3620" y="1856"/>
              <a:ext cx="0" cy="9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5">
              <a:extLst>
                <a:ext uri="{FF2B5EF4-FFF2-40B4-BE49-F238E27FC236}">
                  <a16:creationId xmlns:a16="http://schemas.microsoft.com/office/drawing/2014/main" id="{2060D249-7AC5-4FC1-A361-068B13EFAB9C}"/>
                </a:ext>
              </a:extLst>
            </p:cNvPr>
            <p:cNvSpPr>
              <a:spLocks noChangeShapeType="1"/>
            </p:cNvSpPr>
            <p:nvPr/>
          </p:nvSpPr>
          <p:spPr bwMode="auto">
            <a:xfrm>
              <a:off x="3860" y="1872"/>
              <a:ext cx="0"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16">
              <a:extLst>
                <a:ext uri="{FF2B5EF4-FFF2-40B4-BE49-F238E27FC236}">
                  <a16:creationId xmlns:a16="http://schemas.microsoft.com/office/drawing/2014/main" id="{27E65F93-E299-483A-9AF1-125CE7FA3326}"/>
                </a:ext>
              </a:extLst>
            </p:cNvPr>
            <p:cNvSpPr>
              <a:spLocks noChangeShapeType="1"/>
            </p:cNvSpPr>
            <p:nvPr/>
          </p:nvSpPr>
          <p:spPr bwMode="auto">
            <a:xfrm>
              <a:off x="4052" y="2064"/>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7">
              <a:extLst>
                <a:ext uri="{FF2B5EF4-FFF2-40B4-BE49-F238E27FC236}">
                  <a16:creationId xmlns:a16="http://schemas.microsoft.com/office/drawing/2014/main" id="{8B47974C-6290-4FC3-BA47-7B73883F5104}"/>
                </a:ext>
              </a:extLst>
            </p:cNvPr>
            <p:cNvSpPr>
              <a:spLocks noChangeShapeType="1"/>
            </p:cNvSpPr>
            <p:nvPr/>
          </p:nvSpPr>
          <p:spPr bwMode="auto">
            <a:xfrm>
              <a:off x="4244" y="225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Line 18">
              <a:extLst>
                <a:ext uri="{FF2B5EF4-FFF2-40B4-BE49-F238E27FC236}">
                  <a16:creationId xmlns:a16="http://schemas.microsoft.com/office/drawing/2014/main" id="{BFBAE69A-6088-4D41-B1FD-9E69F78CE9AA}"/>
                </a:ext>
              </a:extLst>
            </p:cNvPr>
            <p:cNvSpPr>
              <a:spLocks noChangeShapeType="1"/>
            </p:cNvSpPr>
            <p:nvPr/>
          </p:nvSpPr>
          <p:spPr bwMode="auto">
            <a:xfrm>
              <a:off x="4484" y="235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9" name="Line 19">
              <a:extLst>
                <a:ext uri="{FF2B5EF4-FFF2-40B4-BE49-F238E27FC236}">
                  <a16:creationId xmlns:a16="http://schemas.microsoft.com/office/drawing/2014/main" id="{4499AEEF-2519-4D60-ACAD-9732E1378CFE}"/>
                </a:ext>
              </a:extLst>
            </p:cNvPr>
            <p:cNvSpPr>
              <a:spLocks noChangeShapeType="1"/>
            </p:cNvSpPr>
            <p:nvPr/>
          </p:nvSpPr>
          <p:spPr bwMode="auto">
            <a:xfrm flipH="1">
              <a:off x="4676" y="2180"/>
              <a:ext cx="0" cy="6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Line 20">
              <a:extLst>
                <a:ext uri="{FF2B5EF4-FFF2-40B4-BE49-F238E27FC236}">
                  <a16:creationId xmlns:a16="http://schemas.microsoft.com/office/drawing/2014/main" id="{43925979-B091-49D2-A2B0-0BACF1D9AFE0}"/>
                </a:ext>
              </a:extLst>
            </p:cNvPr>
            <p:cNvSpPr>
              <a:spLocks noChangeShapeType="1"/>
            </p:cNvSpPr>
            <p:nvPr/>
          </p:nvSpPr>
          <p:spPr bwMode="auto">
            <a:xfrm>
              <a:off x="4820" y="1968"/>
              <a:ext cx="0" cy="8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461" name="Group 21">
            <a:extLst>
              <a:ext uri="{FF2B5EF4-FFF2-40B4-BE49-F238E27FC236}">
                <a16:creationId xmlns:a16="http://schemas.microsoft.com/office/drawing/2014/main" id="{75055A99-0AE3-4EDE-AB80-72465404037F}"/>
              </a:ext>
            </a:extLst>
          </p:cNvPr>
          <p:cNvGrpSpPr>
            <a:grpSpLocks/>
          </p:cNvGrpSpPr>
          <p:nvPr/>
        </p:nvGrpSpPr>
        <p:grpSpPr bwMode="auto">
          <a:xfrm>
            <a:off x="4909939" y="3180110"/>
            <a:ext cx="2559050" cy="806450"/>
            <a:chOff x="3380" y="1872"/>
            <a:chExt cx="1612" cy="508"/>
          </a:xfrm>
        </p:grpSpPr>
        <p:sp>
          <p:nvSpPr>
            <p:cNvPr id="61462" name="Line 22">
              <a:extLst>
                <a:ext uri="{FF2B5EF4-FFF2-40B4-BE49-F238E27FC236}">
                  <a16:creationId xmlns:a16="http://schemas.microsoft.com/office/drawing/2014/main" id="{6D0957AE-5415-4FC3-9103-BDCD3E408927}"/>
                </a:ext>
              </a:extLst>
            </p:cNvPr>
            <p:cNvSpPr>
              <a:spLocks noChangeShapeType="1"/>
            </p:cNvSpPr>
            <p:nvPr/>
          </p:nvSpPr>
          <p:spPr bwMode="auto">
            <a:xfrm>
              <a:off x="3380" y="2160"/>
              <a:ext cx="24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Line 23">
              <a:extLst>
                <a:ext uri="{FF2B5EF4-FFF2-40B4-BE49-F238E27FC236}">
                  <a16:creationId xmlns:a16="http://schemas.microsoft.com/office/drawing/2014/main" id="{4BB14C83-39D5-4672-AF9D-D8C2551361EB}"/>
                </a:ext>
              </a:extLst>
            </p:cNvPr>
            <p:cNvSpPr>
              <a:spLocks noChangeShapeType="1"/>
            </p:cNvSpPr>
            <p:nvPr/>
          </p:nvSpPr>
          <p:spPr bwMode="auto">
            <a:xfrm>
              <a:off x="3620" y="1872"/>
              <a:ext cx="24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4" name="Line 24">
              <a:extLst>
                <a:ext uri="{FF2B5EF4-FFF2-40B4-BE49-F238E27FC236}">
                  <a16:creationId xmlns:a16="http://schemas.microsoft.com/office/drawing/2014/main" id="{9DD85223-B37A-4C92-B78E-3AE185FA4D85}"/>
                </a:ext>
              </a:extLst>
            </p:cNvPr>
            <p:cNvSpPr>
              <a:spLocks noChangeShapeType="1"/>
            </p:cNvSpPr>
            <p:nvPr/>
          </p:nvSpPr>
          <p:spPr bwMode="auto">
            <a:xfrm>
              <a:off x="3860" y="2092"/>
              <a:ext cx="20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5" name="Line 25">
              <a:extLst>
                <a:ext uri="{FF2B5EF4-FFF2-40B4-BE49-F238E27FC236}">
                  <a16:creationId xmlns:a16="http://schemas.microsoft.com/office/drawing/2014/main" id="{E17D2FE2-E62C-487B-8B0D-190DC16A15A5}"/>
                </a:ext>
              </a:extLst>
            </p:cNvPr>
            <p:cNvSpPr>
              <a:spLocks noChangeShapeType="1"/>
            </p:cNvSpPr>
            <p:nvPr/>
          </p:nvSpPr>
          <p:spPr bwMode="auto">
            <a:xfrm>
              <a:off x="4052" y="2304"/>
              <a:ext cx="20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Line 26">
              <a:extLst>
                <a:ext uri="{FF2B5EF4-FFF2-40B4-BE49-F238E27FC236}">
                  <a16:creationId xmlns:a16="http://schemas.microsoft.com/office/drawing/2014/main" id="{BDDF1E63-063A-4778-BB48-9CFFA451E342}"/>
                </a:ext>
              </a:extLst>
            </p:cNvPr>
            <p:cNvSpPr>
              <a:spLocks noChangeShapeType="1"/>
            </p:cNvSpPr>
            <p:nvPr/>
          </p:nvSpPr>
          <p:spPr bwMode="auto">
            <a:xfrm>
              <a:off x="4244" y="2380"/>
              <a:ext cx="288"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Line 27">
              <a:extLst>
                <a:ext uri="{FF2B5EF4-FFF2-40B4-BE49-F238E27FC236}">
                  <a16:creationId xmlns:a16="http://schemas.microsoft.com/office/drawing/2014/main" id="{EAE7DE5F-2D38-41B7-9A5F-0116E48E2759}"/>
                </a:ext>
              </a:extLst>
            </p:cNvPr>
            <p:cNvSpPr>
              <a:spLocks noChangeShapeType="1"/>
            </p:cNvSpPr>
            <p:nvPr/>
          </p:nvSpPr>
          <p:spPr bwMode="auto">
            <a:xfrm>
              <a:off x="4452" y="2380"/>
              <a:ext cx="24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Line 28">
              <a:extLst>
                <a:ext uri="{FF2B5EF4-FFF2-40B4-BE49-F238E27FC236}">
                  <a16:creationId xmlns:a16="http://schemas.microsoft.com/office/drawing/2014/main" id="{BB8F13E2-7A0D-4A2F-8289-F35CF5B41A40}"/>
                </a:ext>
              </a:extLst>
            </p:cNvPr>
            <p:cNvSpPr>
              <a:spLocks noChangeShapeType="1"/>
            </p:cNvSpPr>
            <p:nvPr/>
          </p:nvSpPr>
          <p:spPr bwMode="auto">
            <a:xfrm>
              <a:off x="4664" y="2168"/>
              <a:ext cx="172"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Line 29">
              <a:extLst>
                <a:ext uri="{FF2B5EF4-FFF2-40B4-BE49-F238E27FC236}">
                  <a16:creationId xmlns:a16="http://schemas.microsoft.com/office/drawing/2014/main" id="{DBA89836-1205-4370-9CEC-5CD3E86512A1}"/>
                </a:ext>
              </a:extLst>
            </p:cNvPr>
            <p:cNvSpPr>
              <a:spLocks noChangeShapeType="1"/>
            </p:cNvSpPr>
            <p:nvPr/>
          </p:nvSpPr>
          <p:spPr bwMode="auto">
            <a:xfrm>
              <a:off x="4848" y="1968"/>
              <a:ext cx="144"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470" name="Group 30">
            <a:extLst>
              <a:ext uri="{FF2B5EF4-FFF2-40B4-BE49-F238E27FC236}">
                <a16:creationId xmlns:a16="http://schemas.microsoft.com/office/drawing/2014/main" id="{0E66E3E8-0644-405B-B87D-0F2DCA303DAA}"/>
              </a:ext>
            </a:extLst>
          </p:cNvPr>
          <p:cNvGrpSpPr>
            <a:grpSpLocks/>
          </p:cNvGrpSpPr>
          <p:nvPr/>
        </p:nvGrpSpPr>
        <p:grpSpPr bwMode="auto">
          <a:xfrm>
            <a:off x="5106789" y="3211860"/>
            <a:ext cx="2209800" cy="1873250"/>
            <a:chOff x="3504" y="1892"/>
            <a:chExt cx="1392" cy="1180"/>
          </a:xfrm>
        </p:grpSpPr>
        <p:sp>
          <p:nvSpPr>
            <p:cNvPr id="61471" name="Line 31">
              <a:extLst>
                <a:ext uri="{FF2B5EF4-FFF2-40B4-BE49-F238E27FC236}">
                  <a16:creationId xmlns:a16="http://schemas.microsoft.com/office/drawing/2014/main" id="{CA1FDF22-7DD5-4D80-963A-9E002613D019}"/>
                </a:ext>
              </a:extLst>
            </p:cNvPr>
            <p:cNvSpPr>
              <a:spLocks noChangeShapeType="1"/>
            </p:cNvSpPr>
            <p:nvPr/>
          </p:nvSpPr>
          <p:spPr bwMode="auto">
            <a:xfrm>
              <a:off x="3744" y="1892"/>
              <a:ext cx="0" cy="940"/>
            </a:xfrm>
            <a:prstGeom prst="line">
              <a:avLst/>
            </a:prstGeom>
            <a:noFill/>
            <a:ln w="28575">
              <a:solidFill>
                <a:srgbClr val="FF00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32">
              <a:extLst>
                <a:ext uri="{FF2B5EF4-FFF2-40B4-BE49-F238E27FC236}">
                  <a16:creationId xmlns:a16="http://schemas.microsoft.com/office/drawing/2014/main" id="{4022856F-82AC-4E61-A8C1-EB43E7EF9696}"/>
                </a:ext>
              </a:extLst>
            </p:cNvPr>
            <p:cNvSpPr>
              <a:spLocks noChangeShapeType="1"/>
            </p:cNvSpPr>
            <p:nvPr/>
          </p:nvSpPr>
          <p:spPr bwMode="auto">
            <a:xfrm>
              <a:off x="4128" y="2304"/>
              <a:ext cx="0" cy="528"/>
            </a:xfrm>
            <a:prstGeom prst="line">
              <a:avLst/>
            </a:prstGeom>
            <a:noFill/>
            <a:ln w="28575">
              <a:solidFill>
                <a:srgbClr val="FF00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33">
              <a:extLst>
                <a:ext uri="{FF2B5EF4-FFF2-40B4-BE49-F238E27FC236}">
                  <a16:creationId xmlns:a16="http://schemas.microsoft.com/office/drawing/2014/main" id="{DCF6DCB5-F4FE-4730-ABAF-F98E37141F8C}"/>
                </a:ext>
              </a:extLst>
            </p:cNvPr>
            <p:cNvSpPr>
              <a:spLocks noChangeShapeType="1"/>
            </p:cNvSpPr>
            <p:nvPr/>
          </p:nvSpPr>
          <p:spPr bwMode="auto">
            <a:xfrm>
              <a:off x="4368" y="2400"/>
              <a:ext cx="0" cy="448"/>
            </a:xfrm>
            <a:prstGeom prst="line">
              <a:avLst/>
            </a:prstGeom>
            <a:noFill/>
            <a:ln w="38100">
              <a:solidFill>
                <a:srgbClr val="FF00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34">
              <a:extLst>
                <a:ext uri="{FF2B5EF4-FFF2-40B4-BE49-F238E27FC236}">
                  <a16:creationId xmlns:a16="http://schemas.microsoft.com/office/drawing/2014/main" id="{9D8E6DE0-A974-491E-8075-26BFB3799670}"/>
                </a:ext>
              </a:extLst>
            </p:cNvPr>
            <p:cNvSpPr>
              <a:spLocks noChangeShapeType="1"/>
            </p:cNvSpPr>
            <p:nvPr/>
          </p:nvSpPr>
          <p:spPr bwMode="auto">
            <a:xfrm flipH="1">
              <a:off x="4760" y="2180"/>
              <a:ext cx="0" cy="652"/>
            </a:xfrm>
            <a:prstGeom prst="line">
              <a:avLst/>
            </a:prstGeom>
            <a:noFill/>
            <a:ln w="28575">
              <a:solidFill>
                <a:srgbClr val="FF00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Line 35">
              <a:extLst>
                <a:ext uri="{FF2B5EF4-FFF2-40B4-BE49-F238E27FC236}">
                  <a16:creationId xmlns:a16="http://schemas.microsoft.com/office/drawing/2014/main" id="{01F19557-68AF-45FC-9C13-416A831BBA28}"/>
                </a:ext>
              </a:extLst>
            </p:cNvPr>
            <p:cNvSpPr>
              <a:spLocks noChangeShapeType="1"/>
            </p:cNvSpPr>
            <p:nvPr/>
          </p:nvSpPr>
          <p:spPr bwMode="auto">
            <a:xfrm>
              <a:off x="4560" y="2381"/>
              <a:ext cx="0" cy="428"/>
            </a:xfrm>
            <a:prstGeom prst="line">
              <a:avLst/>
            </a:prstGeom>
            <a:noFill/>
            <a:ln w="28575">
              <a:solidFill>
                <a:srgbClr val="FF00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6" name="Line 36">
              <a:extLst>
                <a:ext uri="{FF2B5EF4-FFF2-40B4-BE49-F238E27FC236}">
                  <a16:creationId xmlns:a16="http://schemas.microsoft.com/office/drawing/2014/main" id="{2229160E-A7CF-4FE7-9C0C-8453ECB6F43B}"/>
                </a:ext>
              </a:extLst>
            </p:cNvPr>
            <p:cNvSpPr>
              <a:spLocks noChangeShapeType="1"/>
            </p:cNvSpPr>
            <p:nvPr/>
          </p:nvSpPr>
          <p:spPr bwMode="auto">
            <a:xfrm>
              <a:off x="3936" y="2084"/>
              <a:ext cx="0" cy="768"/>
            </a:xfrm>
            <a:prstGeom prst="line">
              <a:avLst/>
            </a:prstGeom>
            <a:noFill/>
            <a:ln w="28575">
              <a:solidFill>
                <a:srgbClr val="FF00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7" name="Line 37">
              <a:extLst>
                <a:ext uri="{FF2B5EF4-FFF2-40B4-BE49-F238E27FC236}">
                  <a16:creationId xmlns:a16="http://schemas.microsoft.com/office/drawing/2014/main" id="{7302D9C8-1B11-494C-B43D-7BB14E036FB1}"/>
                </a:ext>
              </a:extLst>
            </p:cNvPr>
            <p:cNvSpPr>
              <a:spLocks noChangeShapeType="1"/>
            </p:cNvSpPr>
            <p:nvPr/>
          </p:nvSpPr>
          <p:spPr bwMode="auto">
            <a:xfrm flipH="1">
              <a:off x="3504" y="2160"/>
              <a:ext cx="0" cy="688"/>
            </a:xfrm>
            <a:prstGeom prst="line">
              <a:avLst/>
            </a:prstGeom>
            <a:noFill/>
            <a:ln w="28575">
              <a:solidFill>
                <a:srgbClr val="FF00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38">
              <a:extLst>
                <a:ext uri="{FF2B5EF4-FFF2-40B4-BE49-F238E27FC236}">
                  <a16:creationId xmlns:a16="http://schemas.microsoft.com/office/drawing/2014/main" id="{59DF2580-2E2D-42ED-A262-28AF7E5AF1A9}"/>
                </a:ext>
              </a:extLst>
            </p:cNvPr>
            <p:cNvSpPr>
              <a:spLocks noChangeShapeType="1"/>
            </p:cNvSpPr>
            <p:nvPr/>
          </p:nvSpPr>
          <p:spPr bwMode="auto">
            <a:xfrm>
              <a:off x="4896" y="1968"/>
              <a:ext cx="0" cy="864"/>
            </a:xfrm>
            <a:prstGeom prst="line">
              <a:avLst/>
            </a:prstGeom>
            <a:noFill/>
            <a:ln w="28575">
              <a:solidFill>
                <a:srgbClr val="FF0066"/>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479" name="Object 39">
              <a:extLst>
                <a:ext uri="{FF2B5EF4-FFF2-40B4-BE49-F238E27FC236}">
                  <a16:creationId xmlns:a16="http://schemas.microsoft.com/office/drawing/2014/main" id="{D29DBDBD-840D-4944-9069-A87D1AC82835}"/>
                </a:ext>
              </a:extLst>
            </p:cNvPr>
            <p:cNvGraphicFramePr>
              <a:graphicFrameLocks noChangeAspect="1"/>
            </p:cNvGraphicFramePr>
            <p:nvPr/>
          </p:nvGraphicFramePr>
          <p:xfrm>
            <a:off x="4320" y="2859"/>
            <a:ext cx="141" cy="213"/>
          </p:xfrm>
          <a:graphic>
            <a:graphicData uri="http://schemas.openxmlformats.org/presentationml/2006/ole">
              <mc:AlternateContent xmlns:mc="http://schemas.openxmlformats.org/markup-compatibility/2006">
                <mc:Choice xmlns:v="urn:schemas-microsoft-com:vml" Requires="v">
                  <p:oleObj spid="_x0000_s159088" name="公式" r:id="rId15" imgW="304560" imgH="457200" progId="Equation.3">
                    <p:embed/>
                  </p:oleObj>
                </mc:Choice>
                <mc:Fallback>
                  <p:oleObj name="公式" r:id="rId15" imgW="304560" imgH="457200" progId="Equation.3">
                    <p:embed/>
                    <p:pic>
                      <p:nvPicPr>
                        <p:cNvPr id="61479" name="Object 39">
                          <a:extLst>
                            <a:ext uri="{FF2B5EF4-FFF2-40B4-BE49-F238E27FC236}">
                              <a16:creationId xmlns:a16="http://schemas.microsoft.com/office/drawing/2014/main" id="{D29DBDBD-840D-4944-9069-A87D1AC8283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2859"/>
                          <a:ext cx="14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80" name="Group 40">
            <a:extLst>
              <a:ext uri="{FF2B5EF4-FFF2-40B4-BE49-F238E27FC236}">
                <a16:creationId xmlns:a16="http://schemas.microsoft.com/office/drawing/2014/main" id="{743DCD49-20B1-4E94-B25D-D870052EB35B}"/>
              </a:ext>
            </a:extLst>
          </p:cNvPr>
          <p:cNvGrpSpPr>
            <a:grpSpLocks/>
          </p:cNvGrpSpPr>
          <p:nvPr/>
        </p:nvGrpSpPr>
        <p:grpSpPr bwMode="auto">
          <a:xfrm>
            <a:off x="5203627" y="4704110"/>
            <a:ext cx="2341562" cy="339725"/>
            <a:chOff x="3565" y="2832"/>
            <a:chExt cx="1475" cy="214"/>
          </a:xfrm>
        </p:grpSpPr>
        <p:graphicFrame>
          <p:nvGraphicFramePr>
            <p:cNvPr id="61481" name="Object 41">
              <a:extLst>
                <a:ext uri="{FF2B5EF4-FFF2-40B4-BE49-F238E27FC236}">
                  <a16:creationId xmlns:a16="http://schemas.microsoft.com/office/drawing/2014/main" id="{F066CF3E-8972-4470-8186-4AD040C256F8}"/>
                </a:ext>
              </a:extLst>
            </p:cNvPr>
            <p:cNvGraphicFramePr>
              <a:graphicFrameLocks noChangeAspect="1"/>
            </p:cNvGraphicFramePr>
            <p:nvPr/>
          </p:nvGraphicFramePr>
          <p:xfrm>
            <a:off x="4441" y="2832"/>
            <a:ext cx="158" cy="212"/>
          </p:xfrm>
          <a:graphic>
            <a:graphicData uri="http://schemas.openxmlformats.org/presentationml/2006/ole">
              <mc:AlternateContent xmlns:mc="http://schemas.openxmlformats.org/markup-compatibility/2006">
                <mc:Choice xmlns:v="urn:schemas-microsoft-com:vml" Requires="v">
                  <p:oleObj spid="_x0000_s159089" name="公式" r:id="rId17" imgW="342720" imgH="457200" progId="Equation.3">
                    <p:embed/>
                  </p:oleObj>
                </mc:Choice>
                <mc:Fallback>
                  <p:oleObj name="公式" r:id="rId17" imgW="342720" imgH="457200" progId="Equation.3">
                    <p:embed/>
                    <p:pic>
                      <p:nvPicPr>
                        <p:cNvPr id="61481" name="Object 41">
                          <a:extLst>
                            <a:ext uri="{FF2B5EF4-FFF2-40B4-BE49-F238E27FC236}">
                              <a16:creationId xmlns:a16="http://schemas.microsoft.com/office/drawing/2014/main" id="{F066CF3E-8972-4470-8186-4AD040C256F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41" y="2832"/>
                          <a:ext cx="15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82" name="Group 42">
              <a:extLst>
                <a:ext uri="{FF2B5EF4-FFF2-40B4-BE49-F238E27FC236}">
                  <a16:creationId xmlns:a16="http://schemas.microsoft.com/office/drawing/2014/main" id="{EDFC0857-E7B0-4D62-BB22-181E8F28D7ED}"/>
                </a:ext>
              </a:extLst>
            </p:cNvPr>
            <p:cNvGrpSpPr>
              <a:grpSpLocks/>
            </p:cNvGrpSpPr>
            <p:nvPr/>
          </p:nvGrpSpPr>
          <p:grpSpPr bwMode="auto">
            <a:xfrm>
              <a:off x="3565" y="2832"/>
              <a:ext cx="1475" cy="214"/>
              <a:chOff x="3565" y="2832"/>
              <a:chExt cx="1475" cy="214"/>
            </a:xfrm>
          </p:grpSpPr>
          <p:graphicFrame>
            <p:nvGraphicFramePr>
              <p:cNvPr id="61483" name="Object 43">
                <a:extLst>
                  <a:ext uri="{FF2B5EF4-FFF2-40B4-BE49-F238E27FC236}">
                    <a16:creationId xmlns:a16="http://schemas.microsoft.com/office/drawing/2014/main" id="{0967421C-4B76-4516-BB6F-42B7684E1A89}"/>
                  </a:ext>
                </a:extLst>
              </p:cNvPr>
              <p:cNvGraphicFramePr>
                <a:graphicFrameLocks noChangeAspect="1"/>
              </p:cNvGraphicFramePr>
              <p:nvPr/>
            </p:nvGraphicFramePr>
            <p:xfrm>
              <a:off x="3565" y="2834"/>
              <a:ext cx="164" cy="212"/>
            </p:xfrm>
            <a:graphic>
              <a:graphicData uri="http://schemas.openxmlformats.org/presentationml/2006/ole">
                <mc:AlternateContent xmlns:mc="http://schemas.openxmlformats.org/markup-compatibility/2006">
                  <mc:Choice xmlns:v="urn:schemas-microsoft-com:vml" Requires="v">
                    <p:oleObj spid="_x0000_s159090" name="公式" r:id="rId19" imgW="355320" imgH="457200" progId="Equation.3">
                      <p:embed/>
                    </p:oleObj>
                  </mc:Choice>
                  <mc:Fallback>
                    <p:oleObj name="公式" r:id="rId19" imgW="355320" imgH="457200" progId="Equation.3">
                      <p:embed/>
                      <p:pic>
                        <p:nvPicPr>
                          <p:cNvPr id="61483" name="Object 43">
                            <a:extLst>
                              <a:ext uri="{FF2B5EF4-FFF2-40B4-BE49-F238E27FC236}">
                                <a16:creationId xmlns:a16="http://schemas.microsoft.com/office/drawing/2014/main" id="{0967421C-4B76-4516-BB6F-42B7684E1A8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65" y="2834"/>
                            <a:ext cx="16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4" name="Object 44">
                <a:extLst>
                  <a:ext uri="{FF2B5EF4-FFF2-40B4-BE49-F238E27FC236}">
                    <a16:creationId xmlns:a16="http://schemas.microsoft.com/office/drawing/2014/main" id="{2E5B8823-FB37-4FBD-B7B0-C0AB2DFBF8A1}"/>
                  </a:ext>
                </a:extLst>
              </p:cNvPr>
              <p:cNvGraphicFramePr>
                <a:graphicFrameLocks noChangeAspect="1"/>
              </p:cNvGraphicFramePr>
              <p:nvPr/>
            </p:nvGraphicFramePr>
            <p:xfrm>
              <a:off x="4097" y="2832"/>
              <a:ext cx="270" cy="212"/>
            </p:xfrm>
            <a:graphic>
              <a:graphicData uri="http://schemas.openxmlformats.org/presentationml/2006/ole">
                <mc:AlternateContent xmlns:mc="http://schemas.openxmlformats.org/markup-compatibility/2006">
                  <mc:Choice xmlns:v="urn:schemas-microsoft-com:vml" Requires="v">
                    <p:oleObj spid="_x0000_s159091" name="公式" r:id="rId21" imgW="583920" imgH="457200" progId="Equation.3">
                      <p:embed/>
                    </p:oleObj>
                  </mc:Choice>
                  <mc:Fallback>
                    <p:oleObj name="公式" r:id="rId21" imgW="583920" imgH="457200" progId="Equation.3">
                      <p:embed/>
                      <p:pic>
                        <p:nvPicPr>
                          <p:cNvPr id="61484" name="Object 44">
                            <a:extLst>
                              <a:ext uri="{FF2B5EF4-FFF2-40B4-BE49-F238E27FC236}">
                                <a16:creationId xmlns:a16="http://schemas.microsoft.com/office/drawing/2014/main" id="{2E5B8823-FB37-4FBD-B7B0-C0AB2DFBF8A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97" y="2832"/>
                            <a:ext cx="27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5" name="Object 45">
                <a:extLst>
                  <a:ext uri="{FF2B5EF4-FFF2-40B4-BE49-F238E27FC236}">
                    <a16:creationId xmlns:a16="http://schemas.microsoft.com/office/drawing/2014/main" id="{B7C728C1-DEC7-4A79-94FC-25A556CD3EC2}"/>
                  </a:ext>
                </a:extLst>
              </p:cNvPr>
              <p:cNvGraphicFramePr>
                <a:graphicFrameLocks noChangeAspect="1"/>
              </p:cNvGraphicFramePr>
              <p:nvPr/>
            </p:nvGraphicFramePr>
            <p:xfrm>
              <a:off x="4752" y="2832"/>
              <a:ext cx="288" cy="212"/>
            </p:xfrm>
            <a:graphic>
              <a:graphicData uri="http://schemas.openxmlformats.org/presentationml/2006/ole">
                <mc:AlternateContent xmlns:mc="http://schemas.openxmlformats.org/markup-compatibility/2006">
                  <mc:Choice xmlns:v="urn:schemas-microsoft-com:vml" Requires="v">
                    <p:oleObj spid="_x0000_s159092" name="公式" r:id="rId23" imgW="622080" imgH="457200" progId="Equation.3">
                      <p:embed/>
                    </p:oleObj>
                  </mc:Choice>
                  <mc:Fallback>
                    <p:oleObj name="公式" r:id="rId23" imgW="622080" imgH="457200" progId="Equation.3">
                      <p:embed/>
                      <p:pic>
                        <p:nvPicPr>
                          <p:cNvPr id="61485" name="Object 45">
                            <a:extLst>
                              <a:ext uri="{FF2B5EF4-FFF2-40B4-BE49-F238E27FC236}">
                                <a16:creationId xmlns:a16="http://schemas.microsoft.com/office/drawing/2014/main" id="{B7C728C1-DEC7-4A79-94FC-25A556CD3EC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52" y="2832"/>
                            <a:ext cx="28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61486" name="Object 46">
            <a:extLst>
              <a:ext uri="{FF2B5EF4-FFF2-40B4-BE49-F238E27FC236}">
                <a16:creationId xmlns:a16="http://schemas.microsoft.com/office/drawing/2014/main" id="{88EF906A-4924-4093-BA7D-071BE7EC650E}"/>
              </a:ext>
            </a:extLst>
          </p:cNvPr>
          <p:cNvGraphicFramePr>
            <a:graphicFrameLocks noChangeAspect="1"/>
          </p:cNvGraphicFramePr>
          <p:nvPr/>
        </p:nvGraphicFramePr>
        <p:xfrm>
          <a:off x="610989" y="2456210"/>
          <a:ext cx="3327400" cy="1562100"/>
        </p:xfrm>
        <a:graphic>
          <a:graphicData uri="http://schemas.openxmlformats.org/presentationml/2006/ole">
            <mc:AlternateContent xmlns:mc="http://schemas.openxmlformats.org/markup-compatibility/2006">
              <mc:Choice xmlns:v="urn:schemas-microsoft-com:vml" Requires="v">
                <p:oleObj spid="_x0000_s159093" name="公式" r:id="rId25" imgW="3327120" imgH="1562040" progId="Equation.3">
                  <p:embed/>
                </p:oleObj>
              </mc:Choice>
              <mc:Fallback>
                <p:oleObj name="公式" r:id="rId25" imgW="3327120" imgH="1562040" progId="Equation.3">
                  <p:embed/>
                  <p:pic>
                    <p:nvPicPr>
                      <p:cNvPr id="61486" name="Object 46">
                        <a:extLst>
                          <a:ext uri="{FF2B5EF4-FFF2-40B4-BE49-F238E27FC236}">
                            <a16:creationId xmlns:a16="http://schemas.microsoft.com/office/drawing/2014/main" id="{88EF906A-4924-4093-BA7D-071BE7EC650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0989" y="2456210"/>
                        <a:ext cx="33274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7" name="Object 47">
            <a:extLst>
              <a:ext uri="{FF2B5EF4-FFF2-40B4-BE49-F238E27FC236}">
                <a16:creationId xmlns:a16="http://schemas.microsoft.com/office/drawing/2014/main" id="{21F8DE9B-5568-4702-AAFE-06377522BCBA}"/>
              </a:ext>
            </a:extLst>
          </p:cNvPr>
          <p:cNvGraphicFramePr>
            <a:graphicFrameLocks noChangeAspect="1"/>
          </p:cNvGraphicFramePr>
          <p:nvPr/>
        </p:nvGraphicFramePr>
        <p:xfrm>
          <a:off x="610989" y="4246910"/>
          <a:ext cx="3429000" cy="1001713"/>
        </p:xfrm>
        <a:graphic>
          <a:graphicData uri="http://schemas.openxmlformats.org/presentationml/2006/ole">
            <mc:AlternateContent xmlns:mc="http://schemas.openxmlformats.org/markup-compatibility/2006">
              <mc:Choice xmlns:v="urn:schemas-microsoft-com:vml" Requires="v">
                <p:oleObj spid="_x0000_s159094" name="公式" r:id="rId27" imgW="3429000" imgH="1002960" progId="Equation.3">
                  <p:embed/>
                </p:oleObj>
              </mc:Choice>
              <mc:Fallback>
                <p:oleObj name="公式" r:id="rId27" imgW="3429000" imgH="1002960" progId="Equation.3">
                  <p:embed/>
                  <p:pic>
                    <p:nvPicPr>
                      <p:cNvPr id="61487" name="Object 47">
                        <a:extLst>
                          <a:ext uri="{FF2B5EF4-FFF2-40B4-BE49-F238E27FC236}">
                            <a16:creationId xmlns:a16="http://schemas.microsoft.com/office/drawing/2014/main" id="{21F8DE9B-5568-4702-AAFE-06377522BCB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0989" y="4246910"/>
                        <a:ext cx="342900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8" name="Object 48">
            <a:extLst>
              <a:ext uri="{FF2B5EF4-FFF2-40B4-BE49-F238E27FC236}">
                <a16:creationId xmlns:a16="http://schemas.microsoft.com/office/drawing/2014/main" id="{CB330C27-AB5E-435C-99C3-DF35316099C0}"/>
              </a:ext>
            </a:extLst>
          </p:cNvPr>
          <p:cNvGraphicFramePr>
            <a:graphicFrameLocks noChangeAspect="1"/>
          </p:cNvGraphicFramePr>
          <p:nvPr/>
        </p:nvGraphicFramePr>
        <p:xfrm>
          <a:off x="2160389" y="5999510"/>
          <a:ext cx="2184400" cy="457200"/>
        </p:xfrm>
        <a:graphic>
          <a:graphicData uri="http://schemas.openxmlformats.org/presentationml/2006/ole">
            <mc:AlternateContent xmlns:mc="http://schemas.openxmlformats.org/markup-compatibility/2006">
              <mc:Choice xmlns:v="urn:schemas-microsoft-com:vml" Requires="v">
                <p:oleObj spid="_x0000_s159095" name="公式" r:id="rId29" imgW="2184120" imgH="457200" progId="Equation.3">
                  <p:embed/>
                </p:oleObj>
              </mc:Choice>
              <mc:Fallback>
                <p:oleObj name="公式" r:id="rId29" imgW="2184120" imgH="457200" progId="Equation.3">
                  <p:embed/>
                  <p:pic>
                    <p:nvPicPr>
                      <p:cNvPr id="61488" name="Object 48">
                        <a:extLst>
                          <a:ext uri="{FF2B5EF4-FFF2-40B4-BE49-F238E27FC236}">
                            <a16:creationId xmlns:a16="http://schemas.microsoft.com/office/drawing/2014/main" id="{CB330C27-AB5E-435C-99C3-DF35316099C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60389" y="5999510"/>
                        <a:ext cx="218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9" name="Object 49">
            <a:extLst>
              <a:ext uri="{FF2B5EF4-FFF2-40B4-BE49-F238E27FC236}">
                <a16:creationId xmlns:a16="http://schemas.microsoft.com/office/drawing/2014/main" id="{277ED5D7-B0A7-4053-B730-5214AE75BF7C}"/>
              </a:ext>
            </a:extLst>
          </p:cNvPr>
          <p:cNvGraphicFramePr>
            <a:graphicFrameLocks noChangeAspect="1"/>
          </p:cNvGraphicFramePr>
          <p:nvPr/>
        </p:nvGraphicFramePr>
        <p:xfrm>
          <a:off x="626864" y="5424835"/>
          <a:ext cx="6973888" cy="442913"/>
        </p:xfrm>
        <a:graphic>
          <a:graphicData uri="http://schemas.openxmlformats.org/presentationml/2006/ole">
            <mc:AlternateContent xmlns:mc="http://schemas.openxmlformats.org/markup-compatibility/2006">
              <mc:Choice xmlns:v="urn:schemas-microsoft-com:vml" Requires="v">
                <p:oleObj spid="_x0000_s159096" name="公式" r:id="rId31" imgW="6972120" imgH="444240" progId="Equation.3">
                  <p:embed/>
                </p:oleObj>
              </mc:Choice>
              <mc:Fallback>
                <p:oleObj name="公式" r:id="rId31" imgW="6972120" imgH="444240" progId="Equation.3">
                  <p:embed/>
                  <p:pic>
                    <p:nvPicPr>
                      <p:cNvPr id="61489" name="Object 49">
                        <a:extLst>
                          <a:ext uri="{FF2B5EF4-FFF2-40B4-BE49-F238E27FC236}">
                            <a16:creationId xmlns:a16="http://schemas.microsoft.com/office/drawing/2014/main" id="{277ED5D7-B0A7-4053-B730-5214AE75BF7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6864" y="5424835"/>
                        <a:ext cx="697388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91" name="Group 51">
            <a:extLst>
              <a:ext uri="{FF2B5EF4-FFF2-40B4-BE49-F238E27FC236}">
                <a16:creationId xmlns:a16="http://schemas.microsoft.com/office/drawing/2014/main" id="{3FF89408-3909-428A-8138-F00412C4FE78}"/>
              </a:ext>
            </a:extLst>
          </p:cNvPr>
          <p:cNvGrpSpPr>
            <a:grpSpLocks noChangeAspect="1"/>
          </p:cNvGrpSpPr>
          <p:nvPr/>
        </p:nvGrpSpPr>
        <p:grpSpPr bwMode="auto">
          <a:xfrm>
            <a:off x="539552" y="1268760"/>
            <a:ext cx="7694612" cy="1438275"/>
            <a:chOff x="531" y="572"/>
            <a:chExt cx="4847" cy="906"/>
          </a:xfrm>
        </p:grpSpPr>
        <p:sp>
          <p:nvSpPr>
            <p:cNvPr id="61490" name="AutoShape 50">
              <a:extLst>
                <a:ext uri="{FF2B5EF4-FFF2-40B4-BE49-F238E27FC236}">
                  <a16:creationId xmlns:a16="http://schemas.microsoft.com/office/drawing/2014/main" id="{477252D0-AAF4-4219-B9A3-01ED97CD29AF}"/>
                </a:ext>
              </a:extLst>
            </p:cNvPr>
            <p:cNvSpPr>
              <a:spLocks noChangeAspect="1" noChangeArrowheads="1" noTextEdit="1"/>
            </p:cNvSpPr>
            <p:nvPr/>
          </p:nvSpPr>
          <p:spPr bwMode="auto">
            <a:xfrm>
              <a:off x="531" y="572"/>
              <a:ext cx="4743"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92" name="Rectangle 52">
              <a:extLst>
                <a:ext uri="{FF2B5EF4-FFF2-40B4-BE49-F238E27FC236}">
                  <a16:creationId xmlns:a16="http://schemas.microsoft.com/office/drawing/2014/main" id="{44C25D81-9E38-4A86-9A82-03FDDEEEA17C}"/>
                </a:ext>
              </a:extLst>
            </p:cNvPr>
            <p:cNvSpPr>
              <a:spLocks noChangeArrowheads="1"/>
            </p:cNvSpPr>
            <p:nvPr/>
          </p:nvSpPr>
          <p:spPr bwMode="auto">
            <a:xfrm>
              <a:off x="4901" y="9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b</a:t>
              </a:r>
              <a:r>
                <a:rPr lang="en-US" altLang="zh-CN" sz="3000" b="1">
                  <a:solidFill>
                    <a:srgbClr val="000000"/>
                  </a:solidFill>
                </a:rPr>
                <a:t>,</a:t>
              </a:r>
              <a:endParaRPr lang="en-US" altLang="zh-CN"/>
            </a:p>
          </p:txBody>
        </p:sp>
        <p:sp>
          <p:nvSpPr>
            <p:cNvPr id="61493" name="Rectangle 53">
              <a:extLst>
                <a:ext uri="{FF2B5EF4-FFF2-40B4-BE49-F238E27FC236}">
                  <a16:creationId xmlns:a16="http://schemas.microsoft.com/office/drawing/2014/main" id="{1EB66972-7B1B-4C18-A727-483D94931738}"/>
                </a:ext>
              </a:extLst>
            </p:cNvPr>
            <p:cNvSpPr>
              <a:spLocks noChangeArrowheads="1"/>
            </p:cNvSpPr>
            <p:nvPr/>
          </p:nvSpPr>
          <p:spPr bwMode="auto">
            <a:xfrm>
              <a:off x="4420" y="97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x</a:t>
              </a:r>
              <a:endParaRPr lang="en-US" altLang="zh-CN" i="1"/>
            </a:p>
          </p:txBody>
        </p:sp>
        <p:sp>
          <p:nvSpPr>
            <p:cNvPr id="61494" name="Rectangle 54">
              <a:extLst>
                <a:ext uri="{FF2B5EF4-FFF2-40B4-BE49-F238E27FC236}">
                  <a16:creationId xmlns:a16="http://schemas.microsoft.com/office/drawing/2014/main" id="{82C28BCB-034E-41D8-8239-B9D512CF5E6F}"/>
                </a:ext>
              </a:extLst>
            </p:cNvPr>
            <p:cNvSpPr>
              <a:spLocks noChangeArrowheads="1"/>
            </p:cNvSpPr>
            <p:nvPr/>
          </p:nvSpPr>
          <p:spPr bwMode="auto">
            <a:xfrm>
              <a:off x="3781" y="97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x</a:t>
              </a:r>
              <a:endParaRPr lang="en-US" altLang="zh-CN" i="1"/>
            </a:p>
          </p:txBody>
        </p:sp>
        <p:sp>
          <p:nvSpPr>
            <p:cNvPr id="61495" name="Rectangle 55">
              <a:extLst>
                <a:ext uri="{FF2B5EF4-FFF2-40B4-BE49-F238E27FC236}">
                  <a16:creationId xmlns:a16="http://schemas.microsoft.com/office/drawing/2014/main" id="{C1F2CA1A-6C1D-4584-8C5A-A39EDE563C6B}"/>
                </a:ext>
              </a:extLst>
            </p:cNvPr>
            <p:cNvSpPr>
              <a:spLocks noChangeArrowheads="1"/>
            </p:cNvSpPr>
            <p:nvPr/>
          </p:nvSpPr>
          <p:spPr bwMode="auto">
            <a:xfrm>
              <a:off x="2852" y="97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x</a:t>
              </a:r>
              <a:endParaRPr lang="en-US" altLang="zh-CN" i="1"/>
            </a:p>
          </p:txBody>
        </p:sp>
        <p:sp>
          <p:nvSpPr>
            <p:cNvPr id="61496" name="Rectangle 56">
              <a:extLst>
                <a:ext uri="{FF2B5EF4-FFF2-40B4-BE49-F238E27FC236}">
                  <a16:creationId xmlns:a16="http://schemas.microsoft.com/office/drawing/2014/main" id="{B28B113A-6F27-4CB4-8C55-17E81C4A3789}"/>
                </a:ext>
              </a:extLst>
            </p:cNvPr>
            <p:cNvSpPr>
              <a:spLocks noChangeArrowheads="1"/>
            </p:cNvSpPr>
            <p:nvPr/>
          </p:nvSpPr>
          <p:spPr bwMode="auto">
            <a:xfrm>
              <a:off x="2387" y="97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x</a:t>
              </a:r>
              <a:endParaRPr lang="en-US" altLang="zh-CN" i="1"/>
            </a:p>
          </p:txBody>
        </p:sp>
        <p:sp>
          <p:nvSpPr>
            <p:cNvPr id="61497" name="Rectangle 57">
              <a:extLst>
                <a:ext uri="{FF2B5EF4-FFF2-40B4-BE49-F238E27FC236}">
                  <a16:creationId xmlns:a16="http://schemas.microsoft.com/office/drawing/2014/main" id="{31AF96AE-A432-43EB-9884-929EA1B7ACA3}"/>
                </a:ext>
              </a:extLst>
            </p:cNvPr>
            <p:cNvSpPr>
              <a:spLocks noChangeArrowheads="1"/>
            </p:cNvSpPr>
            <p:nvPr/>
          </p:nvSpPr>
          <p:spPr bwMode="auto">
            <a:xfrm>
              <a:off x="1911" y="97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x</a:t>
              </a:r>
              <a:endParaRPr lang="en-US" altLang="zh-CN" i="1"/>
            </a:p>
          </p:txBody>
        </p:sp>
        <p:sp>
          <p:nvSpPr>
            <p:cNvPr id="61498" name="Rectangle 58">
              <a:extLst>
                <a:ext uri="{FF2B5EF4-FFF2-40B4-BE49-F238E27FC236}">
                  <a16:creationId xmlns:a16="http://schemas.microsoft.com/office/drawing/2014/main" id="{D1AD566C-7B13-42CD-99A9-BA91CF53E4B8}"/>
                </a:ext>
              </a:extLst>
            </p:cNvPr>
            <p:cNvSpPr>
              <a:spLocks noChangeArrowheads="1"/>
            </p:cNvSpPr>
            <p:nvPr/>
          </p:nvSpPr>
          <p:spPr bwMode="auto">
            <a:xfrm>
              <a:off x="1537" y="972"/>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a</a:t>
              </a:r>
              <a:endParaRPr lang="en-US" altLang="zh-CN" i="1"/>
            </a:p>
          </p:txBody>
        </p:sp>
        <p:sp>
          <p:nvSpPr>
            <p:cNvPr id="61499" name="Rectangle 59">
              <a:extLst>
                <a:ext uri="{FF2B5EF4-FFF2-40B4-BE49-F238E27FC236}">
                  <a16:creationId xmlns:a16="http://schemas.microsoft.com/office/drawing/2014/main" id="{FD969C8A-4251-4764-9EF7-A3495D0C1B29}"/>
                </a:ext>
              </a:extLst>
            </p:cNvPr>
            <p:cNvSpPr>
              <a:spLocks noChangeArrowheads="1"/>
            </p:cNvSpPr>
            <p:nvPr/>
          </p:nvSpPr>
          <p:spPr bwMode="auto">
            <a:xfrm>
              <a:off x="3797" y="601"/>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i="1">
                  <a:solidFill>
                    <a:srgbClr val="000000"/>
                  </a:solidFill>
                </a:rPr>
                <a:t>b</a:t>
              </a:r>
              <a:r>
                <a:rPr lang="en-US" altLang="zh-CN" sz="3000" b="1">
                  <a:solidFill>
                    <a:srgbClr val="000000"/>
                  </a:solidFill>
                </a:rPr>
                <a:t>]</a:t>
              </a:r>
              <a:endParaRPr lang="en-US" altLang="zh-CN"/>
            </a:p>
          </p:txBody>
        </p:sp>
        <p:sp>
          <p:nvSpPr>
            <p:cNvPr id="61500" name="Rectangle 60">
              <a:extLst>
                <a:ext uri="{FF2B5EF4-FFF2-40B4-BE49-F238E27FC236}">
                  <a16:creationId xmlns:a16="http://schemas.microsoft.com/office/drawing/2014/main" id="{694544C7-EC6B-4F57-85DE-1F60D6ACD8FB}"/>
                </a:ext>
              </a:extLst>
            </p:cNvPr>
            <p:cNvSpPr>
              <a:spLocks noChangeArrowheads="1"/>
            </p:cNvSpPr>
            <p:nvPr/>
          </p:nvSpPr>
          <p:spPr bwMode="auto">
            <a:xfrm>
              <a:off x="3511" y="601"/>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rPr>
                <a:t>[</a:t>
              </a:r>
              <a:r>
                <a:rPr lang="en-US" altLang="zh-CN" sz="3000" b="1" i="1">
                  <a:solidFill>
                    <a:srgbClr val="000000"/>
                  </a:solidFill>
                </a:rPr>
                <a:t>a</a:t>
              </a:r>
              <a:r>
                <a:rPr lang="en-US" altLang="zh-CN" sz="3000" b="1">
                  <a:solidFill>
                    <a:srgbClr val="000000"/>
                  </a:solidFill>
                </a:rPr>
                <a:t>,</a:t>
              </a:r>
              <a:endParaRPr lang="en-US" altLang="zh-CN"/>
            </a:p>
          </p:txBody>
        </p:sp>
        <p:sp>
          <p:nvSpPr>
            <p:cNvPr id="61501" name="Rectangle 61">
              <a:extLst>
                <a:ext uri="{FF2B5EF4-FFF2-40B4-BE49-F238E27FC236}">
                  <a16:creationId xmlns:a16="http://schemas.microsoft.com/office/drawing/2014/main" id="{722D6EA5-2559-48A1-8C6B-FCFC182816F0}"/>
                </a:ext>
              </a:extLst>
            </p:cNvPr>
            <p:cNvSpPr>
              <a:spLocks noChangeArrowheads="1"/>
            </p:cNvSpPr>
            <p:nvPr/>
          </p:nvSpPr>
          <p:spPr bwMode="auto">
            <a:xfrm>
              <a:off x="4551" y="1119"/>
              <a:ext cx="1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rPr>
                <a:t>n</a:t>
              </a:r>
              <a:endParaRPr lang="en-US" altLang="zh-CN"/>
            </a:p>
          </p:txBody>
        </p:sp>
        <p:sp>
          <p:nvSpPr>
            <p:cNvPr id="61502" name="Rectangle 62">
              <a:extLst>
                <a:ext uri="{FF2B5EF4-FFF2-40B4-BE49-F238E27FC236}">
                  <a16:creationId xmlns:a16="http://schemas.microsoft.com/office/drawing/2014/main" id="{71D758D1-E3AE-4E28-8314-98B1B16A565E}"/>
                </a:ext>
              </a:extLst>
            </p:cNvPr>
            <p:cNvSpPr>
              <a:spLocks noChangeArrowheads="1"/>
            </p:cNvSpPr>
            <p:nvPr/>
          </p:nvSpPr>
          <p:spPr bwMode="auto">
            <a:xfrm>
              <a:off x="4081" y="1119"/>
              <a:ext cx="13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rPr>
                <a:t>1</a:t>
              </a:r>
              <a:endParaRPr lang="en-US" altLang="zh-CN"/>
            </a:p>
          </p:txBody>
        </p:sp>
        <p:sp>
          <p:nvSpPr>
            <p:cNvPr id="61503" name="Rectangle 63">
              <a:extLst>
                <a:ext uri="{FF2B5EF4-FFF2-40B4-BE49-F238E27FC236}">
                  <a16:creationId xmlns:a16="http://schemas.microsoft.com/office/drawing/2014/main" id="{BCFF8FB1-5B72-425A-B0DC-2699CB05B7CF}"/>
                </a:ext>
              </a:extLst>
            </p:cNvPr>
            <p:cNvSpPr>
              <a:spLocks noChangeArrowheads="1"/>
            </p:cNvSpPr>
            <p:nvPr/>
          </p:nvSpPr>
          <p:spPr bwMode="auto">
            <a:xfrm>
              <a:off x="3912" y="1119"/>
              <a:ext cx="1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rPr>
                <a:t>n</a:t>
              </a:r>
              <a:endParaRPr lang="en-US" altLang="zh-CN"/>
            </a:p>
          </p:txBody>
        </p:sp>
        <p:sp>
          <p:nvSpPr>
            <p:cNvPr id="61504" name="Rectangle 64">
              <a:extLst>
                <a:ext uri="{FF2B5EF4-FFF2-40B4-BE49-F238E27FC236}">
                  <a16:creationId xmlns:a16="http://schemas.microsoft.com/office/drawing/2014/main" id="{00CA3986-6C12-4D71-AB22-8F8503348F39}"/>
                </a:ext>
              </a:extLst>
            </p:cNvPr>
            <p:cNvSpPr>
              <a:spLocks noChangeArrowheads="1"/>
            </p:cNvSpPr>
            <p:nvPr/>
          </p:nvSpPr>
          <p:spPr bwMode="auto">
            <a:xfrm>
              <a:off x="2988" y="1119"/>
              <a:ext cx="13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rPr>
                <a:t>2</a:t>
              </a:r>
              <a:endParaRPr lang="en-US" altLang="zh-CN"/>
            </a:p>
          </p:txBody>
        </p:sp>
        <p:sp>
          <p:nvSpPr>
            <p:cNvPr id="61505" name="Rectangle 65">
              <a:extLst>
                <a:ext uri="{FF2B5EF4-FFF2-40B4-BE49-F238E27FC236}">
                  <a16:creationId xmlns:a16="http://schemas.microsoft.com/office/drawing/2014/main" id="{6F91BD2F-662D-4209-A77B-AB82DE977D78}"/>
                </a:ext>
              </a:extLst>
            </p:cNvPr>
            <p:cNvSpPr>
              <a:spLocks noChangeArrowheads="1"/>
            </p:cNvSpPr>
            <p:nvPr/>
          </p:nvSpPr>
          <p:spPr bwMode="auto">
            <a:xfrm>
              <a:off x="2514" y="1119"/>
              <a:ext cx="13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rPr>
                <a:t>1</a:t>
              </a:r>
              <a:endParaRPr lang="en-US" altLang="zh-CN"/>
            </a:p>
          </p:txBody>
        </p:sp>
        <p:sp>
          <p:nvSpPr>
            <p:cNvPr id="61506" name="Rectangle 66">
              <a:extLst>
                <a:ext uri="{FF2B5EF4-FFF2-40B4-BE49-F238E27FC236}">
                  <a16:creationId xmlns:a16="http://schemas.microsoft.com/office/drawing/2014/main" id="{98620BE0-9599-4E9A-B59A-F9FEEB379470}"/>
                </a:ext>
              </a:extLst>
            </p:cNvPr>
            <p:cNvSpPr>
              <a:spLocks noChangeArrowheads="1"/>
            </p:cNvSpPr>
            <p:nvPr/>
          </p:nvSpPr>
          <p:spPr bwMode="auto">
            <a:xfrm>
              <a:off x="2044" y="1119"/>
              <a:ext cx="13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rPr>
                <a:t>0</a:t>
              </a:r>
              <a:endParaRPr lang="en-US" altLang="zh-CN"/>
            </a:p>
          </p:txBody>
        </p:sp>
        <p:sp>
          <p:nvSpPr>
            <p:cNvPr id="61507" name="Rectangle 67">
              <a:extLst>
                <a:ext uri="{FF2B5EF4-FFF2-40B4-BE49-F238E27FC236}">
                  <a16:creationId xmlns:a16="http://schemas.microsoft.com/office/drawing/2014/main" id="{340C619A-21DA-4890-91EF-75D577F9C08E}"/>
                </a:ext>
              </a:extLst>
            </p:cNvPr>
            <p:cNvSpPr>
              <a:spLocks noChangeArrowheads="1"/>
            </p:cNvSpPr>
            <p:nvPr/>
          </p:nvSpPr>
          <p:spPr bwMode="auto">
            <a:xfrm>
              <a:off x="4714" y="945"/>
              <a:ext cx="2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rPr>
                <a:t>=</a:t>
              </a:r>
              <a:endParaRPr lang="en-US" altLang="zh-CN"/>
            </a:p>
          </p:txBody>
        </p:sp>
        <p:sp>
          <p:nvSpPr>
            <p:cNvPr id="61508" name="Rectangle 68">
              <a:extLst>
                <a:ext uri="{FF2B5EF4-FFF2-40B4-BE49-F238E27FC236}">
                  <a16:creationId xmlns:a16="http://schemas.microsoft.com/office/drawing/2014/main" id="{6A94989C-78FB-491A-A715-99E385303CCE}"/>
                </a:ext>
              </a:extLst>
            </p:cNvPr>
            <p:cNvSpPr>
              <a:spLocks noChangeArrowheads="1"/>
            </p:cNvSpPr>
            <p:nvPr/>
          </p:nvSpPr>
          <p:spPr bwMode="auto">
            <a:xfrm>
              <a:off x="4225" y="945"/>
              <a:ext cx="2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rPr>
                <a:t>&lt;</a:t>
              </a:r>
              <a:endParaRPr lang="en-US" altLang="zh-CN"/>
            </a:p>
          </p:txBody>
        </p:sp>
        <p:sp>
          <p:nvSpPr>
            <p:cNvPr id="61509" name="Rectangle 69">
              <a:extLst>
                <a:ext uri="{FF2B5EF4-FFF2-40B4-BE49-F238E27FC236}">
                  <a16:creationId xmlns:a16="http://schemas.microsoft.com/office/drawing/2014/main" id="{F4B5F592-8EBA-44CD-B869-C92E62C913D4}"/>
                </a:ext>
              </a:extLst>
            </p:cNvPr>
            <p:cNvSpPr>
              <a:spLocks noChangeArrowheads="1"/>
            </p:cNvSpPr>
            <p:nvPr/>
          </p:nvSpPr>
          <p:spPr bwMode="auto">
            <a:xfrm>
              <a:off x="3586" y="945"/>
              <a:ext cx="2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rPr>
                <a:t>&lt;</a:t>
              </a:r>
              <a:endParaRPr lang="en-US" altLang="zh-CN"/>
            </a:p>
          </p:txBody>
        </p:sp>
        <p:sp>
          <p:nvSpPr>
            <p:cNvPr id="61510" name="Rectangle 70">
              <a:extLst>
                <a:ext uri="{FF2B5EF4-FFF2-40B4-BE49-F238E27FC236}">
                  <a16:creationId xmlns:a16="http://schemas.microsoft.com/office/drawing/2014/main" id="{A1B699D4-959A-438F-9BD5-0DDED5330A91}"/>
                </a:ext>
              </a:extLst>
            </p:cNvPr>
            <p:cNvSpPr>
              <a:spLocks noChangeArrowheads="1"/>
            </p:cNvSpPr>
            <p:nvPr/>
          </p:nvSpPr>
          <p:spPr bwMode="auto">
            <a:xfrm>
              <a:off x="3136" y="945"/>
              <a:ext cx="2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rPr>
                <a:t>&lt;</a:t>
              </a:r>
              <a:endParaRPr lang="en-US" altLang="zh-CN"/>
            </a:p>
          </p:txBody>
        </p:sp>
        <p:sp>
          <p:nvSpPr>
            <p:cNvPr id="61511" name="Rectangle 71">
              <a:extLst>
                <a:ext uri="{FF2B5EF4-FFF2-40B4-BE49-F238E27FC236}">
                  <a16:creationId xmlns:a16="http://schemas.microsoft.com/office/drawing/2014/main" id="{00671343-E29D-4D81-80BF-2320C1374F2A}"/>
                </a:ext>
              </a:extLst>
            </p:cNvPr>
            <p:cNvSpPr>
              <a:spLocks noChangeArrowheads="1"/>
            </p:cNvSpPr>
            <p:nvPr/>
          </p:nvSpPr>
          <p:spPr bwMode="auto">
            <a:xfrm>
              <a:off x="2658" y="945"/>
              <a:ext cx="2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rPr>
                <a:t>&lt;</a:t>
              </a:r>
              <a:endParaRPr lang="en-US" altLang="zh-CN"/>
            </a:p>
          </p:txBody>
        </p:sp>
        <p:sp>
          <p:nvSpPr>
            <p:cNvPr id="61512" name="Rectangle 72">
              <a:extLst>
                <a:ext uri="{FF2B5EF4-FFF2-40B4-BE49-F238E27FC236}">
                  <a16:creationId xmlns:a16="http://schemas.microsoft.com/office/drawing/2014/main" id="{4FF273E8-464A-4708-84CE-2ACC0034EC7A}"/>
                </a:ext>
              </a:extLst>
            </p:cNvPr>
            <p:cNvSpPr>
              <a:spLocks noChangeArrowheads="1"/>
            </p:cNvSpPr>
            <p:nvPr/>
          </p:nvSpPr>
          <p:spPr bwMode="auto">
            <a:xfrm>
              <a:off x="2193" y="945"/>
              <a:ext cx="2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rPr>
                <a:t>&lt;</a:t>
              </a:r>
              <a:endParaRPr lang="en-US" altLang="zh-CN"/>
            </a:p>
          </p:txBody>
        </p:sp>
        <p:sp>
          <p:nvSpPr>
            <p:cNvPr id="61513" name="Rectangle 73">
              <a:extLst>
                <a:ext uri="{FF2B5EF4-FFF2-40B4-BE49-F238E27FC236}">
                  <a16:creationId xmlns:a16="http://schemas.microsoft.com/office/drawing/2014/main" id="{6FB7C0E4-0234-44AE-851B-A67601F9F746}"/>
                </a:ext>
              </a:extLst>
            </p:cNvPr>
            <p:cNvSpPr>
              <a:spLocks noChangeArrowheads="1"/>
            </p:cNvSpPr>
            <p:nvPr/>
          </p:nvSpPr>
          <p:spPr bwMode="auto">
            <a:xfrm>
              <a:off x="1717" y="945"/>
              <a:ext cx="2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b="1">
                  <a:solidFill>
                    <a:srgbClr val="000000"/>
                  </a:solidFill>
                  <a:latin typeface="Symbol" panose="05050102010706020507" pitchFamily="18" charset="2"/>
                </a:rPr>
                <a:t>=</a:t>
              </a:r>
              <a:endParaRPr lang="en-US" altLang="zh-CN"/>
            </a:p>
          </p:txBody>
        </p:sp>
        <p:sp>
          <p:nvSpPr>
            <p:cNvPr id="61514" name="Rectangle 74">
              <a:extLst>
                <a:ext uri="{FF2B5EF4-FFF2-40B4-BE49-F238E27FC236}">
                  <a16:creationId xmlns:a16="http://schemas.microsoft.com/office/drawing/2014/main" id="{CF76A9DF-7703-41F2-BA8C-0F369B497AEB}"/>
                </a:ext>
              </a:extLst>
            </p:cNvPr>
            <p:cNvSpPr>
              <a:spLocks noChangeArrowheads="1"/>
            </p:cNvSpPr>
            <p:nvPr/>
          </p:nvSpPr>
          <p:spPr bwMode="auto">
            <a:xfrm>
              <a:off x="4001" y="1106"/>
              <a:ext cx="16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Symbol" panose="05050102010706020507" pitchFamily="18" charset="2"/>
                </a:rPr>
                <a:t>-</a:t>
              </a:r>
              <a:endParaRPr lang="en-US" altLang="zh-CN"/>
            </a:p>
          </p:txBody>
        </p:sp>
        <p:sp>
          <p:nvSpPr>
            <p:cNvPr id="61515" name="Rectangle 75">
              <a:extLst>
                <a:ext uri="{FF2B5EF4-FFF2-40B4-BE49-F238E27FC236}">
                  <a16:creationId xmlns:a16="http://schemas.microsoft.com/office/drawing/2014/main" id="{1151EC6E-7561-4BF0-9264-EA45659A5316}"/>
                </a:ext>
              </a:extLst>
            </p:cNvPr>
            <p:cNvSpPr>
              <a:spLocks noChangeArrowheads="1"/>
            </p:cNvSpPr>
            <p:nvPr/>
          </p:nvSpPr>
          <p:spPr bwMode="auto">
            <a:xfrm>
              <a:off x="3308" y="909"/>
              <a:ext cx="421"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000">
                  <a:solidFill>
                    <a:srgbClr val="000000"/>
                  </a:solidFill>
                  <a:latin typeface="MT Extra" panose="05050102010205020202" pitchFamily="18" charset="2"/>
                </a:rPr>
                <a:t>L</a:t>
              </a:r>
              <a:endParaRPr lang="en-US" altLang="zh-CN"/>
            </a:p>
          </p:txBody>
        </p:sp>
        <p:sp>
          <p:nvSpPr>
            <p:cNvPr id="61516" name="Rectangle 76">
              <a:extLst>
                <a:ext uri="{FF2B5EF4-FFF2-40B4-BE49-F238E27FC236}">
                  <a16:creationId xmlns:a16="http://schemas.microsoft.com/office/drawing/2014/main" id="{FF999340-FCE2-4B1A-8E9F-8E1DB1B9A054}"/>
                </a:ext>
              </a:extLst>
            </p:cNvPr>
            <p:cNvSpPr>
              <a:spLocks noChangeArrowheads="1"/>
            </p:cNvSpPr>
            <p:nvPr/>
          </p:nvSpPr>
          <p:spPr bwMode="auto">
            <a:xfrm>
              <a:off x="560" y="980"/>
              <a:ext cx="102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rPr>
                <a:t>个分点，</a:t>
              </a:r>
              <a:endParaRPr lang="zh-CN" altLang="en-US"/>
            </a:p>
          </p:txBody>
        </p:sp>
        <p:sp>
          <p:nvSpPr>
            <p:cNvPr id="61517" name="Rectangle 77">
              <a:extLst>
                <a:ext uri="{FF2B5EF4-FFF2-40B4-BE49-F238E27FC236}">
                  <a16:creationId xmlns:a16="http://schemas.microsoft.com/office/drawing/2014/main" id="{9E7DC4EE-A413-4F72-BA1F-A9F27CC7289C}"/>
                </a:ext>
              </a:extLst>
            </p:cNvPr>
            <p:cNvSpPr>
              <a:spLocks noChangeArrowheads="1"/>
            </p:cNvSpPr>
            <p:nvPr/>
          </p:nvSpPr>
          <p:spPr bwMode="auto">
            <a:xfrm>
              <a:off x="4022" y="609"/>
              <a:ext cx="135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rPr>
                <a:t>内插入若干</a:t>
              </a:r>
              <a:endParaRPr lang="zh-CN" altLang="en-US"/>
            </a:p>
          </p:txBody>
        </p:sp>
        <p:sp>
          <p:nvSpPr>
            <p:cNvPr id="61518" name="Rectangle 78">
              <a:extLst>
                <a:ext uri="{FF2B5EF4-FFF2-40B4-BE49-F238E27FC236}">
                  <a16:creationId xmlns:a16="http://schemas.microsoft.com/office/drawing/2014/main" id="{591E5616-1F36-4D77-B2EF-A05FDA45491D}"/>
                </a:ext>
              </a:extLst>
            </p:cNvPr>
            <p:cNvSpPr>
              <a:spLocks noChangeArrowheads="1"/>
            </p:cNvSpPr>
            <p:nvPr/>
          </p:nvSpPr>
          <p:spPr bwMode="auto">
            <a:xfrm>
              <a:off x="2759" y="609"/>
              <a:ext cx="60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rPr>
                <a:t>在区</a:t>
              </a:r>
              <a:endParaRPr lang="zh-CN" altLang="en-US"/>
            </a:p>
          </p:txBody>
        </p:sp>
        <p:sp>
          <p:nvSpPr>
            <p:cNvPr id="61519" name="Rectangle 79">
              <a:extLst>
                <a:ext uri="{FF2B5EF4-FFF2-40B4-BE49-F238E27FC236}">
                  <a16:creationId xmlns:a16="http://schemas.microsoft.com/office/drawing/2014/main" id="{6721A466-0848-4654-8F79-90F823A072E7}"/>
                </a:ext>
              </a:extLst>
            </p:cNvPr>
            <p:cNvSpPr>
              <a:spLocks noChangeArrowheads="1"/>
            </p:cNvSpPr>
            <p:nvPr/>
          </p:nvSpPr>
          <p:spPr bwMode="auto">
            <a:xfrm>
              <a:off x="3247" y="609"/>
              <a:ext cx="37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rPr>
                <a:t>间</a:t>
              </a:r>
              <a:endParaRPr lang="zh-CN" altLang="en-US"/>
            </a:p>
          </p:txBody>
        </p:sp>
      </p:grpSp>
    </p:spTree>
    <p:extLst>
      <p:ext uri="{BB962C8B-B14F-4D97-AF65-F5344CB8AC3E}">
        <p14:creationId xmlns:p14="http://schemas.microsoft.com/office/powerpoint/2010/main" val="95157567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1026">
            <a:extLst>
              <a:ext uri="{FF2B5EF4-FFF2-40B4-BE49-F238E27FC236}">
                <a16:creationId xmlns:a16="http://schemas.microsoft.com/office/drawing/2014/main" id="{34D1D098-2C9E-4DDE-BFD7-16AC36AC0253}"/>
              </a:ext>
            </a:extLst>
          </p:cNvPr>
          <p:cNvGraphicFramePr>
            <a:graphicFrameLocks noChangeAspect="1"/>
          </p:cNvGraphicFramePr>
          <p:nvPr/>
        </p:nvGraphicFramePr>
        <p:xfrm>
          <a:off x="2514600" y="1828800"/>
          <a:ext cx="2501900" cy="939800"/>
        </p:xfrm>
        <a:graphic>
          <a:graphicData uri="http://schemas.openxmlformats.org/presentationml/2006/ole">
            <mc:AlternateContent xmlns:mc="http://schemas.openxmlformats.org/markup-compatibility/2006">
              <mc:Choice xmlns:v="urn:schemas-microsoft-com:vml" Requires="v">
                <p:oleObj spid="_x0000_s159818" name="公式" r:id="rId3" imgW="2501640" imgH="939600" progId="Equation.3">
                  <p:embed/>
                </p:oleObj>
              </mc:Choice>
              <mc:Fallback>
                <p:oleObj name="公式" r:id="rId3" imgW="2501640" imgH="939600" progId="Equation.3">
                  <p:embed/>
                  <p:pic>
                    <p:nvPicPr>
                      <p:cNvPr id="62466" name="Object 1026">
                        <a:extLst>
                          <a:ext uri="{FF2B5EF4-FFF2-40B4-BE49-F238E27FC236}">
                            <a16:creationId xmlns:a16="http://schemas.microsoft.com/office/drawing/2014/main" id="{34D1D098-2C9E-4DDE-BFD7-16AC36AC0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2501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7" name="Text Box 1027">
            <a:extLst>
              <a:ext uri="{FF2B5EF4-FFF2-40B4-BE49-F238E27FC236}">
                <a16:creationId xmlns:a16="http://schemas.microsoft.com/office/drawing/2014/main" id="{CD7133AA-376E-4A29-AD4B-C2DF4DABBF92}"/>
              </a:ext>
            </a:extLst>
          </p:cNvPr>
          <p:cNvSpPr txBox="1">
            <a:spLocks noChangeArrowheads="1"/>
          </p:cNvSpPr>
          <p:nvPr/>
        </p:nvSpPr>
        <p:spPr bwMode="auto">
          <a:xfrm>
            <a:off x="914400" y="1219200"/>
            <a:ext cx="6553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t>曲边梯形面积的近似值为</a:t>
            </a:r>
          </a:p>
        </p:txBody>
      </p:sp>
      <p:graphicFrame>
        <p:nvGraphicFramePr>
          <p:cNvPr id="62468" name="Object 1028">
            <a:extLst>
              <a:ext uri="{FF2B5EF4-FFF2-40B4-BE49-F238E27FC236}">
                <a16:creationId xmlns:a16="http://schemas.microsoft.com/office/drawing/2014/main" id="{1436AE63-0491-422E-B4A8-BC02F2FD18D9}"/>
              </a:ext>
            </a:extLst>
          </p:cNvPr>
          <p:cNvGraphicFramePr>
            <a:graphicFrameLocks noChangeAspect="1"/>
          </p:cNvGraphicFramePr>
          <p:nvPr/>
        </p:nvGraphicFramePr>
        <p:xfrm>
          <a:off x="3657600" y="4546600"/>
          <a:ext cx="3073400" cy="939800"/>
        </p:xfrm>
        <a:graphic>
          <a:graphicData uri="http://schemas.openxmlformats.org/presentationml/2006/ole">
            <mc:AlternateContent xmlns:mc="http://schemas.openxmlformats.org/markup-compatibility/2006">
              <mc:Choice xmlns:v="urn:schemas-microsoft-com:vml" Requires="v">
                <p:oleObj spid="_x0000_s159819" name="公式" r:id="rId5" imgW="3073320" imgH="939600" progId="Equation.3">
                  <p:embed/>
                </p:oleObj>
              </mc:Choice>
              <mc:Fallback>
                <p:oleObj name="公式" r:id="rId5" imgW="3073320" imgH="939600" progId="Equation.3">
                  <p:embed/>
                  <p:pic>
                    <p:nvPicPr>
                      <p:cNvPr id="62468" name="Object 1028">
                        <a:extLst>
                          <a:ext uri="{FF2B5EF4-FFF2-40B4-BE49-F238E27FC236}">
                            <a16:creationId xmlns:a16="http://schemas.microsoft.com/office/drawing/2014/main" id="{1436AE63-0491-422E-B4A8-BC02F2FD18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546600"/>
                        <a:ext cx="3073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1029">
            <a:extLst>
              <a:ext uri="{FF2B5EF4-FFF2-40B4-BE49-F238E27FC236}">
                <a16:creationId xmlns:a16="http://schemas.microsoft.com/office/drawing/2014/main" id="{B8E1350F-EF31-4EEF-9FD0-AB31E610927A}"/>
              </a:ext>
            </a:extLst>
          </p:cNvPr>
          <p:cNvGraphicFramePr>
            <a:graphicFrameLocks noChangeAspect="1"/>
          </p:cNvGraphicFramePr>
          <p:nvPr/>
        </p:nvGraphicFramePr>
        <p:xfrm>
          <a:off x="990600" y="2971800"/>
          <a:ext cx="5945188" cy="1524000"/>
        </p:xfrm>
        <a:graphic>
          <a:graphicData uri="http://schemas.openxmlformats.org/presentationml/2006/ole">
            <mc:AlternateContent xmlns:mc="http://schemas.openxmlformats.org/markup-compatibility/2006">
              <mc:Choice xmlns:v="urn:schemas-microsoft-com:vml" Requires="v">
                <p:oleObj spid="_x0000_s159820" name="公式" r:id="rId7" imgW="5943600" imgH="1523880" progId="Equation.3">
                  <p:embed/>
                </p:oleObj>
              </mc:Choice>
              <mc:Fallback>
                <p:oleObj name="公式" r:id="rId7" imgW="5943600" imgH="1523880" progId="Equation.3">
                  <p:embed/>
                  <p:pic>
                    <p:nvPicPr>
                      <p:cNvPr id="62469" name="Object 1029">
                        <a:extLst>
                          <a:ext uri="{FF2B5EF4-FFF2-40B4-BE49-F238E27FC236}">
                            <a16:creationId xmlns:a16="http://schemas.microsoft.com/office/drawing/2014/main" id="{B8E1350F-EF31-4EEF-9FD0-AB31E61092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971800"/>
                        <a:ext cx="5945188"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Text Box 1030">
            <a:extLst>
              <a:ext uri="{FF2B5EF4-FFF2-40B4-BE49-F238E27FC236}">
                <a16:creationId xmlns:a16="http://schemas.microsoft.com/office/drawing/2014/main" id="{88A2FAA6-48F9-4635-9DC8-9A31FFC51E81}"/>
              </a:ext>
            </a:extLst>
          </p:cNvPr>
          <p:cNvSpPr txBox="1">
            <a:spLocks noChangeArrowheads="1"/>
          </p:cNvSpPr>
          <p:nvPr/>
        </p:nvSpPr>
        <p:spPr bwMode="auto">
          <a:xfrm>
            <a:off x="914400" y="4738688"/>
            <a:ext cx="3124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t>曲边梯形面积为</a:t>
            </a:r>
          </a:p>
        </p:txBody>
      </p:sp>
    </p:spTree>
    <p:extLst>
      <p:ext uri="{BB962C8B-B14F-4D97-AF65-F5344CB8AC3E}">
        <p14:creationId xmlns:p14="http://schemas.microsoft.com/office/powerpoint/2010/main" val="28173535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a:extLst>
              <a:ext uri="{FF2B5EF4-FFF2-40B4-BE49-F238E27FC236}">
                <a16:creationId xmlns:a16="http://schemas.microsoft.com/office/drawing/2014/main" id="{C4B8EC79-63F3-46B7-8BBD-763637E90B5A}"/>
              </a:ext>
            </a:extLst>
          </p:cNvPr>
          <p:cNvGraphicFramePr>
            <a:graphicFrameLocks noChangeAspect="1"/>
          </p:cNvGraphicFramePr>
          <p:nvPr/>
        </p:nvGraphicFramePr>
        <p:xfrm>
          <a:off x="1770063" y="1833563"/>
          <a:ext cx="4391025" cy="517525"/>
        </p:xfrm>
        <a:graphic>
          <a:graphicData uri="http://schemas.openxmlformats.org/presentationml/2006/ole">
            <mc:AlternateContent xmlns:mc="http://schemas.openxmlformats.org/markup-compatibility/2006">
              <mc:Choice xmlns:v="urn:schemas-microsoft-com:vml" Requires="v">
                <p:oleObj spid="_x0000_s161082" name="文档" r:id="rId3" imgW="4328280" imgH="514440" progId="Word.Document.8">
                  <p:embed/>
                </p:oleObj>
              </mc:Choice>
              <mc:Fallback>
                <p:oleObj name="文档" r:id="rId3" imgW="4328280" imgH="514440" progId="Word.Document.8">
                  <p:embed/>
                  <p:pic>
                    <p:nvPicPr>
                      <p:cNvPr id="65538" name="Object 2">
                        <a:extLst>
                          <a:ext uri="{FF2B5EF4-FFF2-40B4-BE49-F238E27FC236}">
                            <a16:creationId xmlns:a16="http://schemas.microsoft.com/office/drawing/2014/main" id="{C4B8EC79-63F3-46B7-8BBD-763637E90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1833563"/>
                        <a:ext cx="43910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39" name="Object 3">
            <a:extLst>
              <a:ext uri="{FF2B5EF4-FFF2-40B4-BE49-F238E27FC236}">
                <a16:creationId xmlns:a16="http://schemas.microsoft.com/office/drawing/2014/main" id="{A066184D-6008-4B0C-B75F-D9A5254F9744}"/>
              </a:ext>
            </a:extLst>
          </p:cNvPr>
          <p:cNvGraphicFramePr>
            <a:graphicFrameLocks noChangeAspect="1"/>
          </p:cNvGraphicFramePr>
          <p:nvPr/>
        </p:nvGraphicFramePr>
        <p:xfrm>
          <a:off x="990600" y="5334000"/>
          <a:ext cx="5329238" cy="541338"/>
        </p:xfrm>
        <a:graphic>
          <a:graphicData uri="http://schemas.openxmlformats.org/presentationml/2006/ole">
            <mc:AlternateContent xmlns:mc="http://schemas.openxmlformats.org/markup-compatibility/2006">
              <mc:Choice xmlns:v="urn:schemas-microsoft-com:vml" Requires="v">
                <p:oleObj spid="_x0000_s161083" name="Document" r:id="rId5" imgW="5184720" imgH="528840" progId="Word.Document.8">
                  <p:embed/>
                </p:oleObj>
              </mc:Choice>
              <mc:Fallback>
                <p:oleObj name="Document" r:id="rId5" imgW="5184720" imgH="528840" progId="Word.Document.8">
                  <p:embed/>
                  <p:pic>
                    <p:nvPicPr>
                      <p:cNvPr id="65539" name="Object 3">
                        <a:extLst>
                          <a:ext uri="{FF2B5EF4-FFF2-40B4-BE49-F238E27FC236}">
                            <a16:creationId xmlns:a16="http://schemas.microsoft.com/office/drawing/2014/main" id="{A066184D-6008-4B0C-B75F-D9A5254F97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334000"/>
                        <a:ext cx="5329238"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4">
            <a:extLst>
              <a:ext uri="{FF2B5EF4-FFF2-40B4-BE49-F238E27FC236}">
                <a16:creationId xmlns:a16="http://schemas.microsoft.com/office/drawing/2014/main" id="{A9DA8C58-0C6B-4CEF-B83F-3E64DBDA7073}"/>
              </a:ext>
            </a:extLst>
          </p:cNvPr>
          <p:cNvGraphicFramePr>
            <a:graphicFrameLocks noChangeAspect="1"/>
          </p:cNvGraphicFramePr>
          <p:nvPr/>
        </p:nvGraphicFramePr>
        <p:xfrm>
          <a:off x="5867400" y="5334000"/>
          <a:ext cx="2736850" cy="465138"/>
        </p:xfrm>
        <a:graphic>
          <a:graphicData uri="http://schemas.openxmlformats.org/presentationml/2006/ole">
            <mc:AlternateContent xmlns:mc="http://schemas.openxmlformats.org/markup-compatibility/2006">
              <mc:Choice xmlns:v="urn:schemas-microsoft-com:vml" Requires="v">
                <p:oleObj spid="_x0000_s161084" name="文档" r:id="rId7" imgW="2616840" imgH="447480" progId="Word.Document.8">
                  <p:embed/>
                </p:oleObj>
              </mc:Choice>
              <mc:Fallback>
                <p:oleObj name="文档" r:id="rId7" imgW="2616840" imgH="447480" progId="Word.Document.8">
                  <p:embed/>
                  <p:pic>
                    <p:nvPicPr>
                      <p:cNvPr id="65540" name="Object 4">
                        <a:extLst>
                          <a:ext uri="{FF2B5EF4-FFF2-40B4-BE49-F238E27FC236}">
                            <a16:creationId xmlns:a16="http://schemas.microsoft.com/office/drawing/2014/main" id="{A9DA8C58-0C6B-4CEF-B83F-3E64DBDA70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5334000"/>
                        <a:ext cx="27368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1" name="Object 5">
            <a:extLst>
              <a:ext uri="{FF2B5EF4-FFF2-40B4-BE49-F238E27FC236}">
                <a16:creationId xmlns:a16="http://schemas.microsoft.com/office/drawing/2014/main" id="{0A047CC4-E3A9-4AC9-B751-2C0E9AE88BB1}"/>
              </a:ext>
            </a:extLst>
          </p:cNvPr>
          <p:cNvGraphicFramePr>
            <a:graphicFrameLocks noChangeAspect="1"/>
          </p:cNvGraphicFramePr>
          <p:nvPr/>
        </p:nvGraphicFramePr>
        <p:xfrm>
          <a:off x="5940425" y="1846263"/>
          <a:ext cx="2854325" cy="439737"/>
        </p:xfrm>
        <a:graphic>
          <a:graphicData uri="http://schemas.openxmlformats.org/presentationml/2006/ole">
            <mc:AlternateContent xmlns:mc="http://schemas.openxmlformats.org/markup-compatibility/2006">
              <mc:Choice xmlns:v="urn:schemas-microsoft-com:vml" Requires="v">
                <p:oleObj spid="_x0000_s161085" name="文档" r:id="rId9" imgW="2905920" imgH="447480" progId="Word.Document.8">
                  <p:embed/>
                </p:oleObj>
              </mc:Choice>
              <mc:Fallback>
                <p:oleObj name="文档" r:id="rId9" imgW="2905920" imgH="447480" progId="Word.Document.8">
                  <p:embed/>
                  <p:pic>
                    <p:nvPicPr>
                      <p:cNvPr id="65541" name="Object 5">
                        <a:extLst>
                          <a:ext uri="{FF2B5EF4-FFF2-40B4-BE49-F238E27FC236}">
                            <a16:creationId xmlns:a16="http://schemas.microsoft.com/office/drawing/2014/main" id="{0A047CC4-E3A9-4AC9-B751-2C0E9AE88B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1846263"/>
                        <a:ext cx="285432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6">
            <a:extLst>
              <a:ext uri="{FF2B5EF4-FFF2-40B4-BE49-F238E27FC236}">
                <a16:creationId xmlns:a16="http://schemas.microsoft.com/office/drawing/2014/main" id="{E34B1329-5D72-4EB3-85C8-26EADC09E350}"/>
              </a:ext>
            </a:extLst>
          </p:cNvPr>
          <p:cNvGraphicFramePr>
            <a:graphicFrameLocks noChangeAspect="1"/>
          </p:cNvGraphicFramePr>
          <p:nvPr/>
        </p:nvGraphicFramePr>
        <p:xfrm>
          <a:off x="1066800" y="2362200"/>
          <a:ext cx="1831975" cy="433388"/>
        </p:xfrm>
        <a:graphic>
          <a:graphicData uri="http://schemas.openxmlformats.org/presentationml/2006/ole">
            <mc:AlternateContent xmlns:mc="http://schemas.openxmlformats.org/markup-compatibility/2006">
              <mc:Choice xmlns:v="urn:schemas-microsoft-com:vml" Requires="v">
                <p:oleObj spid="_x0000_s161086" name="文档" r:id="rId11" imgW="1807920" imgH="433440" progId="Word.Document.8">
                  <p:embed/>
                </p:oleObj>
              </mc:Choice>
              <mc:Fallback>
                <p:oleObj name="文档" r:id="rId11" imgW="1807920" imgH="433440" progId="Word.Document.8">
                  <p:embed/>
                  <p:pic>
                    <p:nvPicPr>
                      <p:cNvPr id="65542" name="Object 6">
                        <a:extLst>
                          <a:ext uri="{FF2B5EF4-FFF2-40B4-BE49-F238E27FC236}">
                            <a16:creationId xmlns:a16="http://schemas.microsoft.com/office/drawing/2014/main" id="{E34B1329-5D72-4EB3-85C8-26EADC09E3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2362200"/>
                        <a:ext cx="18319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7">
            <a:extLst>
              <a:ext uri="{FF2B5EF4-FFF2-40B4-BE49-F238E27FC236}">
                <a16:creationId xmlns:a16="http://schemas.microsoft.com/office/drawing/2014/main" id="{F3B9B916-4C13-4273-A247-A870EE19B132}"/>
              </a:ext>
            </a:extLst>
          </p:cNvPr>
          <p:cNvGraphicFramePr>
            <a:graphicFrameLocks noChangeAspect="1"/>
          </p:cNvGraphicFramePr>
          <p:nvPr/>
        </p:nvGraphicFramePr>
        <p:xfrm>
          <a:off x="2743200" y="2286000"/>
          <a:ext cx="5686425" cy="571500"/>
        </p:xfrm>
        <a:graphic>
          <a:graphicData uri="http://schemas.openxmlformats.org/presentationml/2006/ole">
            <mc:AlternateContent xmlns:mc="http://schemas.openxmlformats.org/markup-compatibility/2006">
              <mc:Choice xmlns:v="urn:schemas-microsoft-com:vml" Requires="v">
                <p:oleObj spid="_x0000_s161087" name="Equation" r:id="rId13" imgW="2273040" imgH="228600" progId="Equation.3">
                  <p:embed/>
                </p:oleObj>
              </mc:Choice>
              <mc:Fallback>
                <p:oleObj name="Equation" r:id="rId13" imgW="2273040" imgH="228600" progId="Equation.3">
                  <p:embed/>
                  <p:pic>
                    <p:nvPicPr>
                      <p:cNvPr id="65543" name="Object 7">
                        <a:extLst>
                          <a:ext uri="{FF2B5EF4-FFF2-40B4-BE49-F238E27FC236}">
                            <a16:creationId xmlns:a16="http://schemas.microsoft.com/office/drawing/2014/main" id="{F3B9B916-4C13-4273-A247-A870EE19B1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3200" y="2286000"/>
                        <a:ext cx="56864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8">
            <a:extLst>
              <a:ext uri="{FF2B5EF4-FFF2-40B4-BE49-F238E27FC236}">
                <a16:creationId xmlns:a16="http://schemas.microsoft.com/office/drawing/2014/main" id="{FE1F554E-74E1-49A7-8359-6CC57AEC4178}"/>
              </a:ext>
            </a:extLst>
          </p:cNvPr>
          <p:cNvGraphicFramePr>
            <a:graphicFrameLocks noChangeAspect="1"/>
          </p:cNvGraphicFramePr>
          <p:nvPr/>
        </p:nvGraphicFramePr>
        <p:xfrm>
          <a:off x="990600" y="2971800"/>
          <a:ext cx="4191000" cy="582613"/>
        </p:xfrm>
        <a:graphic>
          <a:graphicData uri="http://schemas.openxmlformats.org/presentationml/2006/ole">
            <mc:AlternateContent xmlns:mc="http://schemas.openxmlformats.org/markup-compatibility/2006">
              <mc:Choice xmlns:v="urn:schemas-microsoft-com:vml" Requires="v">
                <p:oleObj spid="_x0000_s161088" name="Document" r:id="rId15" imgW="4487400" imgH="563040" progId="Word.Document.8">
                  <p:embed/>
                </p:oleObj>
              </mc:Choice>
              <mc:Fallback>
                <p:oleObj name="Document" r:id="rId15" imgW="4487400" imgH="563040" progId="Word.Document.8">
                  <p:embed/>
                  <p:pic>
                    <p:nvPicPr>
                      <p:cNvPr id="65544" name="Object 8">
                        <a:extLst>
                          <a:ext uri="{FF2B5EF4-FFF2-40B4-BE49-F238E27FC236}">
                            <a16:creationId xmlns:a16="http://schemas.microsoft.com/office/drawing/2014/main" id="{FE1F554E-74E1-49A7-8359-6CC57AEC417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2971800"/>
                        <a:ext cx="41910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9">
            <a:extLst>
              <a:ext uri="{FF2B5EF4-FFF2-40B4-BE49-F238E27FC236}">
                <a16:creationId xmlns:a16="http://schemas.microsoft.com/office/drawing/2014/main" id="{B7C17488-FCB3-4DE0-8E26-269778C1D36B}"/>
              </a:ext>
            </a:extLst>
          </p:cNvPr>
          <p:cNvGraphicFramePr>
            <a:graphicFrameLocks noChangeAspect="1"/>
          </p:cNvGraphicFramePr>
          <p:nvPr/>
        </p:nvGraphicFramePr>
        <p:xfrm>
          <a:off x="5410200" y="2971800"/>
          <a:ext cx="3344863" cy="414338"/>
        </p:xfrm>
        <a:graphic>
          <a:graphicData uri="http://schemas.openxmlformats.org/presentationml/2006/ole">
            <mc:AlternateContent xmlns:mc="http://schemas.openxmlformats.org/markup-compatibility/2006">
              <mc:Choice xmlns:v="urn:schemas-microsoft-com:vml" Requires="v">
                <p:oleObj spid="_x0000_s161089" name="文档" r:id="rId17" imgW="3413880" imgH="429120" progId="Word.Document.8">
                  <p:embed/>
                </p:oleObj>
              </mc:Choice>
              <mc:Fallback>
                <p:oleObj name="文档" r:id="rId17" imgW="3413880" imgH="429120" progId="Word.Document.8">
                  <p:embed/>
                  <p:pic>
                    <p:nvPicPr>
                      <p:cNvPr id="65545" name="Object 9">
                        <a:extLst>
                          <a:ext uri="{FF2B5EF4-FFF2-40B4-BE49-F238E27FC236}">
                            <a16:creationId xmlns:a16="http://schemas.microsoft.com/office/drawing/2014/main" id="{B7C17488-FCB3-4DE0-8E26-269778C1D36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0200" y="2971800"/>
                        <a:ext cx="3344863"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6" name="Object 10">
            <a:extLst>
              <a:ext uri="{FF2B5EF4-FFF2-40B4-BE49-F238E27FC236}">
                <a16:creationId xmlns:a16="http://schemas.microsoft.com/office/drawing/2014/main" id="{E647CA73-220E-4C34-87E8-CF716B189139}"/>
              </a:ext>
            </a:extLst>
          </p:cNvPr>
          <p:cNvGraphicFramePr>
            <a:graphicFrameLocks noChangeAspect="1"/>
          </p:cNvGraphicFramePr>
          <p:nvPr/>
        </p:nvGraphicFramePr>
        <p:xfrm>
          <a:off x="1060450" y="3508375"/>
          <a:ext cx="4979988" cy="458788"/>
        </p:xfrm>
        <a:graphic>
          <a:graphicData uri="http://schemas.openxmlformats.org/presentationml/2006/ole">
            <mc:AlternateContent xmlns:mc="http://schemas.openxmlformats.org/markup-compatibility/2006">
              <mc:Choice xmlns:v="urn:schemas-microsoft-com:vml" Requires="v">
                <p:oleObj spid="_x0000_s161090" name="Document" r:id="rId19" imgW="4974480" imgH="460080" progId="Word.Document.8">
                  <p:embed/>
                </p:oleObj>
              </mc:Choice>
              <mc:Fallback>
                <p:oleObj name="Document" r:id="rId19" imgW="4974480" imgH="460080" progId="Word.Document.8">
                  <p:embed/>
                  <p:pic>
                    <p:nvPicPr>
                      <p:cNvPr id="65546" name="Object 10">
                        <a:extLst>
                          <a:ext uri="{FF2B5EF4-FFF2-40B4-BE49-F238E27FC236}">
                            <a16:creationId xmlns:a16="http://schemas.microsoft.com/office/drawing/2014/main" id="{E647CA73-220E-4C34-87E8-CF716B18913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0450" y="3508375"/>
                        <a:ext cx="49799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7" name="Object 11">
            <a:extLst>
              <a:ext uri="{FF2B5EF4-FFF2-40B4-BE49-F238E27FC236}">
                <a16:creationId xmlns:a16="http://schemas.microsoft.com/office/drawing/2014/main" id="{52A8FB40-5D93-4742-92D1-99EE536C9D12}"/>
              </a:ext>
            </a:extLst>
          </p:cNvPr>
          <p:cNvGraphicFramePr>
            <a:graphicFrameLocks noChangeAspect="1"/>
          </p:cNvGraphicFramePr>
          <p:nvPr/>
        </p:nvGraphicFramePr>
        <p:xfrm>
          <a:off x="6019800" y="3505200"/>
          <a:ext cx="2686050" cy="412750"/>
        </p:xfrm>
        <a:graphic>
          <a:graphicData uri="http://schemas.openxmlformats.org/presentationml/2006/ole">
            <mc:AlternateContent xmlns:mc="http://schemas.openxmlformats.org/markup-compatibility/2006">
              <mc:Choice xmlns:v="urn:schemas-microsoft-com:vml" Requires="v">
                <p:oleObj spid="_x0000_s161091" name="文档" r:id="rId21" imgW="2743200" imgH="429120" progId="Word.Document.8">
                  <p:embed/>
                </p:oleObj>
              </mc:Choice>
              <mc:Fallback>
                <p:oleObj name="文档" r:id="rId21" imgW="2743200" imgH="429120" progId="Word.Document.8">
                  <p:embed/>
                  <p:pic>
                    <p:nvPicPr>
                      <p:cNvPr id="65547" name="Object 11">
                        <a:extLst>
                          <a:ext uri="{FF2B5EF4-FFF2-40B4-BE49-F238E27FC236}">
                            <a16:creationId xmlns:a16="http://schemas.microsoft.com/office/drawing/2014/main" id="{52A8FB40-5D93-4742-92D1-99EE536C9D1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19800" y="3505200"/>
                        <a:ext cx="26860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8" name="Object 12">
            <a:extLst>
              <a:ext uri="{FF2B5EF4-FFF2-40B4-BE49-F238E27FC236}">
                <a16:creationId xmlns:a16="http://schemas.microsoft.com/office/drawing/2014/main" id="{674542C1-8B85-4BA8-831E-F3F47BDD3122}"/>
              </a:ext>
            </a:extLst>
          </p:cNvPr>
          <p:cNvGraphicFramePr>
            <a:graphicFrameLocks noChangeAspect="1"/>
          </p:cNvGraphicFramePr>
          <p:nvPr/>
        </p:nvGraphicFramePr>
        <p:xfrm>
          <a:off x="1071563" y="4119563"/>
          <a:ext cx="3616325" cy="439737"/>
        </p:xfrm>
        <a:graphic>
          <a:graphicData uri="http://schemas.openxmlformats.org/presentationml/2006/ole">
            <mc:AlternateContent xmlns:mc="http://schemas.openxmlformats.org/markup-compatibility/2006">
              <mc:Choice xmlns:v="urn:schemas-microsoft-com:vml" Requires="v">
                <p:oleObj spid="_x0000_s161092" name="文档" r:id="rId23" imgW="3747240" imgH="460080" progId="Word.Document.8">
                  <p:embed/>
                </p:oleObj>
              </mc:Choice>
              <mc:Fallback>
                <p:oleObj name="文档" r:id="rId23" imgW="3747240" imgH="460080" progId="Word.Document.8">
                  <p:embed/>
                  <p:pic>
                    <p:nvPicPr>
                      <p:cNvPr id="65548" name="Object 12">
                        <a:extLst>
                          <a:ext uri="{FF2B5EF4-FFF2-40B4-BE49-F238E27FC236}">
                            <a16:creationId xmlns:a16="http://schemas.microsoft.com/office/drawing/2014/main" id="{674542C1-8B85-4BA8-831E-F3F47BDD312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1563" y="4119563"/>
                        <a:ext cx="361632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9" name="Object 13">
            <a:extLst>
              <a:ext uri="{FF2B5EF4-FFF2-40B4-BE49-F238E27FC236}">
                <a16:creationId xmlns:a16="http://schemas.microsoft.com/office/drawing/2014/main" id="{2C6598D3-6B77-40F6-A237-4F45027D56AE}"/>
              </a:ext>
            </a:extLst>
          </p:cNvPr>
          <p:cNvGraphicFramePr>
            <a:graphicFrameLocks noChangeAspect="1"/>
          </p:cNvGraphicFramePr>
          <p:nvPr/>
        </p:nvGraphicFramePr>
        <p:xfrm>
          <a:off x="4267200" y="4038600"/>
          <a:ext cx="4352925" cy="579438"/>
        </p:xfrm>
        <a:graphic>
          <a:graphicData uri="http://schemas.openxmlformats.org/presentationml/2006/ole">
            <mc:AlternateContent xmlns:mc="http://schemas.openxmlformats.org/markup-compatibility/2006">
              <mc:Choice xmlns:v="urn:schemas-microsoft-com:vml" Requires="v">
                <p:oleObj spid="_x0000_s161093" name="Document" r:id="rId25" imgW="4716720" imgH="628560" progId="Word.Document.8">
                  <p:embed/>
                </p:oleObj>
              </mc:Choice>
              <mc:Fallback>
                <p:oleObj name="Document" r:id="rId25" imgW="4716720" imgH="628560" progId="Word.Document.8">
                  <p:embed/>
                  <p:pic>
                    <p:nvPicPr>
                      <p:cNvPr id="65549" name="Object 13">
                        <a:extLst>
                          <a:ext uri="{FF2B5EF4-FFF2-40B4-BE49-F238E27FC236}">
                            <a16:creationId xmlns:a16="http://schemas.microsoft.com/office/drawing/2014/main" id="{2C6598D3-6B77-40F6-A237-4F45027D56A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67200" y="4038600"/>
                        <a:ext cx="4352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0" name="Object 14">
            <a:extLst>
              <a:ext uri="{FF2B5EF4-FFF2-40B4-BE49-F238E27FC236}">
                <a16:creationId xmlns:a16="http://schemas.microsoft.com/office/drawing/2014/main" id="{F34C07E4-D752-4885-8612-A745CB44723F}"/>
              </a:ext>
            </a:extLst>
          </p:cNvPr>
          <p:cNvGraphicFramePr>
            <a:graphicFrameLocks noChangeAspect="1"/>
          </p:cNvGraphicFramePr>
          <p:nvPr/>
        </p:nvGraphicFramePr>
        <p:xfrm>
          <a:off x="1046163" y="4572000"/>
          <a:ext cx="3951287" cy="917575"/>
        </p:xfrm>
        <a:graphic>
          <a:graphicData uri="http://schemas.openxmlformats.org/presentationml/2006/ole">
            <mc:AlternateContent xmlns:mc="http://schemas.openxmlformats.org/markup-compatibility/2006">
              <mc:Choice xmlns:v="urn:schemas-microsoft-com:vml" Requires="v">
                <p:oleObj spid="_x0000_s161094" name="Document" r:id="rId27" imgW="4093920" imgH="952560" progId="Word.Document.8">
                  <p:embed/>
                </p:oleObj>
              </mc:Choice>
              <mc:Fallback>
                <p:oleObj name="Document" r:id="rId27" imgW="4093920" imgH="952560" progId="Word.Document.8">
                  <p:embed/>
                  <p:pic>
                    <p:nvPicPr>
                      <p:cNvPr id="65550" name="Object 14">
                        <a:extLst>
                          <a:ext uri="{FF2B5EF4-FFF2-40B4-BE49-F238E27FC236}">
                            <a16:creationId xmlns:a16="http://schemas.microsoft.com/office/drawing/2014/main" id="{F34C07E4-D752-4885-8612-A745CB44723F}"/>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46163" y="4572000"/>
                        <a:ext cx="3951287"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1" name="Rectangle 15">
            <a:extLst>
              <a:ext uri="{FF2B5EF4-FFF2-40B4-BE49-F238E27FC236}">
                <a16:creationId xmlns:a16="http://schemas.microsoft.com/office/drawing/2014/main" id="{CB24CD3F-F625-424E-8843-073BF1C87360}"/>
              </a:ext>
            </a:extLst>
          </p:cNvPr>
          <p:cNvSpPr>
            <a:spLocks noGrp="1" noChangeArrowheads="1"/>
          </p:cNvSpPr>
          <p:nvPr>
            <p:ph type="title"/>
          </p:nvPr>
        </p:nvSpPr>
        <p:spPr/>
        <p:txBody>
          <a:bodyPr/>
          <a:lstStyle/>
          <a:p>
            <a:pPr algn="l"/>
            <a:r>
              <a:rPr lang="zh-CN" altLang="en-US" sz="4000" dirty="0"/>
              <a:t>二、定积分的定义</a:t>
            </a:r>
          </a:p>
        </p:txBody>
      </p:sp>
      <p:sp>
        <p:nvSpPr>
          <p:cNvPr id="65552" name="Text Box 16">
            <a:extLst>
              <a:ext uri="{FF2B5EF4-FFF2-40B4-BE49-F238E27FC236}">
                <a16:creationId xmlns:a16="http://schemas.microsoft.com/office/drawing/2014/main" id="{DC1D7C50-DD3C-4EDA-B46D-9967A68FC692}"/>
              </a:ext>
            </a:extLst>
          </p:cNvPr>
          <p:cNvSpPr txBox="1">
            <a:spLocks noChangeArrowheads="1"/>
          </p:cNvSpPr>
          <p:nvPr/>
        </p:nvSpPr>
        <p:spPr bwMode="auto">
          <a:xfrm>
            <a:off x="762000" y="1752600"/>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zh-CN" altLang="en-US" sz="2800" b="1">
                <a:solidFill>
                  <a:schemeClr val="accent2"/>
                </a:solidFill>
                <a:ea typeface="黑体" panose="02010609060101010101" pitchFamily="49" charset="-122"/>
              </a:rPr>
              <a:t>定义</a:t>
            </a:r>
          </a:p>
        </p:txBody>
      </p:sp>
    </p:spTree>
    <p:extLst>
      <p:ext uri="{BB962C8B-B14F-4D97-AF65-F5344CB8AC3E}">
        <p14:creationId xmlns:p14="http://schemas.microsoft.com/office/powerpoint/2010/main" val="378885678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8" name="Rectangle 28">
            <a:extLst>
              <a:ext uri="{FF2B5EF4-FFF2-40B4-BE49-F238E27FC236}">
                <a16:creationId xmlns:a16="http://schemas.microsoft.com/office/drawing/2014/main" id="{A613723B-1289-4A36-9CDC-BBA10E8F10CB}"/>
              </a:ext>
            </a:extLst>
          </p:cNvPr>
          <p:cNvSpPr>
            <a:spLocks noChangeArrowheads="1"/>
          </p:cNvSpPr>
          <p:nvPr/>
        </p:nvSpPr>
        <p:spPr bwMode="auto">
          <a:xfrm>
            <a:off x="6641232" y="4477544"/>
            <a:ext cx="1447800" cy="533400"/>
          </a:xfrm>
          <a:prstGeom prst="rect">
            <a:avLst/>
          </a:prstGeom>
          <a:solidFill>
            <a:srgbClr val="FFFFCC"/>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562" name="Object 2">
            <a:extLst>
              <a:ext uri="{FF2B5EF4-FFF2-40B4-BE49-F238E27FC236}">
                <a16:creationId xmlns:a16="http://schemas.microsoft.com/office/drawing/2014/main" id="{AAFC5EE4-1756-43ED-98D4-C7AC9A30C668}"/>
              </a:ext>
            </a:extLst>
          </p:cNvPr>
          <p:cNvGraphicFramePr>
            <a:graphicFrameLocks noChangeAspect="1"/>
          </p:cNvGraphicFramePr>
          <p:nvPr/>
        </p:nvGraphicFramePr>
        <p:xfrm>
          <a:off x="970682" y="1127919"/>
          <a:ext cx="2349500" cy="528638"/>
        </p:xfrm>
        <a:graphic>
          <a:graphicData uri="http://schemas.openxmlformats.org/presentationml/2006/ole">
            <mc:AlternateContent xmlns:mc="http://schemas.openxmlformats.org/markup-compatibility/2006">
              <mc:Choice xmlns:v="urn:schemas-microsoft-com:vml" Requires="v">
                <p:oleObj spid="_x0000_s162034" name="文档" r:id="rId3" imgW="2355120" imgH="534960" progId="Word.Document.8">
                  <p:embed/>
                </p:oleObj>
              </mc:Choice>
              <mc:Fallback>
                <p:oleObj name="文档" r:id="rId3" imgW="2355120" imgH="534960" progId="Word.Document.8">
                  <p:embed/>
                  <p:pic>
                    <p:nvPicPr>
                      <p:cNvPr id="66562" name="Object 2">
                        <a:extLst>
                          <a:ext uri="{FF2B5EF4-FFF2-40B4-BE49-F238E27FC236}">
                            <a16:creationId xmlns:a16="http://schemas.microsoft.com/office/drawing/2014/main" id="{AAFC5EE4-1756-43ED-98D4-C7AC9A3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82" y="1127919"/>
                        <a:ext cx="2349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3" name="Object 3">
            <a:extLst>
              <a:ext uri="{FF2B5EF4-FFF2-40B4-BE49-F238E27FC236}">
                <a16:creationId xmlns:a16="http://schemas.microsoft.com/office/drawing/2014/main" id="{2C0F09CB-C1CA-42FE-9C17-47A844D2B38A}"/>
              </a:ext>
            </a:extLst>
          </p:cNvPr>
          <p:cNvGraphicFramePr>
            <a:graphicFrameLocks noChangeAspect="1"/>
          </p:cNvGraphicFramePr>
          <p:nvPr/>
        </p:nvGraphicFramePr>
        <p:xfrm>
          <a:off x="1551707" y="3229769"/>
          <a:ext cx="5762625" cy="976313"/>
        </p:xfrm>
        <a:graphic>
          <a:graphicData uri="http://schemas.openxmlformats.org/presentationml/2006/ole">
            <mc:AlternateContent xmlns:mc="http://schemas.openxmlformats.org/markup-compatibility/2006">
              <mc:Choice xmlns:v="urn:schemas-microsoft-com:vml" Requires="v">
                <p:oleObj spid="_x0000_s162035" name="文档" r:id="rId5" imgW="5485343" imgH="939634" progId="Word.Document.8">
                  <p:embed/>
                </p:oleObj>
              </mc:Choice>
              <mc:Fallback>
                <p:oleObj name="文档" r:id="rId5" imgW="5485343" imgH="939634" progId="Word.Document.8">
                  <p:embed/>
                  <p:pic>
                    <p:nvPicPr>
                      <p:cNvPr id="66563" name="Object 3">
                        <a:extLst>
                          <a:ext uri="{FF2B5EF4-FFF2-40B4-BE49-F238E27FC236}">
                            <a16:creationId xmlns:a16="http://schemas.microsoft.com/office/drawing/2014/main" id="{2C0F09CB-C1CA-42FE-9C17-47A844D2B3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707" y="3229769"/>
                        <a:ext cx="5762625"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6564" name="Group 4">
            <a:extLst>
              <a:ext uri="{FF2B5EF4-FFF2-40B4-BE49-F238E27FC236}">
                <a16:creationId xmlns:a16="http://schemas.microsoft.com/office/drawing/2014/main" id="{0A9945F4-C48B-4FF9-B5C0-BB07F08C1B69}"/>
              </a:ext>
            </a:extLst>
          </p:cNvPr>
          <p:cNvGrpSpPr>
            <a:grpSpLocks/>
          </p:cNvGrpSpPr>
          <p:nvPr/>
        </p:nvGrpSpPr>
        <p:grpSpPr bwMode="auto">
          <a:xfrm>
            <a:off x="1916832" y="3988594"/>
            <a:ext cx="685800" cy="2241550"/>
            <a:chOff x="1296" y="2256"/>
            <a:chExt cx="432" cy="1296"/>
          </a:xfrm>
        </p:grpSpPr>
        <p:sp>
          <p:nvSpPr>
            <p:cNvPr id="66565" name="Text Box 5">
              <a:extLst>
                <a:ext uri="{FF2B5EF4-FFF2-40B4-BE49-F238E27FC236}">
                  <a16:creationId xmlns:a16="http://schemas.microsoft.com/office/drawing/2014/main" id="{18DB0848-354D-45EE-8BC7-291D739412EE}"/>
                </a:ext>
              </a:extLst>
            </p:cNvPr>
            <p:cNvSpPr txBox="1">
              <a:spLocks noChangeArrowheads="1"/>
            </p:cNvSpPr>
            <p:nvPr/>
          </p:nvSpPr>
          <p:spPr bwMode="auto">
            <a:xfrm>
              <a:off x="1296" y="2592"/>
              <a:ext cx="403" cy="960"/>
            </a:xfrm>
            <a:prstGeom prst="rect">
              <a:avLst/>
            </a:prstGeom>
            <a:noFill/>
            <a:ln w="28575">
              <a:solidFill>
                <a:srgbClr val="339966"/>
              </a:solidFill>
              <a:miter lim="800000"/>
              <a:headEnd/>
              <a:tailEnd/>
            </a:ln>
            <a:extLst>
              <a:ext uri="{909E8E84-426E-40DD-AFC4-6F175D3DCCD1}">
                <a14:hiddenFill xmlns:a14="http://schemas.microsoft.com/office/drawing/2010/main">
                  <a:solidFill>
                    <a:schemeClr val="accent1"/>
                  </a:solidFill>
                </a14:hiddenFill>
              </a:ext>
            </a:extLst>
          </p:spPr>
          <p:txBody>
            <a:bodyPr vert="eaVert">
              <a:spAutoFit/>
            </a:bodyPr>
            <a:lstStyle/>
            <a:p>
              <a:pPr>
                <a:spcBef>
                  <a:spcPct val="50000"/>
                </a:spcBef>
              </a:pPr>
              <a:r>
                <a:rPr lang="zh-CN" altLang="en-US" sz="2800" b="1"/>
                <a:t>被积函数</a:t>
              </a:r>
            </a:p>
          </p:txBody>
        </p:sp>
        <p:sp>
          <p:nvSpPr>
            <p:cNvPr id="66566" name="Line 6">
              <a:extLst>
                <a:ext uri="{FF2B5EF4-FFF2-40B4-BE49-F238E27FC236}">
                  <a16:creationId xmlns:a16="http://schemas.microsoft.com/office/drawing/2014/main" id="{FD570C59-D32D-4417-8FB4-B2D62E42ADB4}"/>
                </a:ext>
              </a:extLst>
            </p:cNvPr>
            <p:cNvSpPr>
              <a:spLocks noChangeShapeType="1"/>
            </p:cNvSpPr>
            <p:nvPr/>
          </p:nvSpPr>
          <p:spPr bwMode="auto">
            <a:xfrm flipV="1">
              <a:off x="1488" y="2256"/>
              <a:ext cx="0" cy="336"/>
            </a:xfrm>
            <a:prstGeom prst="line">
              <a:avLst/>
            </a:prstGeom>
            <a:noFill/>
            <a:ln w="28575">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7" name="Line 7">
              <a:extLst>
                <a:ext uri="{FF2B5EF4-FFF2-40B4-BE49-F238E27FC236}">
                  <a16:creationId xmlns:a16="http://schemas.microsoft.com/office/drawing/2014/main" id="{4DBCAFF9-0AB1-4C54-AFF6-F0DD0C57B06C}"/>
                </a:ext>
              </a:extLst>
            </p:cNvPr>
            <p:cNvSpPr>
              <a:spLocks noChangeShapeType="1"/>
            </p:cNvSpPr>
            <p:nvPr/>
          </p:nvSpPr>
          <p:spPr bwMode="auto">
            <a:xfrm>
              <a:off x="1296" y="2256"/>
              <a:ext cx="432"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568" name="Group 8">
            <a:extLst>
              <a:ext uri="{FF2B5EF4-FFF2-40B4-BE49-F238E27FC236}">
                <a16:creationId xmlns:a16="http://schemas.microsoft.com/office/drawing/2014/main" id="{6EC9C9EE-E3C0-4520-A945-A3F58E98A8D6}"/>
              </a:ext>
            </a:extLst>
          </p:cNvPr>
          <p:cNvGrpSpPr>
            <a:grpSpLocks/>
          </p:cNvGrpSpPr>
          <p:nvPr/>
        </p:nvGrpSpPr>
        <p:grpSpPr bwMode="auto">
          <a:xfrm>
            <a:off x="1840632" y="3302794"/>
            <a:ext cx="1981200" cy="3003550"/>
            <a:chOff x="1248" y="1948"/>
            <a:chExt cx="1248" cy="1892"/>
          </a:xfrm>
        </p:grpSpPr>
        <p:sp>
          <p:nvSpPr>
            <p:cNvPr id="66569" name="Text Box 9">
              <a:extLst>
                <a:ext uri="{FF2B5EF4-FFF2-40B4-BE49-F238E27FC236}">
                  <a16:creationId xmlns:a16="http://schemas.microsoft.com/office/drawing/2014/main" id="{57536332-CABC-4FA9-8AED-48F8465EB9EA}"/>
                </a:ext>
              </a:extLst>
            </p:cNvPr>
            <p:cNvSpPr txBox="1">
              <a:spLocks noChangeArrowheads="1"/>
            </p:cNvSpPr>
            <p:nvPr/>
          </p:nvSpPr>
          <p:spPr bwMode="auto">
            <a:xfrm>
              <a:off x="2132" y="2736"/>
              <a:ext cx="364" cy="1104"/>
            </a:xfrm>
            <a:prstGeom prst="rect">
              <a:avLst/>
            </a:prstGeom>
            <a:noFill/>
            <a:ln w="28575">
              <a:solidFill>
                <a:srgbClr val="FF9900"/>
              </a:solidFill>
              <a:miter lim="800000"/>
              <a:headEnd/>
              <a:tailEnd/>
            </a:ln>
            <a:extLst>
              <a:ext uri="{909E8E84-426E-40DD-AFC4-6F175D3DCCD1}">
                <a14:hiddenFill xmlns:a14="http://schemas.microsoft.com/office/drawing/2010/main">
                  <a:solidFill>
                    <a:schemeClr val="accent1"/>
                  </a:solidFill>
                </a14:hiddenFill>
              </a:ext>
            </a:extLst>
          </p:spPr>
          <p:txBody>
            <a:bodyPr vert="eaVert">
              <a:spAutoFit/>
            </a:bodyPr>
            <a:lstStyle/>
            <a:p>
              <a:pPr>
                <a:spcBef>
                  <a:spcPct val="50000"/>
                </a:spcBef>
              </a:pPr>
              <a:r>
                <a:rPr lang="zh-CN" altLang="en-US" b="1"/>
                <a:t>被积表达式</a:t>
              </a:r>
              <a:endParaRPr lang="zh-CN" altLang="en-US" sz="2800" b="1"/>
            </a:p>
          </p:txBody>
        </p:sp>
        <p:sp>
          <p:nvSpPr>
            <p:cNvPr id="66570" name="Line 10">
              <a:extLst>
                <a:ext uri="{FF2B5EF4-FFF2-40B4-BE49-F238E27FC236}">
                  <a16:creationId xmlns:a16="http://schemas.microsoft.com/office/drawing/2014/main" id="{91A82D4B-E4D5-4FF9-9EF3-E3E2ED712BC6}"/>
                </a:ext>
              </a:extLst>
            </p:cNvPr>
            <p:cNvSpPr>
              <a:spLocks noChangeShapeType="1"/>
            </p:cNvSpPr>
            <p:nvPr/>
          </p:nvSpPr>
          <p:spPr bwMode="auto">
            <a:xfrm flipH="1" flipV="1">
              <a:off x="1949" y="2428"/>
              <a:ext cx="299" cy="296"/>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1" name="Rectangle 11">
              <a:extLst>
                <a:ext uri="{FF2B5EF4-FFF2-40B4-BE49-F238E27FC236}">
                  <a16:creationId xmlns:a16="http://schemas.microsoft.com/office/drawing/2014/main" id="{A6FC26D2-4D59-408C-9F8A-76710CC1AEE7}"/>
                </a:ext>
              </a:extLst>
            </p:cNvPr>
            <p:cNvSpPr>
              <a:spLocks noChangeArrowheads="1"/>
            </p:cNvSpPr>
            <p:nvPr/>
          </p:nvSpPr>
          <p:spPr bwMode="auto">
            <a:xfrm>
              <a:off x="1248" y="1948"/>
              <a:ext cx="816" cy="480"/>
            </a:xfrm>
            <a:prstGeom prst="rect">
              <a:avLst/>
            </a:prstGeom>
            <a:noFill/>
            <a:ln w="28575">
              <a:solidFill>
                <a:srgbClr val="FF99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grpSp>
        <p:nvGrpSpPr>
          <p:cNvPr id="66572" name="Group 12">
            <a:extLst>
              <a:ext uri="{FF2B5EF4-FFF2-40B4-BE49-F238E27FC236}">
                <a16:creationId xmlns:a16="http://schemas.microsoft.com/office/drawing/2014/main" id="{08133F8B-D1BD-4474-A61A-BE9E268AC021}"/>
              </a:ext>
            </a:extLst>
          </p:cNvPr>
          <p:cNvGrpSpPr>
            <a:grpSpLocks/>
          </p:cNvGrpSpPr>
          <p:nvPr/>
        </p:nvGrpSpPr>
        <p:grpSpPr bwMode="auto">
          <a:xfrm>
            <a:off x="2926482" y="3867944"/>
            <a:ext cx="2144713" cy="2209800"/>
            <a:chOff x="2508" y="2208"/>
            <a:chExt cx="1351" cy="1392"/>
          </a:xfrm>
        </p:grpSpPr>
        <p:sp>
          <p:nvSpPr>
            <p:cNvPr id="66573" name="Text Box 13">
              <a:extLst>
                <a:ext uri="{FF2B5EF4-FFF2-40B4-BE49-F238E27FC236}">
                  <a16:creationId xmlns:a16="http://schemas.microsoft.com/office/drawing/2014/main" id="{910F4512-ABA2-48BF-B8E9-352F177E328B}"/>
                </a:ext>
              </a:extLst>
            </p:cNvPr>
            <p:cNvSpPr txBox="1">
              <a:spLocks noChangeArrowheads="1"/>
            </p:cNvSpPr>
            <p:nvPr/>
          </p:nvSpPr>
          <p:spPr bwMode="auto">
            <a:xfrm>
              <a:off x="3456" y="2592"/>
              <a:ext cx="403" cy="1008"/>
            </a:xfrm>
            <a:prstGeom prst="rect">
              <a:avLst/>
            </a:prstGeom>
            <a:noFill/>
            <a:ln w="28575">
              <a:solidFill>
                <a:srgbClr val="FF0066"/>
              </a:solidFill>
              <a:miter lim="800000"/>
              <a:headEnd/>
              <a:tailEnd/>
            </a:ln>
            <a:extLst>
              <a:ext uri="{909E8E84-426E-40DD-AFC4-6F175D3DCCD1}">
                <a14:hiddenFill xmlns:a14="http://schemas.microsoft.com/office/drawing/2010/main">
                  <a:solidFill>
                    <a:schemeClr val="accent1"/>
                  </a:solidFill>
                </a14:hiddenFill>
              </a:ext>
            </a:extLst>
          </p:spPr>
          <p:txBody>
            <a:bodyPr vert="eaVert">
              <a:spAutoFit/>
            </a:bodyPr>
            <a:lstStyle/>
            <a:p>
              <a:pPr>
                <a:spcBef>
                  <a:spcPct val="50000"/>
                </a:spcBef>
              </a:pPr>
              <a:r>
                <a:rPr lang="zh-CN" altLang="en-US" sz="2800" b="1"/>
                <a:t>积分变量</a:t>
              </a:r>
            </a:p>
          </p:txBody>
        </p:sp>
        <p:sp>
          <p:nvSpPr>
            <p:cNvPr id="66574" name="Line 14">
              <a:extLst>
                <a:ext uri="{FF2B5EF4-FFF2-40B4-BE49-F238E27FC236}">
                  <a16:creationId xmlns:a16="http://schemas.microsoft.com/office/drawing/2014/main" id="{1C7BBA55-5483-4CE8-89A6-E3E72F95E495}"/>
                </a:ext>
              </a:extLst>
            </p:cNvPr>
            <p:cNvSpPr>
              <a:spLocks noChangeShapeType="1"/>
            </p:cNvSpPr>
            <p:nvPr/>
          </p:nvSpPr>
          <p:spPr bwMode="auto">
            <a:xfrm flipH="1" flipV="1">
              <a:off x="2640" y="2208"/>
              <a:ext cx="912" cy="384"/>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zh-CN" altLang="en-US"/>
            </a:p>
          </p:txBody>
        </p:sp>
        <p:sp>
          <p:nvSpPr>
            <p:cNvPr id="66575" name="Line 15">
              <a:extLst>
                <a:ext uri="{FF2B5EF4-FFF2-40B4-BE49-F238E27FC236}">
                  <a16:creationId xmlns:a16="http://schemas.microsoft.com/office/drawing/2014/main" id="{1E458782-72F5-4113-8C8C-0858C1AB57CB}"/>
                </a:ext>
              </a:extLst>
            </p:cNvPr>
            <p:cNvSpPr>
              <a:spLocks noChangeShapeType="1"/>
            </p:cNvSpPr>
            <p:nvPr/>
          </p:nvSpPr>
          <p:spPr bwMode="auto">
            <a:xfrm>
              <a:off x="2508" y="2208"/>
              <a:ext cx="132" cy="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vert="eaVert" wrap="none" anchor="ctr"/>
            <a:lstStyle/>
            <a:p>
              <a:endParaRPr lang="zh-CN" altLang="en-US"/>
            </a:p>
          </p:txBody>
        </p:sp>
      </p:grpSp>
      <p:graphicFrame>
        <p:nvGraphicFramePr>
          <p:cNvPr id="66576" name="Object 16">
            <a:extLst>
              <a:ext uri="{FF2B5EF4-FFF2-40B4-BE49-F238E27FC236}">
                <a16:creationId xmlns:a16="http://schemas.microsoft.com/office/drawing/2014/main" id="{8B59D035-0E8F-416F-B02F-BDDC556A5E1C}"/>
              </a:ext>
            </a:extLst>
          </p:cNvPr>
          <p:cNvGraphicFramePr>
            <a:graphicFrameLocks noChangeAspect="1"/>
          </p:cNvGraphicFramePr>
          <p:nvPr/>
        </p:nvGraphicFramePr>
        <p:xfrm>
          <a:off x="5498232" y="4553744"/>
          <a:ext cx="2490788" cy="431800"/>
        </p:xfrm>
        <a:graphic>
          <a:graphicData uri="http://schemas.openxmlformats.org/presentationml/2006/ole">
            <mc:AlternateContent xmlns:mc="http://schemas.openxmlformats.org/markup-compatibility/2006">
              <mc:Choice xmlns:v="urn:schemas-microsoft-com:vml" Requires="v">
                <p:oleObj spid="_x0000_s162036" name="Equation" r:id="rId7" imgW="1244520" imgH="215640" progId="Equation.3">
                  <p:embed/>
                </p:oleObj>
              </mc:Choice>
              <mc:Fallback>
                <p:oleObj name="Equation" r:id="rId7" imgW="1244520" imgH="215640" progId="Equation.3">
                  <p:embed/>
                  <p:pic>
                    <p:nvPicPr>
                      <p:cNvPr id="66576" name="Object 16">
                        <a:extLst>
                          <a:ext uri="{FF2B5EF4-FFF2-40B4-BE49-F238E27FC236}">
                            <a16:creationId xmlns:a16="http://schemas.microsoft.com/office/drawing/2014/main" id="{8B59D035-0E8F-416F-B02F-BDDC556A5E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8232" y="4553744"/>
                        <a:ext cx="24907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7" name="Object 17">
            <a:extLst>
              <a:ext uri="{FF2B5EF4-FFF2-40B4-BE49-F238E27FC236}">
                <a16:creationId xmlns:a16="http://schemas.microsoft.com/office/drawing/2014/main" id="{3A1FD1DA-6DC8-45BE-9223-D1645366F35A}"/>
              </a:ext>
            </a:extLst>
          </p:cNvPr>
          <p:cNvGraphicFramePr>
            <a:graphicFrameLocks noChangeAspect="1"/>
          </p:cNvGraphicFramePr>
          <p:nvPr/>
        </p:nvGraphicFramePr>
        <p:xfrm>
          <a:off x="3059832" y="1124744"/>
          <a:ext cx="4094163" cy="450850"/>
        </p:xfrm>
        <a:graphic>
          <a:graphicData uri="http://schemas.openxmlformats.org/presentationml/2006/ole">
            <mc:AlternateContent xmlns:mc="http://schemas.openxmlformats.org/markup-compatibility/2006">
              <mc:Choice xmlns:v="urn:schemas-microsoft-com:vml" Requires="v">
                <p:oleObj spid="_x0000_s162037" name="文档" r:id="rId9" imgW="4165560" imgH="465120" progId="Word.Document.8">
                  <p:embed/>
                </p:oleObj>
              </mc:Choice>
              <mc:Fallback>
                <p:oleObj name="文档" r:id="rId9" imgW="4165560" imgH="465120" progId="Word.Document.8">
                  <p:embed/>
                  <p:pic>
                    <p:nvPicPr>
                      <p:cNvPr id="66577" name="Object 17">
                        <a:extLst>
                          <a:ext uri="{FF2B5EF4-FFF2-40B4-BE49-F238E27FC236}">
                            <a16:creationId xmlns:a16="http://schemas.microsoft.com/office/drawing/2014/main" id="{3A1FD1DA-6DC8-45BE-9223-D1645366F3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832" y="1124744"/>
                        <a:ext cx="40941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8" name="Object 18">
            <a:extLst>
              <a:ext uri="{FF2B5EF4-FFF2-40B4-BE49-F238E27FC236}">
                <a16:creationId xmlns:a16="http://schemas.microsoft.com/office/drawing/2014/main" id="{427C6B1B-89E1-4FE8-84DC-2E78B89140BA}"/>
              </a:ext>
            </a:extLst>
          </p:cNvPr>
          <p:cNvGraphicFramePr>
            <a:graphicFrameLocks noChangeAspect="1"/>
          </p:cNvGraphicFramePr>
          <p:nvPr/>
        </p:nvGraphicFramePr>
        <p:xfrm>
          <a:off x="926232" y="1658144"/>
          <a:ext cx="2892425" cy="452438"/>
        </p:xfrm>
        <a:graphic>
          <a:graphicData uri="http://schemas.openxmlformats.org/presentationml/2006/ole">
            <mc:AlternateContent xmlns:mc="http://schemas.openxmlformats.org/markup-compatibility/2006">
              <mc:Choice xmlns:v="urn:schemas-microsoft-com:vml" Requires="v">
                <p:oleObj spid="_x0000_s162038" name="文档" r:id="rId11" imgW="2954160" imgH="465120" progId="Word.Document.8">
                  <p:embed/>
                </p:oleObj>
              </mc:Choice>
              <mc:Fallback>
                <p:oleObj name="文档" r:id="rId11" imgW="2954160" imgH="465120" progId="Word.Document.8">
                  <p:embed/>
                  <p:pic>
                    <p:nvPicPr>
                      <p:cNvPr id="66578" name="Object 18">
                        <a:extLst>
                          <a:ext uri="{FF2B5EF4-FFF2-40B4-BE49-F238E27FC236}">
                            <a16:creationId xmlns:a16="http://schemas.microsoft.com/office/drawing/2014/main" id="{427C6B1B-89E1-4FE8-84DC-2E78B89140B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6232" y="1658144"/>
                        <a:ext cx="28924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9" name="Object 19">
            <a:extLst>
              <a:ext uri="{FF2B5EF4-FFF2-40B4-BE49-F238E27FC236}">
                <a16:creationId xmlns:a16="http://schemas.microsoft.com/office/drawing/2014/main" id="{EF80D5CA-796C-40DB-A5D1-BB3B38FE9C6D}"/>
              </a:ext>
            </a:extLst>
          </p:cNvPr>
          <p:cNvGraphicFramePr>
            <a:graphicFrameLocks noChangeAspect="1"/>
          </p:cNvGraphicFramePr>
          <p:nvPr/>
        </p:nvGraphicFramePr>
        <p:xfrm>
          <a:off x="3440832" y="1658144"/>
          <a:ext cx="2970213" cy="427038"/>
        </p:xfrm>
        <a:graphic>
          <a:graphicData uri="http://schemas.openxmlformats.org/presentationml/2006/ole">
            <mc:AlternateContent xmlns:mc="http://schemas.openxmlformats.org/markup-compatibility/2006">
              <mc:Choice xmlns:v="urn:schemas-microsoft-com:vml" Requires="v">
                <p:oleObj spid="_x0000_s162039" name="文档" r:id="rId13" imgW="3027600" imgH="444600" progId="Word.Document.8">
                  <p:embed/>
                </p:oleObj>
              </mc:Choice>
              <mc:Fallback>
                <p:oleObj name="文档" r:id="rId13" imgW="3027600" imgH="444600" progId="Word.Document.8">
                  <p:embed/>
                  <p:pic>
                    <p:nvPicPr>
                      <p:cNvPr id="66579" name="Object 19">
                        <a:extLst>
                          <a:ext uri="{FF2B5EF4-FFF2-40B4-BE49-F238E27FC236}">
                            <a16:creationId xmlns:a16="http://schemas.microsoft.com/office/drawing/2014/main" id="{EF80D5CA-796C-40DB-A5D1-BB3B38FE9C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40832" y="1658144"/>
                        <a:ext cx="29702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0" name="Object 20">
            <a:extLst>
              <a:ext uri="{FF2B5EF4-FFF2-40B4-BE49-F238E27FC236}">
                <a16:creationId xmlns:a16="http://schemas.microsoft.com/office/drawing/2014/main" id="{A22D8709-2624-407E-9E9F-4E086C039C22}"/>
              </a:ext>
            </a:extLst>
          </p:cNvPr>
          <p:cNvGraphicFramePr>
            <a:graphicFrameLocks noChangeAspect="1"/>
          </p:cNvGraphicFramePr>
          <p:nvPr/>
        </p:nvGraphicFramePr>
        <p:xfrm>
          <a:off x="6033220" y="1656557"/>
          <a:ext cx="1820862" cy="427037"/>
        </p:xfrm>
        <a:graphic>
          <a:graphicData uri="http://schemas.openxmlformats.org/presentationml/2006/ole">
            <mc:AlternateContent xmlns:mc="http://schemas.openxmlformats.org/markup-compatibility/2006">
              <mc:Choice xmlns:v="urn:schemas-microsoft-com:vml" Requires="v">
                <p:oleObj spid="_x0000_s162040" name="文档" r:id="rId15" imgW="1828800" imgH="429120" progId="Word.Document.8">
                  <p:embed/>
                </p:oleObj>
              </mc:Choice>
              <mc:Fallback>
                <p:oleObj name="文档" r:id="rId15" imgW="1828800" imgH="429120" progId="Word.Document.8">
                  <p:embed/>
                  <p:pic>
                    <p:nvPicPr>
                      <p:cNvPr id="66580" name="Object 20">
                        <a:extLst>
                          <a:ext uri="{FF2B5EF4-FFF2-40B4-BE49-F238E27FC236}">
                            <a16:creationId xmlns:a16="http://schemas.microsoft.com/office/drawing/2014/main" id="{A22D8709-2624-407E-9E9F-4E086C039C2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33220" y="1656557"/>
                        <a:ext cx="18208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1" name="Object 21">
            <a:extLst>
              <a:ext uri="{FF2B5EF4-FFF2-40B4-BE49-F238E27FC236}">
                <a16:creationId xmlns:a16="http://schemas.microsoft.com/office/drawing/2014/main" id="{DFC72399-8C8C-4FEA-AEAE-7B827CEC6ECE}"/>
              </a:ext>
            </a:extLst>
          </p:cNvPr>
          <p:cNvGraphicFramePr>
            <a:graphicFrameLocks noChangeAspect="1"/>
          </p:cNvGraphicFramePr>
          <p:nvPr/>
        </p:nvGraphicFramePr>
        <p:xfrm>
          <a:off x="957982" y="2186782"/>
          <a:ext cx="2181225" cy="425450"/>
        </p:xfrm>
        <a:graphic>
          <a:graphicData uri="http://schemas.openxmlformats.org/presentationml/2006/ole">
            <mc:AlternateContent xmlns:mc="http://schemas.openxmlformats.org/markup-compatibility/2006">
              <mc:Choice xmlns:v="urn:schemas-microsoft-com:vml" Requires="v">
                <p:oleObj spid="_x0000_s162041" name="Document" r:id="rId17" imgW="2187000" imgH="429120" progId="Word.Document.8">
                  <p:embed/>
                </p:oleObj>
              </mc:Choice>
              <mc:Fallback>
                <p:oleObj name="Document" r:id="rId17" imgW="2187000" imgH="429120" progId="Word.Document.8">
                  <p:embed/>
                  <p:pic>
                    <p:nvPicPr>
                      <p:cNvPr id="66581" name="Object 21">
                        <a:extLst>
                          <a:ext uri="{FF2B5EF4-FFF2-40B4-BE49-F238E27FC236}">
                            <a16:creationId xmlns:a16="http://schemas.microsoft.com/office/drawing/2014/main" id="{DFC72399-8C8C-4FEA-AEAE-7B827CEC6EC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7982" y="2186782"/>
                        <a:ext cx="2181225"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2" name="Object 22">
            <a:extLst>
              <a:ext uri="{FF2B5EF4-FFF2-40B4-BE49-F238E27FC236}">
                <a16:creationId xmlns:a16="http://schemas.microsoft.com/office/drawing/2014/main" id="{54DC275D-DAED-4F0C-8C0C-3D7F47FD2D6B}"/>
              </a:ext>
            </a:extLst>
          </p:cNvPr>
          <p:cNvGraphicFramePr>
            <a:graphicFrameLocks noChangeAspect="1"/>
          </p:cNvGraphicFramePr>
          <p:nvPr/>
        </p:nvGraphicFramePr>
        <p:xfrm>
          <a:off x="3364632" y="2191544"/>
          <a:ext cx="4171950" cy="446088"/>
        </p:xfrm>
        <a:graphic>
          <a:graphicData uri="http://schemas.openxmlformats.org/presentationml/2006/ole">
            <mc:AlternateContent xmlns:mc="http://schemas.openxmlformats.org/markup-compatibility/2006">
              <mc:Choice xmlns:v="urn:schemas-microsoft-com:vml" Requires="v">
                <p:oleObj spid="_x0000_s162042" name="Document" r:id="rId19" imgW="4455720" imgH="475560" progId="Word.Document.8">
                  <p:embed/>
                </p:oleObj>
              </mc:Choice>
              <mc:Fallback>
                <p:oleObj name="Document" r:id="rId19" imgW="4455720" imgH="475560" progId="Word.Document.8">
                  <p:embed/>
                  <p:pic>
                    <p:nvPicPr>
                      <p:cNvPr id="66582" name="Object 22">
                        <a:extLst>
                          <a:ext uri="{FF2B5EF4-FFF2-40B4-BE49-F238E27FC236}">
                            <a16:creationId xmlns:a16="http://schemas.microsoft.com/office/drawing/2014/main" id="{54DC275D-DAED-4F0C-8C0C-3D7F47FD2D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4632" y="2191544"/>
                        <a:ext cx="417195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3" name="Object 23">
            <a:extLst>
              <a:ext uri="{FF2B5EF4-FFF2-40B4-BE49-F238E27FC236}">
                <a16:creationId xmlns:a16="http://schemas.microsoft.com/office/drawing/2014/main" id="{E4A54D4B-988C-47FB-AB48-09122E5FFA35}"/>
              </a:ext>
            </a:extLst>
          </p:cNvPr>
          <p:cNvGraphicFramePr>
            <a:graphicFrameLocks noChangeAspect="1"/>
          </p:cNvGraphicFramePr>
          <p:nvPr/>
        </p:nvGraphicFramePr>
        <p:xfrm>
          <a:off x="943695" y="2637632"/>
          <a:ext cx="3694112" cy="439737"/>
        </p:xfrm>
        <a:graphic>
          <a:graphicData uri="http://schemas.openxmlformats.org/presentationml/2006/ole">
            <mc:AlternateContent xmlns:mc="http://schemas.openxmlformats.org/markup-compatibility/2006">
              <mc:Choice xmlns:v="urn:schemas-microsoft-com:vml" Requires="v">
                <p:oleObj spid="_x0000_s162043" name="文档" r:id="rId21" imgW="3699360" imgH="447840" progId="Word.Document.8">
                  <p:embed/>
                </p:oleObj>
              </mc:Choice>
              <mc:Fallback>
                <p:oleObj name="文档" r:id="rId21" imgW="3699360" imgH="447840" progId="Word.Document.8">
                  <p:embed/>
                  <p:pic>
                    <p:nvPicPr>
                      <p:cNvPr id="66583" name="Object 23">
                        <a:extLst>
                          <a:ext uri="{FF2B5EF4-FFF2-40B4-BE49-F238E27FC236}">
                            <a16:creationId xmlns:a16="http://schemas.microsoft.com/office/drawing/2014/main" id="{E4A54D4B-988C-47FB-AB48-09122E5FFA3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43695" y="2637632"/>
                        <a:ext cx="369411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4" name="Text Box 24">
            <a:extLst>
              <a:ext uri="{FF2B5EF4-FFF2-40B4-BE49-F238E27FC236}">
                <a16:creationId xmlns:a16="http://schemas.microsoft.com/office/drawing/2014/main" id="{97DF883E-31A1-442A-897C-3ED8A719B962}"/>
              </a:ext>
            </a:extLst>
          </p:cNvPr>
          <p:cNvSpPr txBox="1">
            <a:spLocks noChangeArrowheads="1"/>
          </p:cNvSpPr>
          <p:nvPr/>
        </p:nvSpPr>
        <p:spPr bwMode="auto">
          <a:xfrm>
            <a:off x="4583832" y="2586832"/>
            <a:ext cx="1143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ea typeface="黑体" panose="02010609060101010101" pitchFamily="49" charset="-122"/>
              </a:rPr>
              <a:t>记为</a:t>
            </a:r>
          </a:p>
        </p:txBody>
      </p:sp>
      <p:sp>
        <p:nvSpPr>
          <p:cNvPr id="66585" name="AutoShape 25">
            <a:extLst>
              <a:ext uri="{FF2B5EF4-FFF2-40B4-BE49-F238E27FC236}">
                <a16:creationId xmlns:a16="http://schemas.microsoft.com/office/drawing/2014/main" id="{7BFE9D90-1623-40B2-B74F-C7BED7CC463F}"/>
              </a:ext>
            </a:extLst>
          </p:cNvPr>
          <p:cNvSpPr>
            <a:spLocks noChangeArrowheads="1"/>
          </p:cNvSpPr>
          <p:nvPr/>
        </p:nvSpPr>
        <p:spPr bwMode="auto">
          <a:xfrm>
            <a:off x="773832" y="3105944"/>
            <a:ext cx="838200" cy="304800"/>
          </a:xfrm>
          <a:prstGeom prst="wedgeRoundRectCallout">
            <a:avLst>
              <a:gd name="adj1" fmla="val 63449"/>
              <a:gd name="adj2" fmla="val 50000"/>
              <a:gd name="adj3" fmla="val 16667"/>
            </a:avLst>
          </a:prstGeom>
          <a:noFill/>
          <a:ln w="28575">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sz="1600" b="1"/>
              <a:t>积分上限</a:t>
            </a:r>
          </a:p>
        </p:txBody>
      </p:sp>
      <p:sp>
        <p:nvSpPr>
          <p:cNvPr id="66586" name="AutoShape 26">
            <a:extLst>
              <a:ext uri="{FF2B5EF4-FFF2-40B4-BE49-F238E27FC236}">
                <a16:creationId xmlns:a16="http://schemas.microsoft.com/office/drawing/2014/main" id="{D24B32BC-E9C3-43C4-AABB-CCA7472D0315}"/>
              </a:ext>
            </a:extLst>
          </p:cNvPr>
          <p:cNvSpPr>
            <a:spLocks noChangeArrowheads="1"/>
          </p:cNvSpPr>
          <p:nvPr/>
        </p:nvSpPr>
        <p:spPr bwMode="auto">
          <a:xfrm>
            <a:off x="850032" y="4325144"/>
            <a:ext cx="838200" cy="304800"/>
          </a:xfrm>
          <a:prstGeom prst="wedgeRoundRectCallout">
            <a:avLst>
              <a:gd name="adj1" fmla="val 53787"/>
              <a:gd name="adj2" fmla="val -143231"/>
              <a:gd name="adj3" fmla="val 16667"/>
            </a:avLst>
          </a:prstGeom>
          <a:noFill/>
          <a:ln w="28575">
            <a:solidFill>
              <a:srgbClr val="3366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sz="1600" b="1"/>
              <a:t>积分下限</a:t>
            </a:r>
          </a:p>
        </p:txBody>
      </p:sp>
      <p:sp>
        <p:nvSpPr>
          <p:cNvPr id="66587" name="AutoShape 27">
            <a:extLst>
              <a:ext uri="{FF2B5EF4-FFF2-40B4-BE49-F238E27FC236}">
                <a16:creationId xmlns:a16="http://schemas.microsoft.com/office/drawing/2014/main" id="{40C707C0-1B53-4729-AD35-1060430A5B84}"/>
              </a:ext>
            </a:extLst>
          </p:cNvPr>
          <p:cNvSpPr>
            <a:spLocks noChangeArrowheads="1"/>
          </p:cNvSpPr>
          <p:nvPr/>
        </p:nvSpPr>
        <p:spPr bwMode="auto">
          <a:xfrm>
            <a:off x="6717432" y="2801144"/>
            <a:ext cx="1143000" cy="457200"/>
          </a:xfrm>
          <a:prstGeom prst="wedgeRectCallout">
            <a:avLst>
              <a:gd name="adj1" fmla="val -189028"/>
              <a:gd name="adj2" fmla="val 106250"/>
            </a:avLst>
          </a:prstGeom>
          <a:noFill/>
          <a:ln w="28575">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b="1"/>
              <a:t>积分和</a:t>
            </a:r>
          </a:p>
        </p:txBody>
      </p:sp>
      <p:sp>
        <p:nvSpPr>
          <p:cNvPr id="66589" name="Line 29">
            <a:extLst>
              <a:ext uri="{FF2B5EF4-FFF2-40B4-BE49-F238E27FC236}">
                <a16:creationId xmlns:a16="http://schemas.microsoft.com/office/drawing/2014/main" id="{6383E915-4298-4C58-B105-804C7F830568}"/>
              </a:ext>
            </a:extLst>
          </p:cNvPr>
          <p:cNvSpPr>
            <a:spLocks noChangeShapeType="1"/>
          </p:cNvSpPr>
          <p:nvPr/>
        </p:nvSpPr>
        <p:spPr bwMode="auto">
          <a:xfrm flipH="1">
            <a:off x="6184032" y="4782344"/>
            <a:ext cx="457200" cy="0"/>
          </a:xfrm>
          <a:prstGeom prst="line">
            <a:avLst/>
          </a:prstGeom>
          <a:noFill/>
          <a:ln w="127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19161212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332B503C-9928-4E22-858B-9246E84260A0}"/>
              </a:ext>
            </a:extLst>
          </p:cNvPr>
          <p:cNvSpPr txBox="1">
            <a:spLocks noChangeArrowheads="1"/>
          </p:cNvSpPr>
          <p:nvPr/>
        </p:nvSpPr>
        <p:spPr bwMode="auto">
          <a:xfrm>
            <a:off x="1691680" y="1340768"/>
            <a:ext cx="185261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3200" b="1">
                <a:ea typeface="黑体" panose="02010609060101010101" pitchFamily="49" charset="-122"/>
              </a:rPr>
              <a:t>注意：</a:t>
            </a:r>
          </a:p>
        </p:txBody>
      </p:sp>
      <p:graphicFrame>
        <p:nvGraphicFramePr>
          <p:cNvPr id="67587" name="Object 3">
            <a:extLst>
              <a:ext uri="{FF2B5EF4-FFF2-40B4-BE49-F238E27FC236}">
                <a16:creationId xmlns:a16="http://schemas.microsoft.com/office/drawing/2014/main" id="{EEFF5D85-8A31-476A-83C8-01E49D178038}"/>
              </a:ext>
            </a:extLst>
          </p:cNvPr>
          <p:cNvGraphicFramePr>
            <a:graphicFrameLocks noChangeAspect="1"/>
          </p:cNvGraphicFramePr>
          <p:nvPr/>
        </p:nvGraphicFramePr>
        <p:xfrm>
          <a:off x="839192" y="2001168"/>
          <a:ext cx="7421563" cy="611188"/>
        </p:xfrm>
        <a:graphic>
          <a:graphicData uri="http://schemas.openxmlformats.org/presentationml/2006/ole">
            <mc:AlternateContent xmlns:mc="http://schemas.openxmlformats.org/markup-compatibility/2006">
              <mc:Choice xmlns:v="urn:schemas-microsoft-com:vml" Requires="v">
                <p:oleObj spid="_x0000_s163010" name="Document" r:id="rId3" imgW="7335360" imgH="608040" progId="Word.Document.8">
                  <p:embed/>
                </p:oleObj>
              </mc:Choice>
              <mc:Fallback>
                <p:oleObj name="Document" r:id="rId3" imgW="7335360" imgH="608040" progId="Word.Document.8">
                  <p:embed/>
                  <p:pic>
                    <p:nvPicPr>
                      <p:cNvPr id="67587" name="Object 3">
                        <a:extLst>
                          <a:ext uri="{FF2B5EF4-FFF2-40B4-BE49-F238E27FC236}">
                            <a16:creationId xmlns:a16="http://schemas.microsoft.com/office/drawing/2014/main" id="{EEFF5D85-8A31-476A-83C8-01E49D178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92" y="2001168"/>
                        <a:ext cx="7421563"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8" name="Object 4">
            <a:extLst>
              <a:ext uri="{FF2B5EF4-FFF2-40B4-BE49-F238E27FC236}">
                <a16:creationId xmlns:a16="http://schemas.microsoft.com/office/drawing/2014/main" id="{540AACFE-04B2-4D6A-8058-16A24A1B9212}"/>
              </a:ext>
            </a:extLst>
          </p:cNvPr>
          <p:cNvGraphicFramePr>
            <a:graphicFrameLocks noChangeAspect="1"/>
          </p:cNvGraphicFramePr>
          <p:nvPr/>
        </p:nvGraphicFramePr>
        <p:xfrm>
          <a:off x="1826617" y="3115593"/>
          <a:ext cx="1524000" cy="698500"/>
        </p:xfrm>
        <a:graphic>
          <a:graphicData uri="http://schemas.openxmlformats.org/presentationml/2006/ole">
            <mc:AlternateContent xmlns:mc="http://schemas.openxmlformats.org/markup-compatibility/2006">
              <mc:Choice xmlns:v="urn:schemas-microsoft-com:vml" Requires="v">
                <p:oleObj spid="_x0000_s163011" name="Equation" r:id="rId5" imgW="1523880" imgH="698400" progId="Equation.DSMT4">
                  <p:embed/>
                </p:oleObj>
              </mc:Choice>
              <mc:Fallback>
                <p:oleObj name="Equation" r:id="rId5" imgW="1523880" imgH="698400" progId="Equation.DSMT4">
                  <p:embed/>
                  <p:pic>
                    <p:nvPicPr>
                      <p:cNvPr id="67588" name="Object 4">
                        <a:extLst>
                          <a:ext uri="{FF2B5EF4-FFF2-40B4-BE49-F238E27FC236}">
                            <a16:creationId xmlns:a16="http://schemas.microsoft.com/office/drawing/2014/main" id="{540AACFE-04B2-4D6A-8058-16A24A1B9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6617" y="3115593"/>
                        <a:ext cx="1524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a:extLst>
              <a:ext uri="{FF2B5EF4-FFF2-40B4-BE49-F238E27FC236}">
                <a16:creationId xmlns:a16="http://schemas.microsoft.com/office/drawing/2014/main" id="{7EE05F6A-2AD5-46A6-A5CE-90DA6712F548}"/>
              </a:ext>
            </a:extLst>
          </p:cNvPr>
          <p:cNvGraphicFramePr>
            <a:graphicFrameLocks noChangeAspect="1"/>
          </p:cNvGraphicFramePr>
          <p:nvPr/>
        </p:nvGraphicFramePr>
        <p:xfrm>
          <a:off x="3439517" y="3115593"/>
          <a:ext cx="1651000" cy="698500"/>
        </p:xfrm>
        <a:graphic>
          <a:graphicData uri="http://schemas.openxmlformats.org/presentationml/2006/ole">
            <mc:AlternateContent xmlns:mc="http://schemas.openxmlformats.org/markup-compatibility/2006">
              <mc:Choice xmlns:v="urn:schemas-microsoft-com:vml" Requires="v">
                <p:oleObj spid="_x0000_s163012" name="Equation" r:id="rId7" imgW="1650960" imgH="698400" progId="Equation.DSMT4">
                  <p:embed/>
                </p:oleObj>
              </mc:Choice>
              <mc:Fallback>
                <p:oleObj name="Equation" r:id="rId7" imgW="1650960" imgH="698400" progId="Equation.DSMT4">
                  <p:embed/>
                  <p:pic>
                    <p:nvPicPr>
                      <p:cNvPr id="67589" name="Object 5">
                        <a:extLst>
                          <a:ext uri="{FF2B5EF4-FFF2-40B4-BE49-F238E27FC236}">
                            <a16:creationId xmlns:a16="http://schemas.microsoft.com/office/drawing/2014/main" id="{7EE05F6A-2AD5-46A6-A5CE-90DA6712F5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9517" y="3115593"/>
                        <a:ext cx="1651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a:extLst>
              <a:ext uri="{FF2B5EF4-FFF2-40B4-BE49-F238E27FC236}">
                <a16:creationId xmlns:a16="http://schemas.microsoft.com/office/drawing/2014/main" id="{20901C3A-EBA3-4556-8FC8-CC3055DC8527}"/>
              </a:ext>
            </a:extLst>
          </p:cNvPr>
          <p:cNvGraphicFramePr>
            <a:graphicFrameLocks noChangeAspect="1"/>
          </p:cNvGraphicFramePr>
          <p:nvPr/>
        </p:nvGraphicFramePr>
        <p:xfrm>
          <a:off x="5134967" y="3115593"/>
          <a:ext cx="1803400" cy="698500"/>
        </p:xfrm>
        <a:graphic>
          <a:graphicData uri="http://schemas.openxmlformats.org/presentationml/2006/ole">
            <mc:AlternateContent xmlns:mc="http://schemas.openxmlformats.org/markup-compatibility/2006">
              <mc:Choice xmlns:v="urn:schemas-microsoft-com:vml" Requires="v">
                <p:oleObj spid="_x0000_s163013" name="Equation" r:id="rId9" imgW="1803240" imgH="698400" progId="Equation.DSMT4">
                  <p:embed/>
                </p:oleObj>
              </mc:Choice>
              <mc:Fallback>
                <p:oleObj name="Equation" r:id="rId9" imgW="1803240" imgH="698400" progId="Equation.DSMT4">
                  <p:embed/>
                  <p:pic>
                    <p:nvPicPr>
                      <p:cNvPr id="67590" name="Object 6">
                        <a:extLst>
                          <a:ext uri="{FF2B5EF4-FFF2-40B4-BE49-F238E27FC236}">
                            <a16:creationId xmlns:a16="http://schemas.microsoft.com/office/drawing/2014/main" id="{20901C3A-EBA3-4556-8FC8-CC3055DC85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4967" y="3115593"/>
                        <a:ext cx="1803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7">
            <a:extLst>
              <a:ext uri="{FF2B5EF4-FFF2-40B4-BE49-F238E27FC236}">
                <a16:creationId xmlns:a16="http://schemas.microsoft.com/office/drawing/2014/main" id="{AEFF44F9-97A7-4EFE-8AB5-DF1C449D5527}"/>
              </a:ext>
            </a:extLst>
          </p:cNvPr>
          <p:cNvGraphicFramePr>
            <a:graphicFrameLocks noChangeAspect="1"/>
          </p:cNvGraphicFramePr>
          <p:nvPr/>
        </p:nvGraphicFramePr>
        <p:xfrm>
          <a:off x="839192" y="3979193"/>
          <a:ext cx="7640638" cy="647700"/>
        </p:xfrm>
        <a:graphic>
          <a:graphicData uri="http://schemas.openxmlformats.org/presentationml/2006/ole">
            <mc:AlternateContent xmlns:mc="http://schemas.openxmlformats.org/markup-compatibility/2006">
              <mc:Choice xmlns:v="urn:schemas-microsoft-com:vml" Requires="v">
                <p:oleObj spid="_x0000_s163014" name="文档" r:id="rId11" imgW="7662600" imgH="648000" progId="Word.Document.8">
                  <p:embed/>
                </p:oleObj>
              </mc:Choice>
              <mc:Fallback>
                <p:oleObj name="文档" r:id="rId11" imgW="7662600" imgH="648000" progId="Word.Document.8">
                  <p:embed/>
                  <p:pic>
                    <p:nvPicPr>
                      <p:cNvPr id="67591" name="Object 7">
                        <a:extLst>
                          <a:ext uri="{FF2B5EF4-FFF2-40B4-BE49-F238E27FC236}">
                            <a16:creationId xmlns:a16="http://schemas.microsoft.com/office/drawing/2014/main" id="{AEFF44F9-97A7-4EFE-8AB5-DF1C449D552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192" y="3979193"/>
                        <a:ext cx="76406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8">
            <a:extLst>
              <a:ext uri="{FF2B5EF4-FFF2-40B4-BE49-F238E27FC236}">
                <a16:creationId xmlns:a16="http://schemas.microsoft.com/office/drawing/2014/main" id="{92476930-7161-459B-BFAC-DDBC47439A34}"/>
              </a:ext>
            </a:extLst>
          </p:cNvPr>
          <p:cNvGraphicFramePr>
            <a:graphicFrameLocks noChangeAspect="1"/>
          </p:cNvGraphicFramePr>
          <p:nvPr/>
        </p:nvGraphicFramePr>
        <p:xfrm>
          <a:off x="820142" y="4717381"/>
          <a:ext cx="7802563" cy="627062"/>
        </p:xfrm>
        <a:graphic>
          <a:graphicData uri="http://schemas.openxmlformats.org/presentationml/2006/ole">
            <mc:AlternateContent xmlns:mc="http://schemas.openxmlformats.org/markup-compatibility/2006">
              <mc:Choice xmlns:v="urn:schemas-microsoft-com:vml" Requires="v">
                <p:oleObj spid="_x0000_s163015" name="文档" r:id="rId13" imgW="7831440" imgH="627840" progId="Word.Document.8">
                  <p:embed/>
                </p:oleObj>
              </mc:Choice>
              <mc:Fallback>
                <p:oleObj name="文档" r:id="rId13" imgW="7831440" imgH="627840" progId="Word.Document.8">
                  <p:embed/>
                  <p:pic>
                    <p:nvPicPr>
                      <p:cNvPr id="67592" name="Object 8">
                        <a:extLst>
                          <a:ext uri="{FF2B5EF4-FFF2-40B4-BE49-F238E27FC236}">
                            <a16:creationId xmlns:a16="http://schemas.microsoft.com/office/drawing/2014/main" id="{92476930-7161-459B-BFAC-DDBC47439A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0142" y="4717381"/>
                        <a:ext cx="7802563"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9">
            <a:extLst>
              <a:ext uri="{FF2B5EF4-FFF2-40B4-BE49-F238E27FC236}">
                <a16:creationId xmlns:a16="http://schemas.microsoft.com/office/drawing/2014/main" id="{7393B599-5C66-4686-AF95-A079947E0A26}"/>
              </a:ext>
            </a:extLst>
          </p:cNvPr>
          <p:cNvGraphicFramePr>
            <a:graphicFrameLocks noChangeAspect="1"/>
          </p:cNvGraphicFramePr>
          <p:nvPr/>
        </p:nvGraphicFramePr>
        <p:xfrm>
          <a:off x="1691680" y="2567906"/>
          <a:ext cx="4600575" cy="466725"/>
        </p:xfrm>
        <a:graphic>
          <a:graphicData uri="http://schemas.openxmlformats.org/presentationml/2006/ole">
            <mc:AlternateContent xmlns:mc="http://schemas.openxmlformats.org/markup-compatibility/2006">
              <mc:Choice xmlns:v="urn:schemas-microsoft-com:vml" Requires="v">
                <p:oleObj spid="_x0000_s163016" name="Document" r:id="rId15" imgW="4425480" imgH="462240" progId="Word.Document.8">
                  <p:embed/>
                </p:oleObj>
              </mc:Choice>
              <mc:Fallback>
                <p:oleObj name="Document" r:id="rId15" imgW="4425480" imgH="462240" progId="Word.Document.8">
                  <p:embed/>
                  <p:pic>
                    <p:nvPicPr>
                      <p:cNvPr id="67593" name="Object 9">
                        <a:extLst>
                          <a:ext uri="{FF2B5EF4-FFF2-40B4-BE49-F238E27FC236}">
                            <a16:creationId xmlns:a16="http://schemas.microsoft.com/office/drawing/2014/main" id="{7393B599-5C66-4686-AF95-A079947E0A2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1680" y="2567906"/>
                        <a:ext cx="4600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4" name="Object 10">
            <a:extLst>
              <a:ext uri="{FF2B5EF4-FFF2-40B4-BE49-F238E27FC236}">
                <a16:creationId xmlns:a16="http://schemas.microsoft.com/office/drawing/2014/main" id="{949CCB70-6A28-4079-8894-47954CBFE79F}"/>
              </a:ext>
            </a:extLst>
          </p:cNvPr>
          <p:cNvGraphicFramePr>
            <a:graphicFrameLocks noChangeAspect="1"/>
          </p:cNvGraphicFramePr>
          <p:nvPr/>
        </p:nvGraphicFramePr>
        <p:xfrm>
          <a:off x="1451967" y="5465093"/>
          <a:ext cx="5086350" cy="588963"/>
        </p:xfrm>
        <a:graphic>
          <a:graphicData uri="http://schemas.openxmlformats.org/presentationml/2006/ole">
            <mc:AlternateContent xmlns:mc="http://schemas.openxmlformats.org/markup-compatibility/2006">
              <mc:Choice xmlns:v="urn:schemas-microsoft-com:vml" Requires="v">
                <p:oleObj spid="_x0000_s163017" name="文档" r:id="rId17" imgW="5106600" imgH="590400" progId="Word.Document.8">
                  <p:embed/>
                </p:oleObj>
              </mc:Choice>
              <mc:Fallback>
                <p:oleObj name="文档" r:id="rId17" imgW="5106600" imgH="590400" progId="Word.Document.8">
                  <p:embed/>
                  <p:pic>
                    <p:nvPicPr>
                      <p:cNvPr id="67594" name="Object 10">
                        <a:extLst>
                          <a:ext uri="{FF2B5EF4-FFF2-40B4-BE49-F238E27FC236}">
                            <a16:creationId xmlns:a16="http://schemas.microsoft.com/office/drawing/2014/main" id="{949CCB70-6A28-4079-8894-47954CBFE79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51967" y="5465093"/>
                        <a:ext cx="508635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0335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2EB3-F6CA-444C-A24B-EE8CFA397114}"/>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09DEF0EF-BFDD-4F8C-940A-5AC81953BBDF}"/>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16</a:t>
            </a:fld>
            <a:endParaRPr kumimoji="1" lang="zh-CN" altLang="en-US" dirty="0">
              <a:solidFill>
                <a:prstClr val="white"/>
              </a:solidFill>
            </a:endParaRPr>
          </a:p>
        </p:txBody>
      </p:sp>
      <p:sp>
        <p:nvSpPr>
          <p:cNvPr id="5" name="Text Box 5">
            <a:extLst>
              <a:ext uri="{FF2B5EF4-FFF2-40B4-BE49-F238E27FC236}">
                <a16:creationId xmlns:a16="http://schemas.microsoft.com/office/drawing/2014/main" id="{03B2BF2A-E3AE-4798-A537-2218CBFCBEFB}"/>
              </a:ext>
            </a:extLst>
          </p:cNvPr>
          <p:cNvSpPr txBox="1">
            <a:spLocks noChangeArrowheads="1"/>
          </p:cNvSpPr>
          <p:nvPr/>
        </p:nvSpPr>
        <p:spPr bwMode="auto">
          <a:xfrm>
            <a:off x="1143000" y="1643063"/>
            <a:ext cx="3343275" cy="430212"/>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altLang="zh-CN" sz="2800" b="1" dirty="0">
                <a:latin typeface="+mn-ea"/>
                <a:ea typeface="+mn-ea"/>
              </a:rPr>
              <a:t>1. </a:t>
            </a:r>
            <a:r>
              <a:rPr lang="zh-CN" altLang="en-US" sz="2800" b="1" dirty="0">
                <a:latin typeface="+mn-ea"/>
                <a:ea typeface="+mn-ea"/>
              </a:rPr>
              <a:t>常量函数</a:t>
            </a:r>
          </a:p>
        </p:txBody>
      </p:sp>
      <p:graphicFrame>
        <p:nvGraphicFramePr>
          <p:cNvPr id="6" name="Object 2">
            <a:extLst>
              <a:ext uri="{FF2B5EF4-FFF2-40B4-BE49-F238E27FC236}">
                <a16:creationId xmlns:a16="http://schemas.microsoft.com/office/drawing/2014/main" id="{125CD2ED-6D62-4079-8696-5B20E0718776}"/>
              </a:ext>
            </a:extLst>
          </p:cNvPr>
          <p:cNvGraphicFramePr>
            <a:graphicFrameLocks noChangeAspect="1"/>
          </p:cNvGraphicFramePr>
          <p:nvPr/>
        </p:nvGraphicFramePr>
        <p:xfrm>
          <a:off x="3714750" y="1714500"/>
          <a:ext cx="850900" cy="355600"/>
        </p:xfrm>
        <a:graphic>
          <a:graphicData uri="http://schemas.openxmlformats.org/presentationml/2006/ole">
            <mc:AlternateContent xmlns:mc="http://schemas.openxmlformats.org/markup-compatibility/2006">
              <mc:Choice xmlns:v="urn:schemas-microsoft-com:vml" Requires="v">
                <p:oleObj spid="_x0000_s18474" name="Equation" r:id="rId3" imgW="850680" imgH="355320" progId="Equation.3">
                  <p:embed/>
                </p:oleObj>
              </mc:Choice>
              <mc:Fallback>
                <p:oleObj name="Equation" r:id="rId3" imgW="850680" imgH="355320" progId="Equation.3">
                  <p:embed/>
                  <p:pic>
                    <p:nvPicPr>
                      <p:cNvPr id="117771" name="Object 2">
                        <a:extLst>
                          <a:ext uri="{FF2B5EF4-FFF2-40B4-BE49-F238E27FC236}">
                            <a16:creationId xmlns:a16="http://schemas.microsoft.com/office/drawing/2014/main" id="{E35F37C3-9C3D-4E90-AF34-2085AA926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714500"/>
                        <a:ext cx="8509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5">
            <a:extLst>
              <a:ext uri="{FF2B5EF4-FFF2-40B4-BE49-F238E27FC236}">
                <a16:creationId xmlns:a16="http://schemas.microsoft.com/office/drawing/2014/main" id="{05736F47-AB28-4A0A-8DC2-0846D2530D22}"/>
              </a:ext>
            </a:extLst>
          </p:cNvPr>
          <p:cNvGrpSpPr>
            <a:grpSpLocks/>
          </p:cNvGrpSpPr>
          <p:nvPr/>
        </p:nvGrpSpPr>
        <p:grpSpPr bwMode="auto">
          <a:xfrm>
            <a:off x="1571625" y="2571750"/>
            <a:ext cx="4000500" cy="2500313"/>
            <a:chOff x="200" y="2984"/>
            <a:chExt cx="1728" cy="1096"/>
          </a:xfrm>
        </p:grpSpPr>
        <p:sp>
          <p:nvSpPr>
            <p:cNvPr id="8" name="Text Box 19">
              <a:extLst>
                <a:ext uri="{FF2B5EF4-FFF2-40B4-BE49-F238E27FC236}">
                  <a16:creationId xmlns:a16="http://schemas.microsoft.com/office/drawing/2014/main" id="{8EF437D8-D990-40C4-891D-DFE947D8BB2B}"/>
                </a:ext>
              </a:extLst>
            </p:cNvPr>
            <p:cNvSpPr txBox="1">
              <a:spLocks noChangeArrowheads="1"/>
            </p:cNvSpPr>
            <p:nvPr/>
          </p:nvSpPr>
          <p:spPr bwMode="auto">
            <a:xfrm>
              <a:off x="786" y="3829"/>
              <a:ext cx="19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latin typeface="Calibri" panose="020F0502020204030204" pitchFamily="34" charset="0"/>
                </a:rPr>
                <a:t>o</a:t>
              </a:r>
            </a:p>
          </p:txBody>
        </p:sp>
        <p:sp>
          <p:nvSpPr>
            <p:cNvPr id="9" name="Line 20">
              <a:extLst>
                <a:ext uri="{FF2B5EF4-FFF2-40B4-BE49-F238E27FC236}">
                  <a16:creationId xmlns:a16="http://schemas.microsoft.com/office/drawing/2014/main" id="{19FBA67F-258F-4753-B7E1-1854D17FD66D}"/>
                </a:ext>
              </a:extLst>
            </p:cNvPr>
            <p:cNvSpPr>
              <a:spLocks noChangeShapeType="1"/>
            </p:cNvSpPr>
            <p:nvPr/>
          </p:nvSpPr>
          <p:spPr bwMode="auto">
            <a:xfrm>
              <a:off x="200" y="3832"/>
              <a:ext cx="1707" cy="0"/>
            </a:xfrm>
            <a:prstGeom prst="line">
              <a:avLst/>
            </a:prstGeom>
            <a:noFill/>
            <a:ln w="28575">
              <a:solidFill>
                <a:schemeClr val="tx1"/>
              </a:solidFill>
              <a:round/>
              <a:headEnd/>
              <a:tailEnd type="stealth" w="sm"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 name="Line 21">
              <a:extLst>
                <a:ext uri="{FF2B5EF4-FFF2-40B4-BE49-F238E27FC236}">
                  <a16:creationId xmlns:a16="http://schemas.microsoft.com/office/drawing/2014/main" id="{76C74B0E-6759-456E-9241-9FBE77C2FE17}"/>
                </a:ext>
              </a:extLst>
            </p:cNvPr>
            <p:cNvSpPr>
              <a:spLocks noChangeShapeType="1"/>
            </p:cNvSpPr>
            <p:nvPr/>
          </p:nvSpPr>
          <p:spPr bwMode="auto">
            <a:xfrm flipV="1">
              <a:off x="952" y="3072"/>
              <a:ext cx="0" cy="1008"/>
            </a:xfrm>
            <a:prstGeom prst="line">
              <a:avLst/>
            </a:prstGeom>
            <a:noFill/>
            <a:ln w="19050">
              <a:solidFill>
                <a:schemeClr val="tx1"/>
              </a:solidFill>
              <a:round/>
              <a:headEnd/>
              <a:tailEnd type="stealth" w="sm"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1" name="Text Box 22">
              <a:extLst>
                <a:ext uri="{FF2B5EF4-FFF2-40B4-BE49-F238E27FC236}">
                  <a16:creationId xmlns:a16="http://schemas.microsoft.com/office/drawing/2014/main" id="{C3FF0239-6278-4A58-9C14-A973397E1A60}"/>
                </a:ext>
              </a:extLst>
            </p:cNvPr>
            <p:cNvSpPr txBox="1">
              <a:spLocks noChangeArrowheads="1"/>
            </p:cNvSpPr>
            <p:nvPr/>
          </p:nvSpPr>
          <p:spPr bwMode="auto">
            <a:xfrm>
              <a:off x="1736" y="3832"/>
              <a:ext cx="19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latin typeface="Calibri" panose="020F0502020204030204" pitchFamily="34" charset="0"/>
                </a:rPr>
                <a:t>x</a:t>
              </a:r>
            </a:p>
          </p:txBody>
        </p:sp>
        <p:sp>
          <p:nvSpPr>
            <p:cNvPr id="12" name="Text Box 23">
              <a:extLst>
                <a:ext uri="{FF2B5EF4-FFF2-40B4-BE49-F238E27FC236}">
                  <a16:creationId xmlns:a16="http://schemas.microsoft.com/office/drawing/2014/main" id="{5AD0A146-05B5-447F-8D55-06B297A2790C}"/>
                </a:ext>
              </a:extLst>
            </p:cNvPr>
            <p:cNvSpPr txBox="1">
              <a:spLocks noChangeArrowheads="1"/>
            </p:cNvSpPr>
            <p:nvPr/>
          </p:nvSpPr>
          <p:spPr bwMode="auto">
            <a:xfrm>
              <a:off x="760" y="2984"/>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i="1">
                  <a:latin typeface="Calibri" panose="020F0502020204030204" pitchFamily="34" charset="0"/>
                </a:rPr>
                <a:t>y</a:t>
              </a:r>
            </a:p>
          </p:txBody>
        </p:sp>
        <p:sp>
          <p:nvSpPr>
            <p:cNvPr id="13" name="Text Box 25">
              <a:extLst>
                <a:ext uri="{FF2B5EF4-FFF2-40B4-BE49-F238E27FC236}">
                  <a16:creationId xmlns:a16="http://schemas.microsoft.com/office/drawing/2014/main" id="{7B0CB1E5-DC63-4B42-88C3-699CFABCA19C}"/>
                </a:ext>
              </a:extLst>
            </p:cNvPr>
            <p:cNvSpPr txBox="1">
              <a:spLocks noChangeArrowheads="1"/>
            </p:cNvSpPr>
            <p:nvPr/>
          </p:nvSpPr>
          <p:spPr bwMode="auto">
            <a:xfrm>
              <a:off x="755" y="3297"/>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i="1">
                  <a:latin typeface="Calibri" panose="020F0502020204030204" pitchFamily="34" charset="0"/>
                </a:rPr>
                <a:t>C</a:t>
              </a:r>
              <a:endParaRPr lang="en-US" altLang="zh-CN" sz="2400" b="1" baseline="-25000">
                <a:latin typeface="Calibri" panose="020F0502020204030204" pitchFamily="34" charset="0"/>
              </a:endParaRPr>
            </a:p>
          </p:txBody>
        </p:sp>
        <p:sp>
          <p:nvSpPr>
            <p:cNvPr id="14" name="Line 34">
              <a:extLst>
                <a:ext uri="{FF2B5EF4-FFF2-40B4-BE49-F238E27FC236}">
                  <a16:creationId xmlns:a16="http://schemas.microsoft.com/office/drawing/2014/main" id="{AD7F65A7-DBF8-46FF-A24B-22A0116244EF}"/>
                </a:ext>
              </a:extLst>
            </p:cNvPr>
            <p:cNvSpPr>
              <a:spLocks noChangeShapeType="1"/>
            </p:cNvSpPr>
            <p:nvPr/>
          </p:nvSpPr>
          <p:spPr bwMode="auto">
            <a:xfrm>
              <a:off x="240" y="3442"/>
              <a:ext cx="1472" cy="11"/>
            </a:xfrm>
            <a:prstGeom prst="line">
              <a:avLst/>
            </a:prstGeom>
            <a:noFill/>
            <a:ln w="31750">
              <a:solidFill>
                <a:srgbClr val="008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5" name="Text Box 80">
            <a:extLst>
              <a:ext uri="{FF2B5EF4-FFF2-40B4-BE49-F238E27FC236}">
                <a16:creationId xmlns:a16="http://schemas.microsoft.com/office/drawing/2014/main" id="{436A3B37-512C-4454-82FC-4A1C92495D0B}"/>
              </a:ext>
            </a:extLst>
          </p:cNvPr>
          <p:cNvSpPr txBox="1">
            <a:spLocks noChangeArrowheads="1"/>
          </p:cNvSpPr>
          <p:nvPr/>
        </p:nvSpPr>
        <p:spPr bwMode="auto">
          <a:xfrm>
            <a:off x="4857750" y="1643063"/>
            <a:ext cx="2643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华文中宋" panose="02010600040101010101" pitchFamily="2" charset="-122"/>
                <a:ea typeface="华文中宋" panose="02010600040101010101" pitchFamily="2" charset="-122"/>
              </a:rPr>
              <a:t>(</a:t>
            </a:r>
            <a:r>
              <a:rPr lang="zh-CN" altLang="en-US" sz="2400">
                <a:latin typeface="华文中宋" panose="02010600040101010101" pitchFamily="2" charset="-122"/>
                <a:ea typeface="华文中宋" panose="02010600040101010101" pitchFamily="2" charset="-122"/>
              </a:rPr>
              <a:t>又称 常值函数）</a:t>
            </a:r>
          </a:p>
        </p:txBody>
      </p:sp>
      <p:sp>
        <p:nvSpPr>
          <p:cNvPr id="17" name="TextBox 14">
            <a:extLst>
              <a:ext uri="{FF2B5EF4-FFF2-40B4-BE49-F238E27FC236}">
                <a16:creationId xmlns:a16="http://schemas.microsoft.com/office/drawing/2014/main" id="{A28C0F50-06D8-46C8-BB08-70187B563B5B}"/>
              </a:ext>
            </a:extLst>
          </p:cNvPr>
          <p:cNvSpPr txBox="1">
            <a:spLocks noChangeArrowheads="1"/>
          </p:cNvSpPr>
          <p:nvPr/>
        </p:nvSpPr>
        <p:spPr bwMode="auto">
          <a:xfrm>
            <a:off x="6072187" y="2609851"/>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t>性质</a:t>
            </a:r>
          </a:p>
        </p:txBody>
      </p:sp>
      <p:sp>
        <p:nvSpPr>
          <p:cNvPr id="18" name="TextBox 15">
            <a:extLst>
              <a:ext uri="{FF2B5EF4-FFF2-40B4-BE49-F238E27FC236}">
                <a16:creationId xmlns:a16="http://schemas.microsoft.com/office/drawing/2014/main" id="{9F854EF0-743F-4178-9CE1-E997323BA468}"/>
              </a:ext>
            </a:extLst>
          </p:cNvPr>
          <p:cNvSpPr txBox="1">
            <a:spLocks noChangeArrowheads="1"/>
          </p:cNvSpPr>
          <p:nvPr/>
        </p:nvSpPr>
        <p:spPr bwMode="auto">
          <a:xfrm>
            <a:off x="6072188" y="3071813"/>
            <a:ext cx="2643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t>垂直于</a:t>
            </a:r>
            <a:r>
              <a:rPr lang="en-US" altLang="zh-CN" sz="2400"/>
              <a:t>y</a:t>
            </a:r>
            <a:r>
              <a:rPr lang="zh-CN" altLang="en-US" sz="2400"/>
              <a:t>轴的直线</a:t>
            </a:r>
          </a:p>
        </p:txBody>
      </p:sp>
    </p:spTree>
    <p:extLst>
      <p:ext uri="{BB962C8B-B14F-4D97-AF65-F5344CB8AC3E}">
        <p14:creationId xmlns:p14="http://schemas.microsoft.com/office/powerpoint/2010/main" val="200799533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
            <a:extLst>
              <a:ext uri="{FF2B5EF4-FFF2-40B4-BE49-F238E27FC236}">
                <a16:creationId xmlns:a16="http://schemas.microsoft.com/office/drawing/2014/main" id="{C87B2048-2923-4CB7-9D78-86F6442415EE}"/>
              </a:ext>
            </a:extLst>
          </p:cNvPr>
          <p:cNvGraphicFramePr>
            <a:graphicFrameLocks noChangeAspect="1"/>
          </p:cNvGraphicFramePr>
          <p:nvPr/>
        </p:nvGraphicFramePr>
        <p:xfrm>
          <a:off x="1835696" y="1988840"/>
          <a:ext cx="6378575" cy="542925"/>
        </p:xfrm>
        <a:graphic>
          <a:graphicData uri="http://schemas.openxmlformats.org/presentationml/2006/ole">
            <mc:AlternateContent xmlns:mc="http://schemas.openxmlformats.org/markup-compatibility/2006">
              <mc:Choice xmlns:v="urn:schemas-microsoft-com:vml" Requires="v">
                <p:oleObj spid="_x0000_s163986" name="Document" r:id="rId3" imgW="6225480" imgH="536400" progId="Word.Document.8">
                  <p:embed/>
                </p:oleObj>
              </mc:Choice>
              <mc:Fallback>
                <p:oleObj name="Document" r:id="rId3" imgW="6225480" imgH="536400" progId="Word.Document.8">
                  <p:embed/>
                  <p:pic>
                    <p:nvPicPr>
                      <p:cNvPr id="68610" name="Object 2">
                        <a:extLst>
                          <a:ext uri="{FF2B5EF4-FFF2-40B4-BE49-F238E27FC236}">
                            <a16:creationId xmlns:a16="http://schemas.microsoft.com/office/drawing/2014/main" id="{C87B2048-2923-4CB7-9D78-86F644241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988840"/>
                        <a:ext cx="63785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1" name="Text Box 3">
            <a:extLst>
              <a:ext uri="{FF2B5EF4-FFF2-40B4-BE49-F238E27FC236}">
                <a16:creationId xmlns:a16="http://schemas.microsoft.com/office/drawing/2014/main" id="{2D049911-2143-4567-803F-C4FF2B5E2E0A}"/>
              </a:ext>
            </a:extLst>
          </p:cNvPr>
          <p:cNvSpPr txBox="1">
            <a:spLocks noChangeArrowheads="1"/>
          </p:cNvSpPr>
          <p:nvPr/>
        </p:nvSpPr>
        <p:spPr bwMode="auto">
          <a:xfrm>
            <a:off x="1054646" y="1928515"/>
            <a:ext cx="1273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定理</a:t>
            </a:r>
            <a:r>
              <a:rPr lang="en-US" altLang="zh-CN" sz="2800" b="1">
                <a:solidFill>
                  <a:schemeClr val="accent2"/>
                </a:solidFill>
                <a:latin typeface="黑体" panose="02010609060101010101" pitchFamily="49" charset="-122"/>
                <a:ea typeface="黑体" panose="02010609060101010101" pitchFamily="49" charset="-122"/>
              </a:rPr>
              <a:t>1</a:t>
            </a:r>
            <a:endParaRPr lang="en-US" altLang="zh-CN" sz="2800" b="1">
              <a:latin typeface="黑体" panose="02010609060101010101" pitchFamily="49" charset="-122"/>
              <a:ea typeface="黑体" panose="02010609060101010101" pitchFamily="49" charset="-122"/>
            </a:endParaRPr>
          </a:p>
        </p:txBody>
      </p:sp>
      <p:sp>
        <p:nvSpPr>
          <p:cNvPr id="68612" name="Text Box 4">
            <a:extLst>
              <a:ext uri="{FF2B5EF4-FFF2-40B4-BE49-F238E27FC236}">
                <a16:creationId xmlns:a16="http://schemas.microsoft.com/office/drawing/2014/main" id="{19516CCF-8C67-4C2E-892A-03F821581C6B}"/>
              </a:ext>
            </a:extLst>
          </p:cNvPr>
          <p:cNvSpPr txBox="1">
            <a:spLocks noChangeArrowheads="1"/>
          </p:cNvSpPr>
          <p:nvPr/>
        </p:nvSpPr>
        <p:spPr bwMode="auto">
          <a:xfrm>
            <a:off x="1054646" y="3362027"/>
            <a:ext cx="1752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solidFill>
                  <a:schemeClr val="accent2"/>
                </a:solidFill>
                <a:latin typeface="黑体" panose="02010609060101010101" pitchFamily="49" charset="-122"/>
                <a:ea typeface="黑体" panose="02010609060101010101" pitchFamily="49" charset="-122"/>
              </a:rPr>
              <a:t>定理</a:t>
            </a:r>
            <a:r>
              <a:rPr lang="en-US" altLang="zh-CN" sz="2800" b="1">
                <a:solidFill>
                  <a:schemeClr val="accent2"/>
                </a:solidFill>
                <a:latin typeface="黑体" panose="02010609060101010101" pitchFamily="49" charset="-122"/>
                <a:ea typeface="黑体" panose="02010609060101010101" pitchFamily="49" charset="-122"/>
              </a:rPr>
              <a:t>2</a:t>
            </a:r>
          </a:p>
        </p:txBody>
      </p:sp>
      <p:graphicFrame>
        <p:nvGraphicFramePr>
          <p:cNvPr id="68613" name="Object 5">
            <a:extLst>
              <a:ext uri="{FF2B5EF4-FFF2-40B4-BE49-F238E27FC236}">
                <a16:creationId xmlns:a16="http://schemas.microsoft.com/office/drawing/2014/main" id="{D0B91243-9616-4443-8A1B-B6EBF1FF8A94}"/>
              </a:ext>
            </a:extLst>
          </p:cNvPr>
          <p:cNvGraphicFramePr>
            <a:graphicFrameLocks noChangeAspect="1"/>
          </p:cNvGraphicFramePr>
          <p:nvPr/>
        </p:nvGraphicFramePr>
        <p:xfrm>
          <a:off x="1718221" y="3431877"/>
          <a:ext cx="6289675" cy="619125"/>
        </p:xfrm>
        <a:graphic>
          <a:graphicData uri="http://schemas.openxmlformats.org/presentationml/2006/ole">
            <mc:AlternateContent xmlns:mc="http://schemas.openxmlformats.org/markup-compatibility/2006">
              <mc:Choice xmlns:v="urn:schemas-microsoft-com:vml" Requires="v">
                <p:oleObj spid="_x0000_s163987" name="文档" r:id="rId5" imgW="6292800" imgH="617400" progId="Word.Document.8">
                  <p:embed/>
                </p:oleObj>
              </mc:Choice>
              <mc:Fallback>
                <p:oleObj name="文档" r:id="rId5" imgW="6292800" imgH="617400" progId="Word.Document.8">
                  <p:embed/>
                  <p:pic>
                    <p:nvPicPr>
                      <p:cNvPr id="68613" name="Object 5">
                        <a:extLst>
                          <a:ext uri="{FF2B5EF4-FFF2-40B4-BE49-F238E27FC236}">
                            <a16:creationId xmlns:a16="http://schemas.microsoft.com/office/drawing/2014/main" id="{D0B91243-9616-4443-8A1B-B6EBF1FF8A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8221" y="3431877"/>
                        <a:ext cx="62896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6">
            <a:extLst>
              <a:ext uri="{FF2B5EF4-FFF2-40B4-BE49-F238E27FC236}">
                <a16:creationId xmlns:a16="http://schemas.microsoft.com/office/drawing/2014/main" id="{08A20C47-10CE-450E-A8E5-4CCB268041C1}"/>
              </a:ext>
            </a:extLst>
          </p:cNvPr>
          <p:cNvGraphicFramePr>
            <a:graphicFrameLocks noChangeAspect="1"/>
          </p:cNvGraphicFramePr>
          <p:nvPr/>
        </p:nvGraphicFramePr>
        <p:xfrm>
          <a:off x="2378621" y="2644477"/>
          <a:ext cx="4456113" cy="492125"/>
        </p:xfrm>
        <a:graphic>
          <a:graphicData uri="http://schemas.openxmlformats.org/presentationml/2006/ole">
            <mc:AlternateContent xmlns:mc="http://schemas.openxmlformats.org/markup-compatibility/2006">
              <mc:Choice xmlns:v="urn:schemas-microsoft-com:vml" Requires="v">
                <p:oleObj spid="_x0000_s163988" name="Document" r:id="rId7" imgW="4464000" imgH="487440" progId="Word.Document.8">
                  <p:embed/>
                </p:oleObj>
              </mc:Choice>
              <mc:Fallback>
                <p:oleObj name="Document" r:id="rId7" imgW="4464000" imgH="487440" progId="Word.Document.8">
                  <p:embed/>
                  <p:pic>
                    <p:nvPicPr>
                      <p:cNvPr id="68614" name="Object 6">
                        <a:extLst>
                          <a:ext uri="{FF2B5EF4-FFF2-40B4-BE49-F238E27FC236}">
                            <a16:creationId xmlns:a16="http://schemas.microsoft.com/office/drawing/2014/main" id="{08A20C47-10CE-450E-A8E5-4CCB268041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8621" y="2644477"/>
                        <a:ext cx="44561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7">
            <a:extLst>
              <a:ext uri="{FF2B5EF4-FFF2-40B4-BE49-F238E27FC236}">
                <a16:creationId xmlns:a16="http://schemas.microsoft.com/office/drawing/2014/main" id="{51BF3F27-58C9-4F5D-9DB2-F1A6AB03B58C}"/>
              </a:ext>
            </a:extLst>
          </p:cNvPr>
          <p:cNvGraphicFramePr>
            <a:graphicFrameLocks noChangeAspect="1"/>
          </p:cNvGraphicFramePr>
          <p:nvPr/>
        </p:nvGraphicFramePr>
        <p:xfrm>
          <a:off x="2365921" y="4039890"/>
          <a:ext cx="3552825" cy="503237"/>
        </p:xfrm>
        <a:graphic>
          <a:graphicData uri="http://schemas.openxmlformats.org/presentationml/2006/ole">
            <mc:AlternateContent xmlns:mc="http://schemas.openxmlformats.org/markup-compatibility/2006">
              <mc:Choice xmlns:v="urn:schemas-microsoft-com:vml" Requires="v">
                <p:oleObj spid="_x0000_s163989" name="文档" r:id="rId9" imgW="3621240" imgH="525600" progId="Word.Document.8">
                  <p:embed/>
                </p:oleObj>
              </mc:Choice>
              <mc:Fallback>
                <p:oleObj name="文档" r:id="rId9" imgW="3621240" imgH="525600" progId="Word.Document.8">
                  <p:embed/>
                  <p:pic>
                    <p:nvPicPr>
                      <p:cNvPr id="68615" name="Object 7">
                        <a:extLst>
                          <a:ext uri="{FF2B5EF4-FFF2-40B4-BE49-F238E27FC236}">
                            <a16:creationId xmlns:a16="http://schemas.microsoft.com/office/drawing/2014/main" id="{51BF3F27-58C9-4F5D-9DB2-F1A6AB03B5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5921" y="4039890"/>
                        <a:ext cx="35528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6" name="Object 8">
            <a:extLst>
              <a:ext uri="{FF2B5EF4-FFF2-40B4-BE49-F238E27FC236}">
                <a16:creationId xmlns:a16="http://schemas.microsoft.com/office/drawing/2014/main" id="{19B4A70F-A06E-42BD-8AE7-4184FD71F026}"/>
              </a:ext>
            </a:extLst>
          </p:cNvPr>
          <p:cNvGraphicFramePr>
            <a:graphicFrameLocks noChangeAspect="1"/>
          </p:cNvGraphicFramePr>
          <p:nvPr/>
        </p:nvGraphicFramePr>
        <p:xfrm>
          <a:off x="5590134" y="4047827"/>
          <a:ext cx="2220912" cy="568325"/>
        </p:xfrm>
        <a:graphic>
          <a:graphicData uri="http://schemas.openxmlformats.org/presentationml/2006/ole">
            <mc:AlternateContent xmlns:mc="http://schemas.openxmlformats.org/markup-compatibility/2006">
              <mc:Choice xmlns:v="urn:schemas-microsoft-com:vml" Requires="v">
                <p:oleObj spid="_x0000_s163990" name="文档" r:id="rId11" imgW="2217600" imgH="567720" progId="Word.Document.8">
                  <p:embed/>
                </p:oleObj>
              </mc:Choice>
              <mc:Fallback>
                <p:oleObj name="文档" r:id="rId11" imgW="2217600" imgH="567720" progId="Word.Document.8">
                  <p:embed/>
                  <p:pic>
                    <p:nvPicPr>
                      <p:cNvPr id="68616" name="Object 8">
                        <a:extLst>
                          <a:ext uri="{FF2B5EF4-FFF2-40B4-BE49-F238E27FC236}">
                            <a16:creationId xmlns:a16="http://schemas.microsoft.com/office/drawing/2014/main" id="{19B4A70F-A06E-42BD-8AE7-4184FD71F0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0134" y="4047827"/>
                        <a:ext cx="2220912"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7" name="Rectangle 9">
            <a:extLst>
              <a:ext uri="{FF2B5EF4-FFF2-40B4-BE49-F238E27FC236}">
                <a16:creationId xmlns:a16="http://schemas.microsoft.com/office/drawing/2014/main" id="{7F6E7E11-BBDC-429F-BCED-D265825057CE}"/>
              </a:ext>
            </a:extLst>
          </p:cNvPr>
          <p:cNvSpPr>
            <a:spLocks noGrp="1" noChangeArrowheads="1"/>
          </p:cNvSpPr>
          <p:nvPr>
            <p:ph type="title"/>
          </p:nvPr>
        </p:nvSpPr>
        <p:spPr/>
        <p:txBody>
          <a:bodyPr/>
          <a:lstStyle/>
          <a:p>
            <a:pPr algn="l"/>
            <a:r>
              <a:rPr lang="zh-CN" altLang="en-US" sz="4000"/>
              <a:t>三、存在定理</a:t>
            </a:r>
          </a:p>
        </p:txBody>
      </p:sp>
      <p:graphicFrame>
        <p:nvGraphicFramePr>
          <p:cNvPr id="68619" name="Object 11">
            <a:extLst>
              <a:ext uri="{FF2B5EF4-FFF2-40B4-BE49-F238E27FC236}">
                <a16:creationId xmlns:a16="http://schemas.microsoft.com/office/drawing/2014/main" id="{4E73FCC4-CA82-4675-9D25-9ED095EED371}"/>
              </a:ext>
            </a:extLst>
          </p:cNvPr>
          <p:cNvGraphicFramePr>
            <a:graphicFrameLocks noChangeAspect="1"/>
          </p:cNvGraphicFramePr>
          <p:nvPr/>
        </p:nvGraphicFramePr>
        <p:xfrm>
          <a:off x="2353221" y="4698702"/>
          <a:ext cx="4648200" cy="568325"/>
        </p:xfrm>
        <a:graphic>
          <a:graphicData uri="http://schemas.openxmlformats.org/presentationml/2006/ole">
            <mc:AlternateContent xmlns:mc="http://schemas.openxmlformats.org/markup-compatibility/2006">
              <mc:Choice xmlns:v="urn:schemas-microsoft-com:vml" Requires="v">
                <p:oleObj spid="_x0000_s163991" name="文档" r:id="rId13" imgW="4650840" imgH="577800" progId="Word.Document.8">
                  <p:embed/>
                </p:oleObj>
              </mc:Choice>
              <mc:Fallback>
                <p:oleObj name="文档" r:id="rId13" imgW="4650840" imgH="577800" progId="Word.Document.8">
                  <p:embed/>
                  <p:pic>
                    <p:nvPicPr>
                      <p:cNvPr id="68619" name="Object 11">
                        <a:extLst>
                          <a:ext uri="{FF2B5EF4-FFF2-40B4-BE49-F238E27FC236}">
                            <a16:creationId xmlns:a16="http://schemas.microsoft.com/office/drawing/2014/main" id="{4E73FCC4-CA82-4675-9D25-9ED095EED37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3221" y="4698702"/>
                        <a:ext cx="46482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154420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FEF8E281-F3E2-41D6-88CB-9882AAC67779}"/>
              </a:ext>
            </a:extLst>
          </p:cNvPr>
          <p:cNvSpPr txBox="1">
            <a:spLocks noChangeArrowheads="1"/>
          </p:cNvSpPr>
          <p:nvPr/>
        </p:nvSpPr>
        <p:spPr bwMode="auto">
          <a:xfrm>
            <a:off x="971550" y="1125538"/>
            <a:ext cx="5867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t>对定积分的</a:t>
            </a:r>
            <a:r>
              <a:rPr lang="zh-CN" altLang="en-US" sz="2800" b="1">
                <a:solidFill>
                  <a:schemeClr val="accent2"/>
                </a:solidFill>
                <a:ea typeface="黑体" panose="02010609060101010101" pitchFamily="49" charset="-122"/>
              </a:rPr>
              <a:t>补充规定</a:t>
            </a:r>
            <a:r>
              <a:rPr lang="en-US" altLang="zh-CN" sz="2800" b="1"/>
              <a:t>:</a:t>
            </a:r>
          </a:p>
        </p:txBody>
      </p:sp>
      <p:graphicFrame>
        <p:nvGraphicFramePr>
          <p:cNvPr id="117763" name="Object 3">
            <a:extLst>
              <a:ext uri="{FF2B5EF4-FFF2-40B4-BE49-F238E27FC236}">
                <a16:creationId xmlns:a16="http://schemas.microsoft.com/office/drawing/2014/main" id="{1928DA1B-69F5-48AC-BA65-017CF7DE4F7F}"/>
              </a:ext>
            </a:extLst>
          </p:cNvPr>
          <p:cNvGraphicFramePr>
            <a:graphicFrameLocks noChangeAspect="1"/>
          </p:cNvGraphicFramePr>
          <p:nvPr/>
        </p:nvGraphicFramePr>
        <p:xfrm>
          <a:off x="971550" y="1916113"/>
          <a:ext cx="5611813" cy="828675"/>
        </p:xfrm>
        <a:graphic>
          <a:graphicData uri="http://schemas.openxmlformats.org/presentationml/2006/ole">
            <mc:AlternateContent xmlns:mc="http://schemas.openxmlformats.org/markup-compatibility/2006">
              <mc:Choice xmlns:v="urn:schemas-microsoft-com:vml" Requires="v">
                <p:oleObj spid="_x0000_s164914" name="文档" r:id="rId3" imgW="5604993" imgH="828390" progId="Word.Document.8">
                  <p:embed/>
                </p:oleObj>
              </mc:Choice>
              <mc:Fallback>
                <p:oleObj name="文档" r:id="rId3" imgW="5604993" imgH="828390" progId="Word.Document.8">
                  <p:embed/>
                  <p:pic>
                    <p:nvPicPr>
                      <p:cNvPr id="117763" name="Object 3">
                        <a:extLst>
                          <a:ext uri="{FF2B5EF4-FFF2-40B4-BE49-F238E27FC236}">
                            <a16:creationId xmlns:a16="http://schemas.microsoft.com/office/drawing/2014/main" id="{1928DA1B-69F5-48AC-BA65-017CF7DE4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16113"/>
                        <a:ext cx="561181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4" name="Object 4">
            <a:extLst>
              <a:ext uri="{FF2B5EF4-FFF2-40B4-BE49-F238E27FC236}">
                <a16:creationId xmlns:a16="http://schemas.microsoft.com/office/drawing/2014/main" id="{93C86F75-EF6B-4690-84D8-004B62A4B37C}"/>
              </a:ext>
            </a:extLst>
          </p:cNvPr>
          <p:cNvGraphicFramePr>
            <a:graphicFrameLocks noChangeAspect="1"/>
          </p:cNvGraphicFramePr>
          <p:nvPr/>
        </p:nvGraphicFramePr>
        <p:xfrm>
          <a:off x="901700" y="2917825"/>
          <a:ext cx="7478713" cy="865188"/>
        </p:xfrm>
        <a:graphic>
          <a:graphicData uri="http://schemas.openxmlformats.org/presentationml/2006/ole">
            <mc:AlternateContent xmlns:mc="http://schemas.openxmlformats.org/markup-compatibility/2006">
              <mc:Choice xmlns:v="urn:schemas-microsoft-com:vml" Requires="v">
                <p:oleObj spid="_x0000_s164915" name="文档" r:id="rId5" imgW="6774104" imgH="792028" progId="Word.Document.8">
                  <p:embed/>
                </p:oleObj>
              </mc:Choice>
              <mc:Fallback>
                <p:oleObj name="文档" r:id="rId5" imgW="6774104" imgH="792028" progId="Word.Document.8">
                  <p:embed/>
                  <p:pic>
                    <p:nvPicPr>
                      <p:cNvPr id="117764" name="Object 4">
                        <a:extLst>
                          <a:ext uri="{FF2B5EF4-FFF2-40B4-BE49-F238E27FC236}">
                            <a16:creationId xmlns:a16="http://schemas.microsoft.com/office/drawing/2014/main" id="{93C86F75-EF6B-4690-84D8-004B62A4B3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00" y="2917825"/>
                        <a:ext cx="7478713"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a:extLst>
              <a:ext uri="{FF2B5EF4-FFF2-40B4-BE49-F238E27FC236}">
                <a16:creationId xmlns:a16="http://schemas.microsoft.com/office/drawing/2014/main" id="{376D3811-5523-4CBF-869E-8C5CBAF63AA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505422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57" name="Object 25">
            <a:extLst>
              <a:ext uri="{FF2B5EF4-FFF2-40B4-BE49-F238E27FC236}">
                <a16:creationId xmlns:a16="http://schemas.microsoft.com/office/drawing/2014/main" id="{2520AC04-53B7-4F40-B661-060C13797BA4}"/>
              </a:ext>
            </a:extLst>
          </p:cNvPr>
          <p:cNvGraphicFramePr>
            <a:graphicFrameLocks noChangeAspect="1"/>
          </p:cNvGraphicFramePr>
          <p:nvPr/>
        </p:nvGraphicFramePr>
        <p:xfrm>
          <a:off x="1676400" y="2971800"/>
          <a:ext cx="5181600" cy="2133600"/>
        </p:xfrm>
        <a:graphic>
          <a:graphicData uri="http://schemas.openxmlformats.org/presentationml/2006/ole">
            <mc:AlternateContent xmlns:mc="http://schemas.openxmlformats.org/markup-compatibility/2006">
              <mc:Choice xmlns:v="urn:schemas-microsoft-com:vml" Requires="v">
                <p:oleObj spid="_x0000_s166202" name="BMP 图象" r:id="rId3" imgW="2819794" imgH="1867161" progId="Paint.Picture">
                  <p:embed/>
                </p:oleObj>
              </mc:Choice>
              <mc:Fallback>
                <p:oleObj name="BMP 图象" r:id="rId3" imgW="2819794" imgH="1867161" progId="Paint.Picture">
                  <p:embed/>
                  <p:pic>
                    <p:nvPicPr>
                      <p:cNvPr id="69657" name="Object 25">
                        <a:extLst>
                          <a:ext uri="{FF2B5EF4-FFF2-40B4-BE49-F238E27FC236}">
                            <a16:creationId xmlns:a16="http://schemas.microsoft.com/office/drawing/2014/main" id="{2520AC04-53B7-4F40-B661-060C13797B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971800"/>
                        <a:ext cx="5181600" cy="2133600"/>
                      </a:xfrm>
                      <a:prstGeom prst="rect">
                        <a:avLst/>
                      </a:prstGeom>
                      <a:noFill/>
                      <a:ln w="635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4" name="Object 2">
            <a:extLst>
              <a:ext uri="{FF2B5EF4-FFF2-40B4-BE49-F238E27FC236}">
                <a16:creationId xmlns:a16="http://schemas.microsoft.com/office/drawing/2014/main" id="{1D7D5C78-4B73-45D6-ABA5-6DF04F6C3A9D}"/>
              </a:ext>
            </a:extLst>
          </p:cNvPr>
          <p:cNvGraphicFramePr>
            <a:graphicFrameLocks noChangeAspect="1"/>
          </p:cNvGraphicFramePr>
          <p:nvPr/>
        </p:nvGraphicFramePr>
        <p:xfrm>
          <a:off x="1219200" y="1600200"/>
          <a:ext cx="1498600" cy="404813"/>
        </p:xfrm>
        <a:graphic>
          <a:graphicData uri="http://schemas.openxmlformats.org/presentationml/2006/ole">
            <mc:AlternateContent xmlns:mc="http://schemas.openxmlformats.org/markup-compatibility/2006">
              <mc:Choice xmlns:v="urn:schemas-microsoft-com:vml" Requires="v">
                <p:oleObj spid="_x0000_s166203" name="公式" r:id="rId5" imgW="1498320" imgH="406080" progId="Equation.3">
                  <p:embed/>
                </p:oleObj>
              </mc:Choice>
              <mc:Fallback>
                <p:oleObj name="公式" r:id="rId5" imgW="1498320" imgH="406080" progId="Equation.3">
                  <p:embed/>
                  <p:pic>
                    <p:nvPicPr>
                      <p:cNvPr id="69634" name="Object 2">
                        <a:extLst>
                          <a:ext uri="{FF2B5EF4-FFF2-40B4-BE49-F238E27FC236}">
                            <a16:creationId xmlns:a16="http://schemas.microsoft.com/office/drawing/2014/main" id="{1D7D5C78-4B73-45D6-ABA5-6DF04F6C3A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600200"/>
                        <a:ext cx="14986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5" name="Object 3">
            <a:extLst>
              <a:ext uri="{FF2B5EF4-FFF2-40B4-BE49-F238E27FC236}">
                <a16:creationId xmlns:a16="http://schemas.microsoft.com/office/drawing/2014/main" id="{63FE1167-BFD9-4925-989B-2986B28509A4}"/>
              </a:ext>
            </a:extLst>
          </p:cNvPr>
          <p:cNvGraphicFramePr>
            <a:graphicFrameLocks noChangeAspect="1"/>
          </p:cNvGraphicFramePr>
          <p:nvPr/>
        </p:nvGraphicFramePr>
        <p:xfrm>
          <a:off x="3060700" y="1428750"/>
          <a:ext cx="2159000" cy="698500"/>
        </p:xfrm>
        <a:graphic>
          <a:graphicData uri="http://schemas.openxmlformats.org/presentationml/2006/ole">
            <mc:AlternateContent xmlns:mc="http://schemas.openxmlformats.org/markup-compatibility/2006">
              <mc:Choice xmlns:v="urn:schemas-microsoft-com:vml" Requires="v">
                <p:oleObj spid="_x0000_s166204" name="Equation" r:id="rId7" imgW="2158920" imgH="698400" progId="Equation.DSMT4">
                  <p:embed/>
                </p:oleObj>
              </mc:Choice>
              <mc:Fallback>
                <p:oleObj name="Equation" r:id="rId7" imgW="2158920" imgH="698400" progId="Equation.DSMT4">
                  <p:embed/>
                  <p:pic>
                    <p:nvPicPr>
                      <p:cNvPr id="69635" name="Object 3">
                        <a:extLst>
                          <a:ext uri="{FF2B5EF4-FFF2-40B4-BE49-F238E27FC236}">
                            <a16:creationId xmlns:a16="http://schemas.microsoft.com/office/drawing/2014/main" id="{63FE1167-BFD9-4925-989B-2986B28509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700" y="1428750"/>
                        <a:ext cx="2159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Text Box 4">
            <a:extLst>
              <a:ext uri="{FF2B5EF4-FFF2-40B4-BE49-F238E27FC236}">
                <a16:creationId xmlns:a16="http://schemas.microsoft.com/office/drawing/2014/main" id="{06E68D51-6217-4452-B9F4-F90F3B669E90}"/>
              </a:ext>
            </a:extLst>
          </p:cNvPr>
          <p:cNvSpPr txBox="1">
            <a:spLocks noChangeArrowheads="1"/>
          </p:cNvSpPr>
          <p:nvPr/>
        </p:nvSpPr>
        <p:spPr bwMode="auto">
          <a:xfrm>
            <a:off x="5486400" y="1524000"/>
            <a:ext cx="3048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solidFill>
                  <a:schemeClr val="accent2"/>
                </a:solidFill>
                <a:ea typeface="黑体" panose="02010609060101010101" pitchFamily="49" charset="-122"/>
              </a:rPr>
              <a:t>曲边梯形的面积</a:t>
            </a:r>
          </a:p>
        </p:txBody>
      </p:sp>
      <p:graphicFrame>
        <p:nvGraphicFramePr>
          <p:cNvPr id="69637" name="Object 5">
            <a:extLst>
              <a:ext uri="{FF2B5EF4-FFF2-40B4-BE49-F238E27FC236}">
                <a16:creationId xmlns:a16="http://schemas.microsoft.com/office/drawing/2014/main" id="{C49F6739-9647-4A11-AB1A-4F93AC9E3BB8}"/>
              </a:ext>
            </a:extLst>
          </p:cNvPr>
          <p:cNvGraphicFramePr>
            <a:graphicFrameLocks noChangeAspect="1"/>
          </p:cNvGraphicFramePr>
          <p:nvPr/>
        </p:nvGraphicFramePr>
        <p:xfrm>
          <a:off x="1219200" y="2362200"/>
          <a:ext cx="1498600" cy="404813"/>
        </p:xfrm>
        <a:graphic>
          <a:graphicData uri="http://schemas.openxmlformats.org/presentationml/2006/ole">
            <mc:AlternateContent xmlns:mc="http://schemas.openxmlformats.org/markup-compatibility/2006">
              <mc:Choice xmlns:v="urn:schemas-microsoft-com:vml" Requires="v">
                <p:oleObj spid="_x0000_s166205" name="公式" r:id="rId9" imgW="1498320" imgH="406080" progId="Equation.3">
                  <p:embed/>
                </p:oleObj>
              </mc:Choice>
              <mc:Fallback>
                <p:oleObj name="公式" r:id="rId9" imgW="1498320" imgH="406080" progId="Equation.3">
                  <p:embed/>
                  <p:pic>
                    <p:nvPicPr>
                      <p:cNvPr id="69637" name="Object 5">
                        <a:extLst>
                          <a:ext uri="{FF2B5EF4-FFF2-40B4-BE49-F238E27FC236}">
                            <a16:creationId xmlns:a16="http://schemas.microsoft.com/office/drawing/2014/main" id="{C49F6739-9647-4A11-AB1A-4F93AC9E3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2362200"/>
                        <a:ext cx="14986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6">
            <a:extLst>
              <a:ext uri="{FF2B5EF4-FFF2-40B4-BE49-F238E27FC236}">
                <a16:creationId xmlns:a16="http://schemas.microsoft.com/office/drawing/2014/main" id="{84E77DF6-4497-4146-A65A-9D523EC4305F}"/>
              </a:ext>
            </a:extLst>
          </p:cNvPr>
          <p:cNvGraphicFramePr>
            <a:graphicFrameLocks noChangeAspect="1"/>
          </p:cNvGraphicFramePr>
          <p:nvPr/>
        </p:nvGraphicFramePr>
        <p:xfrm>
          <a:off x="2990850" y="2190750"/>
          <a:ext cx="2374900" cy="698500"/>
        </p:xfrm>
        <a:graphic>
          <a:graphicData uri="http://schemas.openxmlformats.org/presentationml/2006/ole">
            <mc:AlternateContent xmlns:mc="http://schemas.openxmlformats.org/markup-compatibility/2006">
              <mc:Choice xmlns:v="urn:schemas-microsoft-com:vml" Requires="v">
                <p:oleObj spid="_x0000_s166206" name="Equation" r:id="rId11" imgW="2374560" imgH="698400" progId="Equation.DSMT4">
                  <p:embed/>
                </p:oleObj>
              </mc:Choice>
              <mc:Fallback>
                <p:oleObj name="Equation" r:id="rId11" imgW="2374560" imgH="698400" progId="Equation.DSMT4">
                  <p:embed/>
                  <p:pic>
                    <p:nvPicPr>
                      <p:cNvPr id="69638" name="Object 6">
                        <a:extLst>
                          <a:ext uri="{FF2B5EF4-FFF2-40B4-BE49-F238E27FC236}">
                            <a16:creationId xmlns:a16="http://schemas.microsoft.com/office/drawing/2014/main" id="{84E77DF6-4497-4146-A65A-9D523EC430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0850" y="2190750"/>
                        <a:ext cx="23749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9" name="Text Box 7">
            <a:extLst>
              <a:ext uri="{FF2B5EF4-FFF2-40B4-BE49-F238E27FC236}">
                <a16:creationId xmlns:a16="http://schemas.microsoft.com/office/drawing/2014/main" id="{13F1FBCD-DBD2-4676-A6EF-DB3E37DEF1CC}"/>
              </a:ext>
            </a:extLst>
          </p:cNvPr>
          <p:cNvSpPr txBox="1">
            <a:spLocks noChangeArrowheads="1"/>
          </p:cNvSpPr>
          <p:nvPr/>
        </p:nvSpPr>
        <p:spPr bwMode="auto">
          <a:xfrm>
            <a:off x="5486400" y="2057400"/>
            <a:ext cx="29718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solidFill>
                  <a:schemeClr val="accent2"/>
                </a:solidFill>
                <a:ea typeface="黑体" panose="02010609060101010101" pitchFamily="49" charset="-122"/>
              </a:rPr>
              <a:t>曲边梯形的面积的负值</a:t>
            </a:r>
          </a:p>
        </p:txBody>
      </p:sp>
      <p:graphicFrame>
        <p:nvGraphicFramePr>
          <p:cNvPr id="69648" name="Object 16">
            <a:extLst>
              <a:ext uri="{FF2B5EF4-FFF2-40B4-BE49-F238E27FC236}">
                <a16:creationId xmlns:a16="http://schemas.microsoft.com/office/drawing/2014/main" id="{9F5AE1BF-9C03-413C-B355-BE78A65F454F}"/>
              </a:ext>
            </a:extLst>
          </p:cNvPr>
          <p:cNvGraphicFramePr>
            <a:graphicFrameLocks noChangeAspect="1"/>
          </p:cNvGraphicFramePr>
          <p:nvPr/>
        </p:nvGraphicFramePr>
        <p:xfrm>
          <a:off x="2174875" y="4302125"/>
          <a:ext cx="261938" cy="304800"/>
        </p:xfrm>
        <a:graphic>
          <a:graphicData uri="http://schemas.openxmlformats.org/presentationml/2006/ole">
            <mc:AlternateContent xmlns:mc="http://schemas.openxmlformats.org/markup-compatibility/2006">
              <mc:Choice xmlns:v="urn:schemas-microsoft-com:vml" Requires="v">
                <p:oleObj spid="_x0000_s166207" name="公式" r:id="rId13" imgW="393480" imgH="457200" progId="Equation.3">
                  <p:embed/>
                </p:oleObj>
              </mc:Choice>
              <mc:Fallback>
                <p:oleObj name="公式" r:id="rId13" imgW="393480" imgH="457200" progId="Equation.3">
                  <p:embed/>
                  <p:pic>
                    <p:nvPicPr>
                      <p:cNvPr id="69648" name="Object 16">
                        <a:extLst>
                          <a:ext uri="{FF2B5EF4-FFF2-40B4-BE49-F238E27FC236}">
                            <a16:creationId xmlns:a16="http://schemas.microsoft.com/office/drawing/2014/main" id="{9F5AE1BF-9C03-413C-B355-BE78A65F45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74875" y="4302125"/>
                        <a:ext cx="2619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9" name="Object 17">
            <a:extLst>
              <a:ext uri="{FF2B5EF4-FFF2-40B4-BE49-F238E27FC236}">
                <a16:creationId xmlns:a16="http://schemas.microsoft.com/office/drawing/2014/main" id="{3F4B4E37-7886-4D43-A405-73DDA952DEF3}"/>
              </a:ext>
            </a:extLst>
          </p:cNvPr>
          <p:cNvGraphicFramePr>
            <a:graphicFrameLocks noChangeAspect="1"/>
          </p:cNvGraphicFramePr>
          <p:nvPr/>
        </p:nvGraphicFramePr>
        <p:xfrm>
          <a:off x="3144838" y="4551363"/>
          <a:ext cx="279400" cy="304800"/>
        </p:xfrm>
        <a:graphic>
          <a:graphicData uri="http://schemas.openxmlformats.org/presentationml/2006/ole">
            <mc:AlternateContent xmlns:mc="http://schemas.openxmlformats.org/markup-compatibility/2006">
              <mc:Choice xmlns:v="urn:schemas-microsoft-com:vml" Requires="v">
                <p:oleObj spid="_x0000_s166208" name="公式" r:id="rId15" imgW="419040" imgH="457200" progId="Equation.3">
                  <p:embed/>
                </p:oleObj>
              </mc:Choice>
              <mc:Fallback>
                <p:oleObj name="公式" r:id="rId15" imgW="419040" imgH="457200" progId="Equation.3">
                  <p:embed/>
                  <p:pic>
                    <p:nvPicPr>
                      <p:cNvPr id="69649" name="Object 17">
                        <a:extLst>
                          <a:ext uri="{FF2B5EF4-FFF2-40B4-BE49-F238E27FC236}">
                            <a16:creationId xmlns:a16="http://schemas.microsoft.com/office/drawing/2014/main" id="{3F4B4E37-7886-4D43-A405-73DDA952DE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44838" y="4551363"/>
                        <a:ext cx="279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0" name="Object 18">
            <a:extLst>
              <a:ext uri="{FF2B5EF4-FFF2-40B4-BE49-F238E27FC236}">
                <a16:creationId xmlns:a16="http://schemas.microsoft.com/office/drawing/2014/main" id="{360AAC60-19A2-45C6-8B5C-5C7D31A2EB30}"/>
              </a:ext>
            </a:extLst>
          </p:cNvPr>
          <p:cNvGraphicFramePr>
            <a:graphicFrameLocks noChangeAspect="1"/>
          </p:cNvGraphicFramePr>
          <p:nvPr/>
        </p:nvGraphicFramePr>
        <p:xfrm>
          <a:off x="4445000" y="4267200"/>
          <a:ext cx="279400" cy="304800"/>
        </p:xfrm>
        <a:graphic>
          <a:graphicData uri="http://schemas.openxmlformats.org/presentationml/2006/ole">
            <mc:AlternateContent xmlns:mc="http://schemas.openxmlformats.org/markup-compatibility/2006">
              <mc:Choice xmlns:v="urn:schemas-microsoft-com:vml" Requires="v">
                <p:oleObj spid="_x0000_s166209" name="公式" r:id="rId17" imgW="419040" imgH="457200" progId="Equation.3">
                  <p:embed/>
                </p:oleObj>
              </mc:Choice>
              <mc:Fallback>
                <p:oleObj name="公式" r:id="rId17" imgW="419040" imgH="457200" progId="Equation.3">
                  <p:embed/>
                  <p:pic>
                    <p:nvPicPr>
                      <p:cNvPr id="69650" name="Object 18">
                        <a:extLst>
                          <a:ext uri="{FF2B5EF4-FFF2-40B4-BE49-F238E27FC236}">
                            <a16:creationId xmlns:a16="http://schemas.microsoft.com/office/drawing/2014/main" id="{360AAC60-19A2-45C6-8B5C-5C7D31A2EB3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45000" y="4267200"/>
                        <a:ext cx="279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1" name="Object 19">
            <a:extLst>
              <a:ext uri="{FF2B5EF4-FFF2-40B4-BE49-F238E27FC236}">
                <a16:creationId xmlns:a16="http://schemas.microsoft.com/office/drawing/2014/main" id="{3AE7224E-C2EF-45C9-B4ED-2420C0CD28D8}"/>
              </a:ext>
            </a:extLst>
          </p:cNvPr>
          <p:cNvGraphicFramePr>
            <a:graphicFrameLocks noChangeAspect="1"/>
          </p:cNvGraphicFramePr>
          <p:nvPr/>
        </p:nvGraphicFramePr>
        <p:xfrm>
          <a:off x="5562600" y="4648200"/>
          <a:ext cx="269875" cy="304800"/>
        </p:xfrm>
        <a:graphic>
          <a:graphicData uri="http://schemas.openxmlformats.org/presentationml/2006/ole">
            <mc:AlternateContent xmlns:mc="http://schemas.openxmlformats.org/markup-compatibility/2006">
              <mc:Choice xmlns:v="urn:schemas-microsoft-com:vml" Requires="v">
                <p:oleObj spid="_x0000_s166210" name="公式" r:id="rId19" imgW="406080" imgH="457200" progId="Equation.3">
                  <p:embed/>
                </p:oleObj>
              </mc:Choice>
              <mc:Fallback>
                <p:oleObj name="公式" r:id="rId19" imgW="406080" imgH="457200" progId="Equation.3">
                  <p:embed/>
                  <p:pic>
                    <p:nvPicPr>
                      <p:cNvPr id="69651" name="Object 19">
                        <a:extLst>
                          <a:ext uri="{FF2B5EF4-FFF2-40B4-BE49-F238E27FC236}">
                            <a16:creationId xmlns:a16="http://schemas.microsoft.com/office/drawing/2014/main" id="{3AE7224E-C2EF-45C9-B4ED-2420C0CD28D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62600" y="4648200"/>
                        <a:ext cx="2698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2" name="Object 20">
            <a:extLst>
              <a:ext uri="{FF2B5EF4-FFF2-40B4-BE49-F238E27FC236}">
                <a16:creationId xmlns:a16="http://schemas.microsoft.com/office/drawing/2014/main" id="{7A41AB7E-9D68-4037-93C9-18893C33655E}"/>
              </a:ext>
            </a:extLst>
          </p:cNvPr>
          <p:cNvGraphicFramePr>
            <a:graphicFrameLocks noChangeAspect="1"/>
          </p:cNvGraphicFramePr>
          <p:nvPr/>
        </p:nvGraphicFramePr>
        <p:xfrm>
          <a:off x="1543050" y="5314950"/>
          <a:ext cx="4381500" cy="698500"/>
        </p:xfrm>
        <a:graphic>
          <a:graphicData uri="http://schemas.openxmlformats.org/presentationml/2006/ole">
            <mc:AlternateContent xmlns:mc="http://schemas.openxmlformats.org/markup-compatibility/2006">
              <mc:Choice xmlns:v="urn:schemas-microsoft-com:vml" Requires="v">
                <p:oleObj spid="_x0000_s166211" name="Equation" r:id="rId21" imgW="4381200" imgH="698400" progId="Equation.DSMT4">
                  <p:embed/>
                </p:oleObj>
              </mc:Choice>
              <mc:Fallback>
                <p:oleObj name="Equation" r:id="rId21" imgW="4381200" imgH="698400" progId="Equation.DSMT4">
                  <p:embed/>
                  <p:pic>
                    <p:nvPicPr>
                      <p:cNvPr id="69652" name="Object 20">
                        <a:extLst>
                          <a:ext uri="{FF2B5EF4-FFF2-40B4-BE49-F238E27FC236}">
                            <a16:creationId xmlns:a16="http://schemas.microsoft.com/office/drawing/2014/main" id="{7A41AB7E-9D68-4037-93C9-18893C33655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43050" y="5314950"/>
                        <a:ext cx="43815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3" name="Object 21">
            <a:extLst>
              <a:ext uri="{FF2B5EF4-FFF2-40B4-BE49-F238E27FC236}">
                <a16:creationId xmlns:a16="http://schemas.microsoft.com/office/drawing/2014/main" id="{3980E697-D88E-49F4-A428-707CC7F112EA}"/>
              </a:ext>
            </a:extLst>
          </p:cNvPr>
          <p:cNvGraphicFramePr>
            <a:graphicFrameLocks noChangeAspect="1"/>
          </p:cNvGraphicFramePr>
          <p:nvPr/>
        </p:nvGraphicFramePr>
        <p:xfrm>
          <a:off x="3733800" y="5638800"/>
          <a:ext cx="298450" cy="107950"/>
        </p:xfrm>
        <a:graphic>
          <a:graphicData uri="http://schemas.openxmlformats.org/presentationml/2006/ole">
            <mc:AlternateContent xmlns:mc="http://schemas.openxmlformats.org/markup-compatibility/2006">
              <mc:Choice xmlns:v="urn:schemas-microsoft-com:vml" Requires="v">
                <p:oleObj spid="_x0000_s166212" name="公式" r:id="rId23" imgW="241200" imgH="88560" progId="Equation.3">
                  <p:embed/>
                </p:oleObj>
              </mc:Choice>
              <mc:Fallback>
                <p:oleObj name="公式" r:id="rId23" imgW="241200" imgH="88560" progId="Equation.3">
                  <p:embed/>
                  <p:pic>
                    <p:nvPicPr>
                      <p:cNvPr id="69653" name="Object 21">
                        <a:extLst>
                          <a:ext uri="{FF2B5EF4-FFF2-40B4-BE49-F238E27FC236}">
                            <a16:creationId xmlns:a16="http://schemas.microsoft.com/office/drawing/2014/main" id="{3980E697-D88E-49F4-A428-707CC7F112E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33800" y="5638800"/>
                        <a:ext cx="298450" cy="10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4" name="Object 22">
            <a:extLst>
              <a:ext uri="{FF2B5EF4-FFF2-40B4-BE49-F238E27FC236}">
                <a16:creationId xmlns:a16="http://schemas.microsoft.com/office/drawing/2014/main" id="{41853A5E-15A6-4F5A-A60B-6EA6114E03FF}"/>
              </a:ext>
            </a:extLst>
          </p:cNvPr>
          <p:cNvGraphicFramePr>
            <a:graphicFrameLocks noChangeAspect="1"/>
          </p:cNvGraphicFramePr>
          <p:nvPr/>
        </p:nvGraphicFramePr>
        <p:xfrm>
          <a:off x="4495800" y="5562600"/>
          <a:ext cx="265113" cy="252413"/>
        </p:xfrm>
        <a:graphic>
          <a:graphicData uri="http://schemas.openxmlformats.org/presentationml/2006/ole">
            <mc:AlternateContent xmlns:mc="http://schemas.openxmlformats.org/markup-compatibility/2006">
              <mc:Choice xmlns:v="urn:schemas-microsoft-com:vml" Requires="v">
                <p:oleObj spid="_x0000_s166213" name="公式" r:id="rId25" imgW="266400" imgH="253800" progId="Equation.3">
                  <p:embed/>
                </p:oleObj>
              </mc:Choice>
              <mc:Fallback>
                <p:oleObj name="公式" r:id="rId25" imgW="266400" imgH="253800" progId="Equation.3">
                  <p:embed/>
                  <p:pic>
                    <p:nvPicPr>
                      <p:cNvPr id="69654" name="Object 22">
                        <a:extLst>
                          <a:ext uri="{FF2B5EF4-FFF2-40B4-BE49-F238E27FC236}">
                            <a16:creationId xmlns:a16="http://schemas.microsoft.com/office/drawing/2014/main" id="{41853A5E-15A6-4F5A-A60B-6EA6114E03F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95800" y="5562600"/>
                        <a:ext cx="265113"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5" name="Object 23">
            <a:extLst>
              <a:ext uri="{FF2B5EF4-FFF2-40B4-BE49-F238E27FC236}">
                <a16:creationId xmlns:a16="http://schemas.microsoft.com/office/drawing/2014/main" id="{2402109A-741A-4899-A41F-86EC2F094BC8}"/>
              </a:ext>
            </a:extLst>
          </p:cNvPr>
          <p:cNvGraphicFramePr>
            <a:graphicFrameLocks noChangeAspect="1"/>
          </p:cNvGraphicFramePr>
          <p:nvPr/>
        </p:nvGraphicFramePr>
        <p:xfrm>
          <a:off x="5257800" y="5638800"/>
          <a:ext cx="342900" cy="123825"/>
        </p:xfrm>
        <a:graphic>
          <a:graphicData uri="http://schemas.openxmlformats.org/presentationml/2006/ole">
            <mc:AlternateContent xmlns:mc="http://schemas.openxmlformats.org/markup-compatibility/2006">
              <mc:Choice xmlns:v="urn:schemas-microsoft-com:vml" Requires="v">
                <p:oleObj spid="_x0000_s166214" name="公式" r:id="rId27" imgW="241200" imgH="88560" progId="Equation.3">
                  <p:embed/>
                </p:oleObj>
              </mc:Choice>
              <mc:Fallback>
                <p:oleObj name="公式" r:id="rId27" imgW="241200" imgH="88560" progId="Equation.3">
                  <p:embed/>
                  <p:pic>
                    <p:nvPicPr>
                      <p:cNvPr id="69655" name="Object 23">
                        <a:extLst>
                          <a:ext uri="{FF2B5EF4-FFF2-40B4-BE49-F238E27FC236}">
                            <a16:creationId xmlns:a16="http://schemas.microsoft.com/office/drawing/2014/main" id="{2402109A-741A-4899-A41F-86EC2F094BC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57800" y="5638800"/>
                        <a:ext cx="342900" cy="12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6" name="Rectangle 24">
            <a:extLst>
              <a:ext uri="{FF2B5EF4-FFF2-40B4-BE49-F238E27FC236}">
                <a16:creationId xmlns:a16="http://schemas.microsoft.com/office/drawing/2014/main" id="{FDCECCD8-1A56-40A0-8C77-A2646B66BBF0}"/>
              </a:ext>
            </a:extLst>
          </p:cNvPr>
          <p:cNvSpPr>
            <a:spLocks noGrp="1" noChangeArrowheads="1"/>
          </p:cNvSpPr>
          <p:nvPr>
            <p:ph type="title"/>
          </p:nvPr>
        </p:nvSpPr>
        <p:spPr/>
        <p:txBody>
          <a:bodyPr/>
          <a:lstStyle/>
          <a:p>
            <a:pPr algn="l"/>
            <a:r>
              <a:rPr lang="zh-CN" altLang="en-US" sz="4000"/>
              <a:t>四、定积分的几何意义</a:t>
            </a:r>
          </a:p>
        </p:txBody>
      </p:sp>
    </p:spTree>
    <p:extLst>
      <p:ext uri="{BB962C8B-B14F-4D97-AF65-F5344CB8AC3E}">
        <p14:creationId xmlns:p14="http://schemas.microsoft.com/office/powerpoint/2010/main" val="31295361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B2721F22-6575-4543-9E95-89E86897C231}"/>
              </a:ext>
            </a:extLst>
          </p:cNvPr>
          <p:cNvSpPr txBox="1">
            <a:spLocks noChangeArrowheads="1"/>
          </p:cNvSpPr>
          <p:nvPr/>
        </p:nvSpPr>
        <p:spPr bwMode="auto">
          <a:xfrm>
            <a:off x="899592" y="1124744"/>
            <a:ext cx="3048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zh-CN" altLang="en-US" sz="3200" b="1" dirty="0">
                <a:ea typeface="黑体" panose="02010609060101010101" pitchFamily="49" charset="-122"/>
              </a:rPr>
              <a:t>几何意义：</a:t>
            </a:r>
          </a:p>
        </p:txBody>
      </p:sp>
      <p:graphicFrame>
        <p:nvGraphicFramePr>
          <p:cNvPr id="70659" name="Object 3">
            <a:extLst>
              <a:ext uri="{FF2B5EF4-FFF2-40B4-BE49-F238E27FC236}">
                <a16:creationId xmlns:a16="http://schemas.microsoft.com/office/drawing/2014/main" id="{EB8FDDEE-9D45-43D6-90AB-AA116C2B52FE}"/>
              </a:ext>
            </a:extLst>
          </p:cNvPr>
          <p:cNvGraphicFramePr>
            <a:graphicFrameLocks noChangeAspect="1"/>
          </p:cNvGraphicFramePr>
          <p:nvPr/>
        </p:nvGraphicFramePr>
        <p:xfrm>
          <a:off x="1102792" y="1912144"/>
          <a:ext cx="7050088" cy="2032000"/>
        </p:xfrm>
        <a:graphic>
          <a:graphicData uri="http://schemas.openxmlformats.org/presentationml/2006/ole">
            <mc:AlternateContent xmlns:mc="http://schemas.openxmlformats.org/markup-compatibility/2006">
              <mc:Choice xmlns:v="urn:schemas-microsoft-com:vml" Requires="v">
                <p:oleObj spid="_x0000_s167058" name="公式" r:id="rId3" imgW="7048440" imgH="2031840" progId="Equation.3">
                  <p:embed/>
                </p:oleObj>
              </mc:Choice>
              <mc:Fallback>
                <p:oleObj name="公式" r:id="rId3" imgW="7048440" imgH="2031840" progId="Equation.3">
                  <p:embed/>
                  <p:pic>
                    <p:nvPicPr>
                      <p:cNvPr id="70659" name="Object 3">
                        <a:extLst>
                          <a:ext uri="{FF2B5EF4-FFF2-40B4-BE49-F238E27FC236}">
                            <a16:creationId xmlns:a16="http://schemas.microsoft.com/office/drawing/2014/main" id="{EB8FDDEE-9D45-43D6-90AB-AA116C2B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792" y="1912144"/>
                        <a:ext cx="7050088"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675" name="Group 19">
            <a:extLst>
              <a:ext uri="{FF2B5EF4-FFF2-40B4-BE49-F238E27FC236}">
                <a16:creationId xmlns:a16="http://schemas.microsoft.com/office/drawing/2014/main" id="{EAA3320F-45DB-4C22-AF69-EAEFA4C59982}"/>
              </a:ext>
            </a:extLst>
          </p:cNvPr>
          <p:cNvGrpSpPr>
            <a:grpSpLocks/>
          </p:cNvGrpSpPr>
          <p:nvPr/>
        </p:nvGrpSpPr>
        <p:grpSpPr bwMode="auto">
          <a:xfrm>
            <a:off x="1432992" y="4020344"/>
            <a:ext cx="5638800" cy="2192338"/>
            <a:chOff x="912" y="2544"/>
            <a:chExt cx="3552" cy="1381"/>
          </a:xfrm>
        </p:grpSpPr>
        <p:graphicFrame>
          <p:nvGraphicFramePr>
            <p:cNvPr id="70673" name="Object 17">
              <a:extLst>
                <a:ext uri="{FF2B5EF4-FFF2-40B4-BE49-F238E27FC236}">
                  <a16:creationId xmlns:a16="http://schemas.microsoft.com/office/drawing/2014/main" id="{3667A374-5623-4674-AC06-0927720BB47D}"/>
                </a:ext>
              </a:extLst>
            </p:cNvPr>
            <p:cNvGraphicFramePr>
              <a:graphicFrameLocks noChangeAspect="1"/>
            </p:cNvGraphicFramePr>
            <p:nvPr/>
          </p:nvGraphicFramePr>
          <p:xfrm>
            <a:off x="912" y="2544"/>
            <a:ext cx="3552" cy="1381"/>
          </p:xfrm>
          <a:graphic>
            <a:graphicData uri="http://schemas.openxmlformats.org/presentationml/2006/ole">
              <mc:AlternateContent xmlns:mc="http://schemas.openxmlformats.org/markup-compatibility/2006">
                <mc:Choice xmlns:v="urn:schemas-microsoft-com:vml" Requires="v">
                  <p:oleObj spid="_x0000_s167059" name="BMP 图象" r:id="rId5" imgW="2819794" imgH="1867161" progId="Paint.Picture">
                    <p:embed/>
                  </p:oleObj>
                </mc:Choice>
                <mc:Fallback>
                  <p:oleObj name="BMP 图象" r:id="rId5" imgW="2819794" imgH="1867161" progId="Paint.Picture">
                    <p:embed/>
                    <p:pic>
                      <p:nvPicPr>
                        <p:cNvPr id="70673" name="Object 17">
                          <a:extLst>
                            <a:ext uri="{FF2B5EF4-FFF2-40B4-BE49-F238E27FC236}">
                              <a16:creationId xmlns:a16="http://schemas.microsoft.com/office/drawing/2014/main" id="{3667A374-5623-4674-AC06-0927720BB4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544"/>
                          <a:ext cx="3552" cy="1381"/>
                        </a:xfrm>
                        <a:prstGeom prst="rect">
                          <a:avLst/>
                        </a:prstGeom>
                        <a:noFill/>
                        <a:ln w="635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9" name="Object 13">
              <a:extLst>
                <a:ext uri="{FF2B5EF4-FFF2-40B4-BE49-F238E27FC236}">
                  <a16:creationId xmlns:a16="http://schemas.microsoft.com/office/drawing/2014/main" id="{27DD08FC-D2CB-4117-B516-27E2C371CAEA}"/>
                </a:ext>
              </a:extLst>
            </p:cNvPr>
            <p:cNvGraphicFramePr>
              <a:graphicFrameLocks noChangeAspect="1"/>
            </p:cNvGraphicFramePr>
            <p:nvPr/>
          </p:nvGraphicFramePr>
          <p:xfrm>
            <a:off x="2736" y="3067"/>
            <a:ext cx="144" cy="137"/>
          </p:xfrm>
          <a:graphic>
            <a:graphicData uri="http://schemas.openxmlformats.org/presentationml/2006/ole">
              <mc:AlternateContent xmlns:mc="http://schemas.openxmlformats.org/markup-compatibility/2006">
                <mc:Choice xmlns:v="urn:schemas-microsoft-com:vml" Requires="v">
                  <p:oleObj spid="_x0000_s167060" name="公式" r:id="rId7" imgW="253800" imgH="241200" progId="Equation.3">
                    <p:embed/>
                  </p:oleObj>
                </mc:Choice>
                <mc:Fallback>
                  <p:oleObj name="公式" r:id="rId7" imgW="253800" imgH="241200" progId="Equation.3">
                    <p:embed/>
                    <p:pic>
                      <p:nvPicPr>
                        <p:cNvPr id="70669" name="Object 13">
                          <a:extLst>
                            <a:ext uri="{FF2B5EF4-FFF2-40B4-BE49-F238E27FC236}">
                              <a16:creationId xmlns:a16="http://schemas.microsoft.com/office/drawing/2014/main" id="{27DD08FC-D2CB-4117-B516-27E2C371CA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3067"/>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0" name="Object 14">
              <a:extLst>
                <a:ext uri="{FF2B5EF4-FFF2-40B4-BE49-F238E27FC236}">
                  <a16:creationId xmlns:a16="http://schemas.microsoft.com/office/drawing/2014/main" id="{361FAA03-034C-476C-ABFA-F1A4FF8F01CC}"/>
                </a:ext>
              </a:extLst>
            </p:cNvPr>
            <p:cNvGraphicFramePr>
              <a:graphicFrameLocks noChangeAspect="1"/>
            </p:cNvGraphicFramePr>
            <p:nvPr/>
          </p:nvGraphicFramePr>
          <p:xfrm>
            <a:off x="1235" y="2971"/>
            <a:ext cx="144" cy="137"/>
          </p:xfrm>
          <a:graphic>
            <a:graphicData uri="http://schemas.openxmlformats.org/presentationml/2006/ole">
              <mc:AlternateContent xmlns:mc="http://schemas.openxmlformats.org/markup-compatibility/2006">
                <mc:Choice xmlns:v="urn:schemas-microsoft-com:vml" Requires="v">
                  <p:oleObj spid="_x0000_s167061" name="公式" r:id="rId9" imgW="253800" imgH="241200" progId="Equation.3">
                    <p:embed/>
                  </p:oleObj>
                </mc:Choice>
                <mc:Fallback>
                  <p:oleObj name="公式" r:id="rId9" imgW="253800" imgH="241200" progId="Equation.3">
                    <p:embed/>
                    <p:pic>
                      <p:nvPicPr>
                        <p:cNvPr id="70670" name="Object 14">
                          <a:extLst>
                            <a:ext uri="{FF2B5EF4-FFF2-40B4-BE49-F238E27FC236}">
                              <a16:creationId xmlns:a16="http://schemas.microsoft.com/office/drawing/2014/main" id="{361FAA03-034C-476C-ABFA-F1A4FF8F01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5" y="2971"/>
                          <a:ext cx="144"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1" name="Object 15">
              <a:extLst>
                <a:ext uri="{FF2B5EF4-FFF2-40B4-BE49-F238E27FC236}">
                  <a16:creationId xmlns:a16="http://schemas.microsoft.com/office/drawing/2014/main" id="{2AF9D6FD-908B-4000-94A5-9A7727112289}"/>
                </a:ext>
              </a:extLst>
            </p:cNvPr>
            <p:cNvGraphicFramePr>
              <a:graphicFrameLocks noChangeAspect="1"/>
            </p:cNvGraphicFramePr>
            <p:nvPr/>
          </p:nvGraphicFramePr>
          <p:xfrm>
            <a:off x="1968" y="3345"/>
            <a:ext cx="135" cy="49"/>
          </p:xfrm>
          <a:graphic>
            <a:graphicData uri="http://schemas.openxmlformats.org/presentationml/2006/ole">
              <mc:AlternateContent xmlns:mc="http://schemas.openxmlformats.org/markup-compatibility/2006">
                <mc:Choice xmlns:v="urn:schemas-microsoft-com:vml" Requires="v">
                  <p:oleObj spid="_x0000_s167062" name="公式" r:id="rId10" imgW="241200" imgH="88560" progId="Equation.3">
                    <p:embed/>
                  </p:oleObj>
                </mc:Choice>
                <mc:Fallback>
                  <p:oleObj name="公式" r:id="rId10" imgW="241200" imgH="88560" progId="Equation.3">
                    <p:embed/>
                    <p:pic>
                      <p:nvPicPr>
                        <p:cNvPr id="70671" name="Object 15">
                          <a:extLst>
                            <a:ext uri="{FF2B5EF4-FFF2-40B4-BE49-F238E27FC236}">
                              <a16:creationId xmlns:a16="http://schemas.microsoft.com/office/drawing/2014/main" id="{2AF9D6FD-908B-4000-94A5-9A77271122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3345"/>
                          <a:ext cx="135" cy="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2" name="Object 16">
              <a:extLst>
                <a:ext uri="{FF2B5EF4-FFF2-40B4-BE49-F238E27FC236}">
                  <a16:creationId xmlns:a16="http://schemas.microsoft.com/office/drawing/2014/main" id="{EEF0D576-E098-4976-BBD7-39CC00C176D4}"/>
                </a:ext>
              </a:extLst>
            </p:cNvPr>
            <p:cNvGraphicFramePr>
              <a:graphicFrameLocks noChangeAspect="1"/>
            </p:cNvGraphicFramePr>
            <p:nvPr/>
          </p:nvGraphicFramePr>
          <p:xfrm>
            <a:off x="3566" y="3441"/>
            <a:ext cx="135" cy="49"/>
          </p:xfrm>
          <a:graphic>
            <a:graphicData uri="http://schemas.openxmlformats.org/presentationml/2006/ole">
              <mc:AlternateContent xmlns:mc="http://schemas.openxmlformats.org/markup-compatibility/2006">
                <mc:Choice xmlns:v="urn:schemas-microsoft-com:vml" Requires="v">
                  <p:oleObj spid="_x0000_s167063" name="公式" r:id="rId12" imgW="241200" imgH="88560" progId="Equation.3">
                    <p:embed/>
                  </p:oleObj>
                </mc:Choice>
                <mc:Fallback>
                  <p:oleObj name="公式" r:id="rId12" imgW="241200" imgH="88560" progId="Equation.3">
                    <p:embed/>
                    <p:pic>
                      <p:nvPicPr>
                        <p:cNvPr id="70672" name="Object 16">
                          <a:extLst>
                            <a:ext uri="{FF2B5EF4-FFF2-40B4-BE49-F238E27FC236}">
                              <a16:creationId xmlns:a16="http://schemas.microsoft.com/office/drawing/2014/main" id="{EEF0D576-E098-4976-BBD7-39CC00C176D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6" y="3441"/>
                          <a:ext cx="135" cy="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a:extLst>
              <a:ext uri="{FF2B5EF4-FFF2-40B4-BE49-F238E27FC236}">
                <a16:creationId xmlns:a16="http://schemas.microsoft.com/office/drawing/2014/main" id="{538D460A-4EB9-47BA-A7B8-B76FBEC784B6}"/>
              </a:ext>
            </a:extLst>
          </p:cNvPr>
          <p:cNvSpPr txBox="1"/>
          <p:nvPr/>
        </p:nvSpPr>
        <p:spPr>
          <a:xfrm>
            <a:off x="319835" y="413219"/>
            <a:ext cx="3480440" cy="584775"/>
          </a:xfrm>
          <a:prstGeom prst="rect">
            <a:avLst/>
          </a:prstGeom>
          <a:noFill/>
        </p:spPr>
        <p:txBody>
          <a:bodyPr wrap="none" rtlCol="0">
            <a:spAutoFit/>
          </a:bodyPr>
          <a:lstStyle/>
          <a:p>
            <a:r>
              <a:rPr lang="zh-CN" altLang="en-US" sz="3200" b="1" dirty="0">
                <a:ea typeface="黑体" panose="02010609060101010101" pitchFamily="49" charset="-122"/>
              </a:rPr>
              <a:t>定积分的几何意义</a:t>
            </a:r>
            <a:endParaRPr lang="zh-CN" altLang="en-US" sz="3200" dirty="0"/>
          </a:p>
        </p:txBody>
      </p:sp>
    </p:spTree>
    <p:extLst>
      <p:ext uri="{BB962C8B-B14F-4D97-AF65-F5344CB8AC3E}">
        <p14:creationId xmlns:p14="http://schemas.microsoft.com/office/powerpoint/2010/main" val="11172885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5652F1BB-E72F-4D42-8C97-4D4B1F7353CA}"/>
              </a:ext>
            </a:extLst>
          </p:cNvPr>
          <p:cNvSpPr>
            <a:spLocks noGrp="1" noChangeArrowheads="1"/>
          </p:cNvSpPr>
          <p:nvPr>
            <p:ph type="title"/>
          </p:nvPr>
        </p:nvSpPr>
        <p:spPr/>
        <p:txBody>
          <a:bodyPr/>
          <a:lstStyle/>
          <a:p>
            <a:pPr algn="l"/>
            <a:r>
              <a:rPr lang="zh-CN" altLang="en-US" sz="4000" dirty="0"/>
              <a:t>小结</a:t>
            </a:r>
          </a:p>
        </p:txBody>
      </p:sp>
      <p:sp>
        <p:nvSpPr>
          <p:cNvPr id="78852" name="Text Box 4">
            <a:extLst>
              <a:ext uri="{FF2B5EF4-FFF2-40B4-BE49-F238E27FC236}">
                <a16:creationId xmlns:a16="http://schemas.microsoft.com/office/drawing/2014/main" id="{97D57D53-239C-4E64-9622-8167B3377671}"/>
              </a:ext>
            </a:extLst>
          </p:cNvPr>
          <p:cNvSpPr txBox="1">
            <a:spLocks noChangeArrowheads="1"/>
          </p:cNvSpPr>
          <p:nvPr/>
        </p:nvSpPr>
        <p:spPr bwMode="auto">
          <a:xfrm>
            <a:off x="914400" y="1752600"/>
            <a:ext cx="73914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zh-CN" altLang="en-US" sz="3200" b="1">
                <a:ea typeface="黑体" panose="02010609060101010101" pitchFamily="49" charset="-122"/>
              </a:rPr>
              <a:t>１．定积分的实质</a:t>
            </a:r>
            <a:r>
              <a:rPr lang="zh-CN" altLang="en-US" sz="3200" b="1"/>
              <a:t>：特殊和式的极限．</a:t>
            </a:r>
          </a:p>
        </p:txBody>
      </p:sp>
      <p:sp>
        <p:nvSpPr>
          <p:cNvPr id="78853" name="Text Box 5">
            <a:extLst>
              <a:ext uri="{FF2B5EF4-FFF2-40B4-BE49-F238E27FC236}">
                <a16:creationId xmlns:a16="http://schemas.microsoft.com/office/drawing/2014/main" id="{5EE7D7E7-350C-499E-89EC-9349CC50A172}"/>
              </a:ext>
            </a:extLst>
          </p:cNvPr>
          <p:cNvSpPr txBox="1">
            <a:spLocks noChangeArrowheads="1"/>
          </p:cNvSpPr>
          <p:nvPr/>
        </p:nvSpPr>
        <p:spPr bwMode="auto">
          <a:xfrm>
            <a:off x="914400" y="2514600"/>
            <a:ext cx="65532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zh-CN" altLang="en-US" sz="3200" b="1">
                <a:ea typeface="黑体" panose="02010609060101010101" pitchFamily="49" charset="-122"/>
              </a:rPr>
              <a:t>２．定积分的思想和方法：</a:t>
            </a:r>
            <a:endParaRPr lang="zh-CN" altLang="en-US" sz="3200" b="1"/>
          </a:p>
        </p:txBody>
      </p:sp>
      <p:grpSp>
        <p:nvGrpSpPr>
          <p:cNvPr id="78854" name="Group 6">
            <a:extLst>
              <a:ext uri="{FF2B5EF4-FFF2-40B4-BE49-F238E27FC236}">
                <a16:creationId xmlns:a16="http://schemas.microsoft.com/office/drawing/2014/main" id="{35DE073D-DC21-49B2-B3CA-BF2AAF2DAC5A}"/>
              </a:ext>
            </a:extLst>
          </p:cNvPr>
          <p:cNvGrpSpPr>
            <a:grpSpLocks/>
          </p:cNvGrpSpPr>
          <p:nvPr/>
        </p:nvGrpSpPr>
        <p:grpSpPr bwMode="auto">
          <a:xfrm>
            <a:off x="1676400" y="4038600"/>
            <a:ext cx="3048000" cy="381000"/>
            <a:chOff x="1056" y="2352"/>
            <a:chExt cx="1920" cy="240"/>
          </a:xfrm>
        </p:grpSpPr>
        <p:sp>
          <p:nvSpPr>
            <p:cNvPr id="78855" name="AutoShape 7">
              <a:extLst>
                <a:ext uri="{FF2B5EF4-FFF2-40B4-BE49-F238E27FC236}">
                  <a16:creationId xmlns:a16="http://schemas.microsoft.com/office/drawing/2014/main" id="{1BEFE8D4-F7F6-48E3-A3EC-E225320D0D9A}"/>
                </a:ext>
              </a:extLst>
            </p:cNvPr>
            <p:cNvSpPr>
              <a:spLocks noChangeArrowheads="1"/>
            </p:cNvSpPr>
            <p:nvPr/>
          </p:nvSpPr>
          <p:spPr bwMode="auto">
            <a:xfrm>
              <a:off x="1056" y="2352"/>
              <a:ext cx="96" cy="240"/>
            </a:xfrm>
            <a:prstGeom prst="downArrow">
              <a:avLst>
                <a:gd name="adj1" fmla="val 50000"/>
                <a:gd name="adj2" fmla="val 62500"/>
              </a:avLst>
            </a:prstGeom>
            <a:noFill/>
            <a:ln w="12700">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vert="eaVert" wrap="none" anchor="ctr"/>
            <a:lstStyle/>
            <a:p>
              <a:endParaRPr lang="zh-CN" altLang="en-US"/>
            </a:p>
          </p:txBody>
        </p:sp>
        <p:sp>
          <p:nvSpPr>
            <p:cNvPr id="78856" name="AutoShape 8">
              <a:extLst>
                <a:ext uri="{FF2B5EF4-FFF2-40B4-BE49-F238E27FC236}">
                  <a16:creationId xmlns:a16="http://schemas.microsoft.com/office/drawing/2014/main" id="{857D6B8D-1245-4E2B-B27A-5DDBBFB29FD7}"/>
                </a:ext>
              </a:extLst>
            </p:cNvPr>
            <p:cNvSpPr>
              <a:spLocks noChangeArrowheads="1"/>
            </p:cNvSpPr>
            <p:nvPr/>
          </p:nvSpPr>
          <p:spPr bwMode="auto">
            <a:xfrm>
              <a:off x="2880" y="2352"/>
              <a:ext cx="96" cy="240"/>
            </a:xfrm>
            <a:prstGeom prst="downArrow">
              <a:avLst>
                <a:gd name="adj1" fmla="val 50000"/>
                <a:gd name="adj2" fmla="val 62500"/>
              </a:avLst>
            </a:prstGeom>
            <a:noFill/>
            <a:ln w="12700">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vert="eaVert" wrap="none" anchor="ctr"/>
            <a:lstStyle/>
            <a:p>
              <a:endParaRPr lang="zh-CN" altLang="en-US"/>
            </a:p>
          </p:txBody>
        </p:sp>
      </p:grpSp>
      <p:grpSp>
        <p:nvGrpSpPr>
          <p:cNvPr id="78857" name="Group 9">
            <a:extLst>
              <a:ext uri="{FF2B5EF4-FFF2-40B4-BE49-F238E27FC236}">
                <a16:creationId xmlns:a16="http://schemas.microsoft.com/office/drawing/2014/main" id="{7C7C60EB-CEFC-421F-A209-612F28A6BC2E}"/>
              </a:ext>
            </a:extLst>
          </p:cNvPr>
          <p:cNvGrpSpPr>
            <a:grpSpLocks/>
          </p:cNvGrpSpPr>
          <p:nvPr/>
        </p:nvGrpSpPr>
        <p:grpSpPr bwMode="auto">
          <a:xfrm>
            <a:off x="1676400" y="4953000"/>
            <a:ext cx="3048000" cy="381000"/>
            <a:chOff x="1056" y="2928"/>
            <a:chExt cx="1920" cy="240"/>
          </a:xfrm>
        </p:grpSpPr>
        <p:sp>
          <p:nvSpPr>
            <p:cNvPr id="78858" name="AutoShape 10">
              <a:extLst>
                <a:ext uri="{FF2B5EF4-FFF2-40B4-BE49-F238E27FC236}">
                  <a16:creationId xmlns:a16="http://schemas.microsoft.com/office/drawing/2014/main" id="{ACE9E702-0813-42A2-A870-CFFEDF9B8842}"/>
                </a:ext>
              </a:extLst>
            </p:cNvPr>
            <p:cNvSpPr>
              <a:spLocks noChangeArrowheads="1"/>
            </p:cNvSpPr>
            <p:nvPr/>
          </p:nvSpPr>
          <p:spPr bwMode="auto">
            <a:xfrm>
              <a:off x="1056" y="2928"/>
              <a:ext cx="96" cy="240"/>
            </a:xfrm>
            <a:prstGeom prst="downArrow">
              <a:avLst>
                <a:gd name="adj1" fmla="val 50000"/>
                <a:gd name="adj2" fmla="val 62500"/>
              </a:avLst>
            </a:prstGeom>
            <a:noFill/>
            <a:ln w="12700">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vert="eaVert" wrap="none" anchor="ctr"/>
            <a:lstStyle/>
            <a:p>
              <a:endParaRPr lang="zh-CN" altLang="en-US"/>
            </a:p>
          </p:txBody>
        </p:sp>
        <p:sp>
          <p:nvSpPr>
            <p:cNvPr id="78859" name="AutoShape 11">
              <a:extLst>
                <a:ext uri="{FF2B5EF4-FFF2-40B4-BE49-F238E27FC236}">
                  <a16:creationId xmlns:a16="http://schemas.microsoft.com/office/drawing/2014/main" id="{B00D3405-6A8A-4C41-8E6C-1186CBBE68CE}"/>
                </a:ext>
              </a:extLst>
            </p:cNvPr>
            <p:cNvSpPr>
              <a:spLocks noChangeArrowheads="1"/>
            </p:cNvSpPr>
            <p:nvPr/>
          </p:nvSpPr>
          <p:spPr bwMode="auto">
            <a:xfrm>
              <a:off x="2880" y="2928"/>
              <a:ext cx="96" cy="240"/>
            </a:xfrm>
            <a:prstGeom prst="downArrow">
              <a:avLst>
                <a:gd name="adj1" fmla="val 50000"/>
                <a:gd name="adj2" fmla="val 62500"/>
              </a:avLst>
            </a:prstGeom>
            <a:noFill/>
            <a:ln w="12700">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vert="eaVert" wrap="none" anchor="ctr"/>
            <a:lstStyle/>
            <a:p>
              <a:endParaRPr lang="zh-CN" altLang="en-US"/>
            </a:p>
          </p:txBody>
        </p:sp>
      </p:grpSp>
      <p:grpSp>
        <p:nvGrpSpPr>
          <p:cNvPr id="78860" name="Group 12">
            <a:extLst>
              <a:ext uri="{FF2B5EF4-FFF2-40B4-BE49-F238E27FC236}">
                <a16:creationId xmlns:a16="http://schemas.microsoft.com/office/drawing/2014/main" id="{BBC69A95-38A0-449E-BD96-17CDF5522308}"/>
              </a:ext>
            </a:extLst>
          </p:cNvPr>
          <p:cNvGrpSpPr>
            <a:grpSpLocks/>
          </p:cNvGrpSpPr>
          <p:nvPr/>
        </p:nvGrpSpPr>
        <p:grpSpPr bwMode="auto">
          <a:xfrm>
            <a:off x="1219200" y="3581400"/>
            <a:ext cx="4419600" cy="381000"/>
            <a:chOff x="768" y="2064"/>
            <a:chExt cx="2784" cy="240"/>
          </a:xfrm>
        </p:grpSpPr>
        <p:sp>
          <p:nvSpPr>
            <p:cNvPr id="78861" name="Rectangle 13">
              <a:extLst>
                <a:ext uri="{FF2B5EF4-FFF2-40B4-BE49-F238E27FC236}">
                  <a16:creationId xmlns:a16="http://schemas.microsoft.com/office/drawing/2014/main" id="{8E2FD23F-8DD8-412C-9C75-D37E8D1BEA09}"/>
                </a:ext>
              </a:extLst>
            </p:cNvPr>
            <p:cNvSpPr>
              <a:spLocks noChangeArrowheads="1"/>
            </p:cNvSpPr>
            <p:nvPr/>
          </p:nvSpPr>
          <p:spPr bwMode="auto">
            <a:xfrm>
              <a:off x="768" y="2064"/>
              <a:ext cx="720" cy="24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b="1">
                  <a:solidFill>
                    <a:schemeClr val="accent2"/>
                  </a:solidFill>
                </a:rPr>
                <a:t>分割</a:t>
              </a:r>
            </a:p>
          </p:txBody>
        </p:sp>
        <p:sp>
          <p:nvSpPr>
            <p:cNvPr id="78862" name="Rectangle 14">
              <a:extLst>
                <a:ext uri="{FF2B5EF4-FFF2-40B4-BE49-F238E27FC236}">
                  <a16:creationId xmlns:a16="http://schemas.microsoft.com/office/drawing/2014/main" id="{1FB7B94F-0678-4C27-A548-BA73BDF662E9}"/>
                </a:ext>
              </a:extLst>
            </p:cNvPr>
            <p:cNvSpPr>
              <a:spLocks noChangeArrowheads="1"/>
            </p:cNvSpPr>
            <p:nvPr/>
          </p:nvSpPr>
          <p:spPr bwMode="auto">
            <a:xfrm>
              <a:off x="2352" y="2064"/>
              <a:ext cx="1200" cy="240"/>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b="1"/>
                <a:t>化整为零</a:t>
              </a:r>
            </a:p>
          </p:txBody>
        </p:sp>
        <p:sp>
          <p:nvSpPr>
            <p:cNvPr id="78863" name="AutoShape 15">
              <a:extLst>
                <a:ext uri="{FF2B5EF4-FFF2-40B4-BE49-F238E27FC236}">
                  <a16:creationId xmlns:a16="http://schemas.microsoft.com/office/drawing/2014/main" id="{835E3F9F-76AC-4818-8247-B76DF1C5CC00}"/>
                </a:ext>
              </a:extLst>
            </p:cNvPr>
            <p:cNvSpPr>
              <a:spLocks noChangeArrowheads="1"/>
            </p:cNvSpPr>
            <p:nvPr/>
          </p:nvSpPr>
          <p:spPr bwMode="auto">
            <a:xfrm>
              <a:off x="1536" y="2160"/>
              <a:ext cx="720" cy="48"/>
            </a:xfrm>
            <a:prstGeom prst="rightArrow">
              <a:avLst>
                <a:gd name="adj1" fmla="val 50000"/>
                <a:gd name="adj2" fmla="val 375000"/>
              </a:avLst>
            </a:prstGeom>
            <a:solidFill>
              <a:schemeClr val="accent1"/>
            </a:solidFill>
            <a:ln w="12700">
              <a:solidFill>
                <a:schemeClr val="tx1"/>
              </a:solidFill>
              <a:miter lim="800000"/>
              <a:headEnd/>
              <a:tailEnd/>
            </a:ln>
          </p:spPr>
          <p:txBody>
            <a:bodyPr wrap="none" anchor="ctr"/>
            <a:lstStyle/>
            <a:p>
              <a:endParaRPr lang="zh-CN" altLang="en-US"/>
            </a:p>
          </p:txBody>
        </p:sp>
      </p:grpSp>
      <p:grpSp>
        <p:nvGrpSpPr>
          <p:cNvPr id="78864" name="Group 16">
            <a:extLst>
              <a:ext uri="{FF2B5EF4-FFF2-40B4-BE49-F238E27FC236}">
                <a16:creationId xmlns:a16="http://schemas.microsoft.com/office/drawing/2014/main" id="{77F818DB-3908-40F6-B10B-852AA18EA3D7}"/>
              </a:ext>
            </a:extLst>
          </p:cNvPr>
          <p:cNvGrpSpPr>
            <a:grpSpLocks/>
          </p:cNvGrpSpPr>
          <p:nvPr/>
        </p:nvGrpSpPr>
        <p:grpSpPr bwMode="auto">
          <a:xfrm>
            <a:off x="1219200" y="4495800"/>
            <a:ext cx="4419600" cy="381000"/>
            <a:chOff x="768" y="2640"/>
            <a:chExt cx="2784" cy="240"/>
          </a:xfrm>
        </p:grpSpPr>
        <p:sp>
          <p:nvSpPr>
            <p:cNvPr id="78865" name="Rectangle 17">
              <a:extLst>
                <a:ext uri="{FF2B5EF4-FFF2-40B4-BE49-F238E27FC236}">
                  <a16:creationId xmlns:a16="http://schemas.microsoft.com/office/drawing/2014/main" id="{39BEE024-AA7F-4FEE-BF20-28763DEB83CC}"/>
                </a:ext>
              </a:extLst>
            </p:cNvPr>
            <p:cNvSpPr>
              <a:spLocks noChangeArrowheads="1"/>
            </p:cNvSpPr>
            <p:nvPr/>
          </p:nvSpPr>
          <p:spPr bwMode="auto">
            <a:xfrm>
              <a:off x="768" y="2640"/>
              <a:ext cx="720" cy="24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b="1">
                  <a:solidFill>
                    <a:schemeClr val="accent2"/>
                  </a:solidFill>
                </a:rPr>
                <a:t>求和</a:t>
              </a:r>
            </a:p>
          </p:txBody>
        </p:sp>
        <p:sp>
          <p:nvSpPr>
            <p:cNvPr id="78866" name="Rectangle 18">
              <a:extLst>
                <a:ext uri="{FF2B5EF4-FFF2-40B4-BE49-F238E27FC236}">
                  <a16:creationId xmlns:a16="http://schemas.microsoft.com/office/drawing/2014/main" id="{7ACA16C5-8DA0-4E5D-971B-1D203A161C7D}"/>
                </a:ext>
              </a:extLst>
            </p:cNvPr>
            <p:cNvSpPr>
              <a:spLocks noChangeArrowheads="1"/>
            </p:cNvSpPr>
            <p:nvPr/>
          </p:nvSpPr>
          <p:spPr bwMode="auto">
            <a:xfrm>
              <a:off x="2352" y="2640"/>
              <a:ext cx="1200" cy="240"/>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b="1"/>
                <a:t>积零为整</a:t>
              </a:r>
            </a:p>
          </p:txBody>
        </p:sp>
        <p:sp>
          <p:nvSpPr>
            <p:cNvPr id="78867" name="AutoShape 19">
              <a:extLst>
                <a:ext uri="{FF2B5EF4-FFF2-40B4-BE49-F238E27FC236}">
                  <a16:creationId xmlns:a16="http://schemas.microsoft.com/office/drawing/2014/main" id="{5E055FF2-3699-4939-B0D1-E14FDA64F907}"/>
                </a:ext>
              </a:extLst>
            </p:cNvPr>
            <p:cNvSpPr>
              <a:spLocks noChangeArrowheads="1"/>
            </p:cNvSpPr>
            <p:nvPr/>
          </p:nvSpPr>
          <p:spPr bwMode="auto">
            <a:xfrm>
              <a:off x="1536" y="2736"/>
              <a:ext cx="720" cy="48"/>
            </a:xfrm>
            <a:prstGeom prst="rightArrow">
              <a:avLst>
                <a:gd name="adj1" fmla="val 50000"/>
                <a:gd name="adj2" fmla="val 375000"/>
              </a:avLst>
            </a:prstGeom>
            <a:solidFill>
              <a:schemeClr val="accent1"/>
            </a:solidFill>
            <a:ln w="12700">
              <a:solidFill>
                <a:schemeClr val="tx1"/>
              </a:solidFill>
              <a:miter lim="800000"/>
              <a:headEnd/>
              <a:tailEnd/>
            </a:ln>
          </p:spPr>
          <p:txBody>
            <a:bodyPr wrap="none" anchor="ctr"/>
            <a:lstStyle/>
            <a:p>
              <a:endParaRPr lang="zh-CN" altLang="en-US"/>
            </a:p>
          </p:txBody>
        </p:sp>
      </p:grpSp>
      <p:grpSp>
        <p:nvGrpSpPr>
          <p:cNvPr id="78868" name="Group 20">
            <a:extLst>
              <a:ext uri="{FF2B5EF4-FFF2-40B4-BE49-F238E27FC236}">
                <a16:creationId xmlns:a16="http://schemas.microsoft.com/office/drawing/2014/main" id="{87541B2D-145A-4867-8593-ED08AA0A4CE5}"/>
              </a:ext>
            </a:extLst>
          </p:cNvPr>
          <p:cNvGrpSpPr>
            <a:grpSpLocks/>
          </p:cNvGrpSpPr>
          <p:nvPr/>
        </p:nvGrpSpPr>
        <p:grpSpPr bwMode="auto">
          <a:xfrm>
            <a:off x="1219200" y="5410200"/>
            <a:ext cx="5181600" cy="381000"/>
            <a:chOff x="768" y="3216"/>
            <a:chExt cx="3264" cy="240"/>
          </a:xfrm>
        </p:grpSpPr>
        <p:sp>
          <p:nvSpPr>
            <p:cNvPr id="78869" name="Rectangle 21">
              <a:extLst>
                <a:ext uri="{FF2B5EF4-FFF2-40B4-BE49-F238E27FC236}">
                  <a16:creationId xmlns:a16="http://schemas.microsoft.com/office/drawing/2014/main" id="{AB86FD10-04E1-4663-A97C-02298F6103FB}"/>
                </a:ext>
              </a:extLst>
            </p:cNvPr>
            <p:cNvSpPr>
              <a:spLocks noChangeArrowheads="1"/>
            </p:cNvSpPr>
            <p:nvPr/>
          </p:nvSpPr>
          <p:spPr bwMode="auto">
            <a:xfrm>
              <a:off x="768" y="3216"/>
              <a:ext cx="720" cy="24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b="1">
                  <a:solidFill>
                    <a:schemeClr val="accent2"/>
                  </a:solidFill>
                </a:rPr>
                <a:t>取极限</a:t>
              </a:r>
            </a:p>
          </p:txBody>
        </p:sp>
        <p:sp>
          <p:nvSpPr>
            <p:cNvPr id="78870" name="Rectangle 22">
              <a:extLst>
                <a:ext uri="{FF2B5EF4-FFF2-40B4-BE49-F238E27FC236}">
                  <a16:creationId xmlns:a16="http://schemas.microsoft.com/office/drawing/2014/main" id="{6AD66BCB-7B88-487A-B6D7-70ACB9D192E6}"/>
                </a:ext>
              </a:extLst>
            </p:cNvPr>
            <p:cNvSpPr>
              <a:spLocks noChangeArrowheads="1"/>
            </p:cNvSpPr>
            <p:nvPr/>
          </p:nvSpPr>
          <p:spPr bwMode="auto">
            <a:xfrm>
              <a:off x="2352" y="3216"/>
              <a:ext cx="1680" cy="240"/>
            </a:xfrm>
            <a:prstGeom prst="rect">
              <a:avLst/>
            </a:prstGeom>
            <a:noFill/>
            <a:ln w="127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zh-CN" altLang="en-US" b="1"/>
                <a:t>精确值</a:t>
              </a:r>
              <a:r>
                <a:rPr lang="en-US" altLang="zh-CN" b="1"/>
                <a:t>——</a:t>
              </a:r>
              <a:r>
                <a:rPr lang="zh-CN" altLang="en-US" b="1"/>
                <a:t>定积分</a:t>
              </a:r>
            </a:p>
          </p:txBody>
        </p:sp>
        <p:sp>
          <p:nvSpPr>
            <p:cNvPr id="78871" name="AutoShape 23">
              <a:extLst>
                <a:ext uri="{FF2B5EF4-FFF2-40B4-BE49-F238E27FC236}">
                  <a16:creationId xmlns:a16="http://schemas.microsoft.com/office/drawing/2014/main" id="{E152BDB8-AB51-44F9-91AA-63CBBFE7EFCD}"/>
                </a:ext>
              </a:extLst>
            </p:cNvPr>
            <p:cNvSpPr>
              <a:spLocks noChangeArrowheads="1"/>
            </p:cNvSpPr>
            <p:nvPr/>
          </p:nvSpPr>
          <p:spPr bwMode="auto">
            <a:xfrm>
              <a:off x="1536" y="3312"/>
              <a:ext cx="720" cy="48"/>
            </a:xfrm>
            <a:prstGeom prst="rightArrow">
              <a:avLst>
                <a:gd name="adj1" fmla="val 50000"/>
                <a:gd name="adj2" fmla="val 375000"/>
              </a:avLst>
            </a:prstGeom>
            <a:solidFill>
              <a:schemeClr val="accent1"/>
            </a:solidFill>
            <a:ln w="12700">
              <a:solidFill>
                <a:schemeClr val="tx1"/>
              </a:solidFill>
              <a:miter lim="800000"/>
              <a:headEnd/>
              <a:tailEnd/>
            </a:ln>
          </p:spPr>
          <p:txBody>
            <a:bodyPr wrap="none" anchor="ctr"/>
            <a:lstStyle/>
            <a:p>
              <a:endParaRPr lang="zh-CN" altLang="en-US"/>
            </a:p>
          </p:txBody>
        </p:sp>
      </p:grpSp>
      <p:sp>
        <p:nvSpPr>
          <p:cNvPr id="78872" name="Text Box 24">
            <a:extLst>
              <a:ext uri="{FF2B5EF4-FFF2-40B4-BE49-F238E27FC236}">
                <a16:creationId xmlns:a16="http://schemas.microsoft.com/office/drawing/2014/main" id="{B9FAF662-E54F-4916-9F20-741539472A54}"/>
              </a:ext>
            </a:extLst>
          </p:cNvPr>
          <p:cNvSpPr txBox="1">
            <a:spLocks noChangeArrowheads="1"/>
          </p:cNvSpPr>
          <p:nvPr/>
        </p:nvSpPr>
        <p:spPr bwMode="auto">
          <a:xfrm>
            <a:off x="4724400" y="4022725"/>
            <a:ext cx="41910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zh-CN" altLang="en-US" sz="2000" b="1"/>
              <a:t>求近似以直（不变）代曲（变）</a:t>
            </a:r>
          </a:p>
        </p:txBody>
      </p:sp>
      <p:sp>
        <p:nvSpPr>
          <p:cNvPr id="78873" name="Text Box 25">
            <a:extLst>
              <a:ext uri="{FF2B5EF4-FFF2-40B4-BE49-F238E27FC236}">
                <a16:creationId xmlns:a16="http://schemas.microsoft.com/office/drawing/2014/main" id="{BC34B5A1-34D4-4D0A-B0D1-62B847392D91}"/>
              </a:ext>
            </a:extLst>
          </p:cNvPr>
          <p:cNvSpPr txBox="1">
            <a:spLocks noChangeArrowheads="1"/>
          </p:cNvSpPr>
          <p:nvPr/>
        </p:nvSpPr>
        <p:spPr bwMode="auto">
          <a:xfrm>
            <a:off x="4724400" y="4953000"/>
            <a:ext cx="19050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zh-CN" altLang="en-US" sz="2000" b="1"/>
              <a:t>取极限</a:t>
            </a:r>
          </a:p>
        </p:txBody>
      </p:sp>
    </p:spTree>
    <p:extLst>
      <p:ext uri="{BB962C8B-B14F-4D97-AF65-F5344CB8AC3E}">
        <p14:creationId xmlns:p14="http://schemas.microsoft.com/office/powerpoint/2010/main" val="1935646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a:extLst>
              <a:ext uri="{FF2B5EF4-FFF2-40B4-BE49-F238E27FC236}">
                <a16:creationId xmlns:a16="http://schemas.microsoft.com/office/drawing/2014/main" id="{5D613C33-E8A5-4DBA-B280-F9CB95F6F13B}"/>
              </a:ext>
            </a:extLst>
          </p:cNvPr>
          <p:cNvSpPr txBox="1">
            <a:spLocks noChangeArrowheads="1"/>
          </p:cNvSpPr>
          <p:nvPr/>
        </p:nvSpPr>
        <p:spPr bwMode="auto">
          <a:xfrm>
            <a:off x="899592" y="1442257"/>
            <a:ext cx="502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latin typeface="黑体" panose="02010609060101010101" pitchFamily="49" charset="-122"/>
                <a:ea typeface="黑体" panose="02010609060101010101" pitchFamily="49" charset="-122"/>
              </a:rPr>
              <a:t>定理 </a:t>
            </a: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（微积分基本公式）</a:t>
            </a:r>
          </a:p>
        </p:txBody>
      </p:sp>
      <p:graphicFrame>
        <p:nvGraphicFramePr>
          <p:cNvPr id="14341" name="Object 5">
            <a:extLst>
              <a:ext uri="{FF2B5EF4-FFF2-40B4-BE49-F238E27FC236}">
                <a16:creationId xmlns:a16="http://schemas.microsoft.com/office/drawing/2014/main" id="{F72C32DD-EF8C-41D8-A19C-090F7899ECD9}"/>
              </a:ext>
            </a:extLst>
          </p:cNvPr>
          <p:cNvGraphicFramePr>
            <a:graphicFrameLocks noChangeAspect="1"/>
          </p:cNvGraphicFramePr>
          <p:nvPr/>
        </p:nvGraphicFramePr>
        <p:xfrm>
          <a:off x="899592" y="2075669"/>
          <a:ext cx="7924800" cy="1985963"/>
        </p:xfrm>
        <a:graphic>
          <a:graphicData uri="http://schemas.openxmlformats.org/presentationml/2006/ole">
            <mc:AlternateContent xmlns:mc="http://schemas.openxmlformats.org/markup-compatibility/2006">
              <mc:Choice xmlns:v="urn:schemas-microsoft-com:vml" Requires="v">
                <p:oleObj spid="_x0000_s177274" name="文档" r:id="rId3" imgW="7284409" imgH="1962643" progId="Word.Document.8">
                  <p:embed/>
                </p:oleObj>
              </mc:Choice>
              <mc:Fallback>
                <p:oleObj name="文档" r:id="rId3" imgW="7284409" imgH="1962643" progId="Word.Document.8">
                  <p:embed/>
                  <p:pic>
                    <p:nvPicPr>
                      <p:cNvPr id="14341" name="Object 5">
                        <a:extLst>
                          <a:ext uri="{FF2B5EF4-FFF2-40B4-BE49-F238E27FC236}">
                            <a16:creationId xmlns:a16="http://schemas.microsoft.com/office/drawing/2014/main" id="{F72C32DD-EF8C-41D8-A19C-090F7899E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075669"/>
                        <a:ext cx="7924800"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a:extLst>
              <a:ext uri="{FF2B5EF4-FFF2-40B4-BE49-F238E27FC236}">
                <a16:creationId xmlns:a16="http://schemas.microsoft.com/office/drawing/2014/main" id="{CDAF0092-C583-421D-9CB0-9A55FD6AD18E}"/>
              </a:ext>
            </a:extLst>
          </p:cNvPr>
          <p:cNvGraphicFramePr>
            <a:graphicFrameLocks noChangeAspect="1"/>
          </p:cNvGraphicFramePr>
          <p:nvPr/>
        </p:nvGraphicFramePr>
        <p:xfrm>
          <a:off x="1010328" y="4953440"/>
          <a:ext cx="7356475" cy="1012825"/>
        </p:xfrm>
        <a:graphic>
          <a:graphicData uri="http://schemas.openxmlformats.org/presentationml/2006/ole">
            <mc:AlternateContent xmlns:mc="http://schemas.openxmlformats.org/markup-compatibility/2006">
              <mc:Choice xmlns:v="urn:schemas-microsoft-com:vml" Requires="v">
                <p:oleObj spid="_x0000_s177275" name="文档" r:id="rId5" imgW="7531747" imgH="1054732" progId="Word.Document.8">
                  <p:embed/>
                </p:oleObj>
              </mc:Choice>
              <mc:Fallback>
                <p:oleObj name="文档" r:id="rId5" imgW="7531747" imgH="1054732" progId="Word.Document.8">
                  <p:embed/>
                  <p:pic>
                    <p:nvPicPr>
                      <p:cNvPr id="14343" name="Object 7">
                        <a:extLst>
                          <a:ext uri="{FF2B5EF4-FFF2-40B4-BE49-F238E27FC236}">
                            <a16:creationId xmlns:a16="http://schemas.microsoft.com/office/drawing/2014/main" id="{CDAF0092-C583-421D-9CB0-9A55FD6AD1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328" y="4953440"/>
                        <a:ext cx="7356475"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a:extLst>
              <a:ext uri="{FF2B5EF4-FFF2-40B4-BE49-F238E27FC236}">
                <a16:creationId xmlns:a16="http://schemas.microsoft.com/office/drawing/2014/main" id="{822DF0F5-D4C4-4766-B4C6-B1877DA3A2FC}"/>
              </a:ext>
            </a:extLst>
          </p:cNvPr>
          <p:cNvGraphicFramePr>
            <a:graphicFrameLocks noChangeAspect="1"/>
          </p:cNvGraphicFramePr>
          <p:nvPr/>
        </p:nvGraphicFramePr>
        <p:xfrm>
          <a:off x="1663563" y="4437112"/>
          <a:ext cx="5876925" cy="446088"/>
        </p:xfrm>
        <a:graphic>
          <a:graphicData uri="http://schemas.openxmlformats.org/presentationml/2006/ole">
            <mc:AlternateContent xmlns:mc="http://schemas.openxmlformats.org/markup-compatibility/2006">
              <mc:Choice xmlns:v="urn:schemas-microsoft-com:vml" Requires="v">
                <p:oleObj spid="_x0000_s177276" name="文档" r:id="rId7" imgW="5878080" imgH="447840" progId="Word.Document.8">
                  <p:embed/>
                </p:oleObj>
              </mc:Choice>
              <mc:Fallback>
                <p:oleObj name="文档" r:id="rId7" imgW="5878080" imgH="447840" progId="Word.Document.8">
                  <p:embed/>
                  <p:pic>
                    <p:nvPicPr>
                      <p:cNvPr id="14344" name="Object 8">
                        <a:extLst>
                          <a:ext uri="{FF2B5EF4-FFF2-40B4-BE49-F238E27FC236}">
                            <a16:creationId xmlns:a16="http://schemas.microsoft.com/office/drawing/2014/main" id="{822DF0F5-D4C4-4766-B4C6-B1877DA3A2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3563" y="4437112"/>
                        <a:ext cx="58769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10">
            <a:extLst>
              <a:ext uri="{FF2B5EF4-FFF2-40B4-BE49-F238E27FC236}">
                <a16:creationId xmlns:a16="http://schemas.microsoft.com/office/drawing/2014/main" id="{0FACF891-4AA4-4D47-BEB2-22DE150A2D8D}"/>
              </a:ext>
            </a:extLst>
          </p:cNvPr>
          <p:cNvGraphicFramePr>
            <a:graphicFrameLocks noChangeAspect="1"/>
          </p:cNvGraphicFramePr>
          <p:nvPr/>
        </p:nvGraphicFramePr>
        <p:xfrm>
          <a:off x="1848528" y="5791640"/>
          <a:ext cx="2819400" cy="392113"/>
        </p:xfrm>
        <a:graphic>
          <a:graphicData uri="http://schemas.openxmlformats.org/presentationml/2006/ole">
            <mc:AlternateContent xmlns:mc="http://schemas.openxmlformats.org/markup-compatibility/2006">
              <mc:Choice xmlns:v="urn:schemas-microsoft-com:vml" Requires="v">
                <p:oleObj spid="_x0000_s177277" name="公式" r:id="rId9" imgW="2819160" imgH="393480" progId="Equation.3">
                  <p:embed/>
                </p:oleObj>
              </mc:Choice>
              <mc:Fallback>
                <p:oleObj name="公式" r:id="rId9" imgW="2819160" imgH="393480" progId="Equation.3">
                  <p:embed/>
                  <p:pic>
                    <p:nvPicPr>
                      <p:cNvPr id="14346" name="Object 10">
                        <a:extLst>
                          <a:ext uri="{FF2B5EF4-FFF2-40B4-BE49-F238E27FC236}">
                            <a16:creationId xmlns:a16="http://schemas.microsoft.com/office/drawing/2014/main" id="{0FACF891-4AA4-4D47-BEB2-22DE150A2D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8528" y="5791640"/>
                        <a:ext cx="28194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1">
            <a:extLst>
              <a:ext uri="{FF2B5EF4-FFF2-40B4-BE49-F238E27FC236}">
                <a16:creationId xmlns:a16="http://schemas.microsoft.com/office/drawing/2014/main" id="{8D06DF34-7A66-4047-9CFC-E7A46C0AFEC7}"/>
              </a:ext>
            </a:extLst>
          </p:cNvPr>
          <p:cNvGraphicFramePr>
            <a:graphicFrameLocks noChangeAspect="1"/>
          </p:cNvGraphicFramePr>
          <p:nvPr/>
        </p:nvGraphicFramePr>
        <p:xfrm>
          <a:off x="5201328" y="5791640"/>
          <a:ext cx="1384300" cy="404813"/>
        </p:xfrm>
        <a:graphic>
          <a:graphicData uri="http://schemas.openxmlformats.org/presentationml/2006/ole">
            <mc:AlternateContent xmlns:mc="http://schemas.openxmlformats.org/markup-compatibility/2006">
              <mc:Choice xmlns:v="urn:schemas-microsoft-com:vml" Requires="v">
                <p:oleObj spid="_x0000_s177278" name="公式" r:id="rId11" imgW="1384200" imgH="406080" progId="Equation.3">
                  <p:embed/>
                </p:oleObj>
              </mc:Choice>
              <mc:Fallback>
                <p:oleObj name="公式" r:id="rId11" imgW="1384200" imgH="406080" progId="Equation.3">
                  <p:embed/>
                  <p:pic>
                    <p:nvPicPr>
                      <p:cNvPr id="14347" name="Object 11">
                        <a:extLst>
                          <a:ext uri="{FF2B5EF4-FFF2-40B4-BE49-F238E27FC236}">
                            <a16:creationId xmlns:a16="http://schemas.microsoft.com/office/drawing/2014/main" id="{8D06DF34-7A66-4047-9CFC-E7A46C0AFE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1328" y="5791640"/>
                        <a:ext cx="13843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9" name="Rectangle 13">
            <a:extLst>
              <a:ext uri="{FF2B5EF4-FFF2-40B4-BE49-F238E27FC236}">
                <a16:creationId xmlns:a16="http://schemas.microsoft.com/office/drawing/2014/main" id="{58D79096-1859-4017-8AB6-0043BC7FF8D4}"/>
              </a:ext>
            </a:extLst>
          </p:cNvPr>
          <p:cNvSpPr>
            <a:spLocks noChangeArrowheads="1"/>
          </p:cNvSpPr>
          <p:nvPr/>
        </p:nvSpPr>
        <p:spPr bwMode="auto">
          <a:xfrm>
            <a:off x="901563" y="4360912"/>
            <a:ext cx="5429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800" b="1">
                <a:ea typeface="黑体" panose="02010609060101010101" pitchFamily="49" charset="-122"/>
              </a:rPr>
              <a:t>证</a:t>
            </a:r>
          </a:p>
        </p:txBody>
      </p:sp>
      <p:sp>
        <p:nvSpPr>
          <p:cNvPr id="14350" name="Rectangle 14">
            <a:extLst>
              <a:ext uri="{FF2B5EF4-FFF2-40B4-BE49-F238E27FC236}">
                <a16:creationId xmlns:a16="http://schemas.microsoft.com/office/drawing/2014/main" id="{35087F6B-7A37-4CD0-98C8-85ED5BF4CD9C}"/>
              </a:ext>
            </a:extLst>
          </p:cNvPr>
          <p:cNvSpPr>
            <a:spLocks noGrp="1" noChangeArrowheads="1"/>
          </p:cNvSpPr>
          <p:nvPr>
            <p:ph type="title"/>
          </p:nvPr>
        </p:nvSpPr>
        <p:spPr/>
        <p:txBody>
          <a:bodyPr/>
          <a:lstStyle/>
          <a:p>
            <a:pPr algn="l"/>
            <a:r>
              <a:rPr lang="zh-CN" altLang="en-US" sz="3600" dirty="0">
                <a:solidFill>
                  <a:srgbClr val="7030A0"/>
                </a:solidFill>
              </a:rPr>
              <a:t>六、牛顿</a:t>
            </a:r>
            <a:r>
              <a:rPr lang="en-US" altLang="zh-CN" sz="3600" dirty="0">
                <a:solidFill>
                  <a:srgbClr val="7030A0"/>
                </a:solidFill>
              </a:rPr>
              <a:t>—</a:t>
            </a:r>
            <a:r>
              <a:rPr lang="zh-CN" altLang="en-US" sz="3600" dirty="0">
                <a:solidFill>
                  <a:srgbClr val="7030A0"/>
                </a:solidFill>
              </a:rPr>
              <a:t>莱布尼兹公式</a:t>
            </a:r>
          </a:p>
        </p:txBody>
      </p:sp>
    </p:spTree>
    <p:extLst>
      <p:ext uri="{BB962C8B-B14F-4D97-AF65-F5344CB8AC3E}">
        <p14:creationId xmlns:p14="http://schemas.microsoft.com/office/powerpoint/2010/main" val="305360449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160D1065-3DDC-4FE4-AA7B-DDBF74DBCB29}"/>
              </a:ext>
            </a:extLst>
          </p:cNvPr>
          <p:cNvSpPr txBox="1">
            <a:spLocks noChangeArrowheads="1"/>
          </p:cNvSpPr>
          <p:nvPr/>
        </p:nvSpPr>
        <p:spPr bwMode="auto">
          <a:xfrm>
            <a:off x="807368" y="1552600"/>
            <a:ext cx="762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t>令</a:t>
            </a:r>
          </a:p>
        </p:txBody>
      </p:sp>
      <p:graphicFrame>
        <p:nvGraphicFramePr>
          <p:cNvPr id="15363" name="Object 3">
            <a:extLst>
              <a:ext uri="{FF2B5EF4-FFF2-40B4-BE49-F238E27FC236}">
                <a16:creationId xmlns:a16="http://schemas.microsoft.com/office/drawing/2014/main" id="{7E2E2C38-A52A-4884-AAB5-14BE7296D693}"/>
              </a:ext>
            </a:extLst>
          </p:cNvPr>
          <p:cNvGraphicFramePr>
            <a:graphicFrameLocks noChangeAspect="1"/>
          </p:cNvGraphicFramePr>
          <p:nvPr/>
        </p:nvGraphicFramePr>
        <p:xfrm>
          <a:off x="1416968" y="1705000"/>
          <a:ext cx="874713" cy="255588"/>
        </p:xfrm>
        <a:graphic>
          <a:graphicData uri="http://schemas.openxmlformats.org/presentationml/2006/ole">
            <mc:AlternateContent xmlns:mc="http://schemas.openxmlformats.org/markup-compatibility/2006">
              <mc:Choice xmlns:v="urn:schemas-microsoft-com:vml" Requires="v">
                <p:oleObj spid="_x0000_s178370" name="公式" r:id="rId3" imgW="863280" imgH="253800" progId="Equation.3">
                  <p:embed/>
                </p:oleObj>
              </mc:Choice>
              <mc:Fallback>
                <p:oleObj name="公式" r:id="rId3" imgW="863280" imgH="253800" progId="Equation.3">
                  <p:embed/>
                  <p:pic>
                    <p:nvPicPr>
                      <p:cNvPr id="15363" name="Object 3">
                        <a:extLst>
                          <a:ext uri="{FF2B5EF4-FFF2-40B4-BE49-F238E27FC236}">
                            <a16:creationId xmlns:a16="http://schemas.microsoft.com/office/drawing/2014/main" id="{7E2E2C38-A52A-4884-AAB5-14BE7296D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968" y="1705000"/>
                        <a:ext cx="874713"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a:extLst>
              <a:ext uri="{FF2B5EF4-FFF2-40B4-BE49-F238E27FC236}">
                <a16:creationId xmlns:a16="http://schemas.microsoft.com/office/drawing/2014/main" id="{64F155E7-8F45-4FF9-B3C0-1C2BC25CB80F}"/>
              </a:ext>
            </a:extLst>
          </p:cNvPr>
          <p:cNvGraphicFramePr>
            <a:graphicFrameLocks noChangeAspect="1"/>
          </p:cNvGraphicFramePr>
          <p:nvPr/>
        </p:nvGraphicFramePr>
        <p:xfrm>
          <a:off x="2483768" y="1628800"/>
          <a:ext cx="3429000" cy="404813"/>
        </p:xfrm>
        <a:graphic>
          <a:graphicData uri="http://schemas.openxmlformats.org/presentationml/2006/ole">
            <mc:AlternateContent xmlns:mc="http://schemas.openxmlformats.org/markup-compatibility/2006">
              <mc:Choice xmlns:v="urn:schemas-microsoft-com:vml" Requires="v">
                <p:oleObj spid="_x0000_s178371" name="公式" r:id="rId5" imgW="3429000" imgH="406080" progId="Equation.3">
                  <p:embed/>
                </p:oleObj>
              </mc:Choice>
              <mc:Fallback>
                <p:oleObj name="公式" r:id="rId5" imgW="3429000" imgH="406080" progId="Equation.3">
                  <p:embed/>
                  <p:pic>
                    <p:nvPicPr>
                      <p:cNvPr id="15364" name="Object 4">
                        <a:extLst>
                          <a:ext uri="{FF2B5EF4-FFF2-40B4-BE49-F238E27FC236}">
                            <a16:creationId xmlns:a16="http://schemas.microsoft.com/office/drawing/2014/main" id="{64F155E7-8F45-4FF9-B3C0-1C2BC25CB8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1628800"/>
                        <a:ext cx="34290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5">
            <a:extLst>
              <a:ext uri="{FF2B5EF4-FFF2-40B4-BE49-F238E27FC236}">
                <a16:creationId xmlns:a16="http://schemas.microsoft.com/office/drawing/2014/main" id="{E09661CD-74DB-4927-B0ED-B5B2CDB28819}"/>
              </a:ext>
            </a:extLst>
          </p:cNvPr>
          <p:cNvGraphicFramePr>
            <a:graphicFrameLocks noChangeAspect="1"/>
          </p:cNvGraphicFramePr>
          <p:nvPr/>
        </p:nvGraphicFramePr>
        <p:xfrm>
          <a:off x="1228056" y="2266975"/>
          <a:ext cx="3170237" cy="738188"/>
        </p:xfrm>
        <a:graphic>
          <a:graphicData uri="http://schemas.openxmlformats.org/presentationml/2006/ole">
            <mc:AlternateContent xmlns:mc="http://schemas.openxmlformats.org/markup-compatibility/2006">
              <mc:Choice xmlns:v="urn:schemas-microsoft-com:vml" Requires="v">
                <p:oleObj spid="_x0000_s178372" name="Equation" r:id="rId7" imgW="3162240" imgH="736560" progId="Equation.DSMT4">
                  <p:embed/>
                </p:oleObj>
              </mc:Choice>
              <mc:Fallback>
                <p:oleObj name="Equation" r:id="rId7" imgW="3162240" imgH="736560" progId="Equation.DSMT4">
                  <p:embed/>
                  <p:pic>
                    <p:nvPicPr>
                      <p:cNvPr id="15365" name="Object 5">
                        <a:extLst>
                          <a:ext uri="{FF2B5EF4-FFF2-40B4-BE49-F238E27FC236}">
                            <a16:creationId xmlns:a16="http://schemas.microsoft.com/office/drawing/2014/main" id="{E09661CD-74DB-4927-B0ED-B5B2CDB28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8056" y="2266975"/>
                        <a:ext cx="3170237"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a:extLst>
              <a:ext uri="{FF2B5EF4-FFF2-40B4-BE49-F238E27FC236}">
                <a16:creationId xmlns:a16="http://schemas.microsoft.com/office/drawing/2014/main" id="{B9AD3AB4-1690-4B44-974D-3CE915D48E9C}"/>
              </a:ext>
            </a:extLst>
          </p:cNvPr>
          <p:cNvGraphicFramePr>
            <a:graphicFrameLocks noChangeAspect="1"/>
          </p:cNvGraphicFramePr>
          <p:nvPr/>
        </p:nvGraphicFramePr>
        <p:xfrm>
          <a:off x="4541168" y="2467000"/>
          <a:ext cx="2311400" cy="404813"/>
        </p:xfrm>
        <a:graphic>
          <a:graphicData uri="http://schemas.openxmlformats.org/presentationml/2006/ole">
            <mc:AlternateContent xmlns:mc="http://schemas.openxmlformats.org/markup-compatibility/2006">
              <mc:Choice xmlns:v="urn:schemas-microsoft-com:vml" Requires="v">
                <p:oleObj spid="_x0000_s178373" name="公式" r:id="rId9" imgW="2311200" imgH="406080" progId="Equation.3">
                  <p:embed/>
                </p:oleObj>
              </mc:Choice>
              <mc:Fallback>
                <p:oleObj name="公式" r:id="rId9" imgW="2311200" imgH="406080" progId="Equation.3">
                  <p:embed/>
                  <p:pic>
                    <p:nvPicPr>
                      <p:cNvPr id="15366" name="Object 6">
                        <a:extLst>
                          <a:ext uri="{FF2B5EF4-FFF2-40B4-BE49-F238E27FC236}">
                            <a16:creationId xmlns:a16="http://schemas.microsoft.com/office/drawing/2014/main" id="{B9AD3AB4-1690-4B44-974D-3CE915D48E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1168" y="2467000"/>
                        <a:ext cx="23114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8">
            <a:extLst>
              <a:ext uri="{FF2B5EF4-FFF2-40B4-BE49-F238E27FC236}">
                <a16:creationId xmlns:a16="http://schemas.microsoft.com/office/drawing/2014/main" id="{FFA7C1DD-60F1-414C-946B-84A2548D249C}"/>
              </a:ext>
            </a:extLst>
          </p:cNvPr>
          <p:cNvGraphicFramePr>
            <a:graphicFrameLocks noChangeAspect="1"/>
          </p:cNvGraphicFramePr>
          <p:nvPr/>
        </p:nvGraphicFramePr>
        <p:xfrm>
          <a:off x="1228056" y="3995763"/>
          <a:ext cx="4292600" cy="736600"/>
        </p:xfrm>
        <a:graphic>
          <a:graphicData uri="http://schemas.openxmlformats.org/presentationml/2006/ole">
            <mc:AlternateContent xmlns:mc="http://schemas.openxmlformats.org/markup-compatibility/2006">
              <mc:Choice xmlns:v="urn:schemas-microsoft-com:vml" Requires="v">
                <p:oleObj spid="_x0000_s178374" name="Equation" r:id="rId11" imgW="4292280" imgH="736560" progId="Equation.DSMT4">
                  <p:embed/>
                </p:oleObj>
              </mc:Choice>
              <mc:Fallback>
                <p:oleObj name="Equation" r:id="rId11" imgW="4292280" imgH="736560" progId="Equation.DSMT4">
                  <p:embed/>
                  <p:pic>
                    <p:nvPicPr>
                      <p:cNvPr id="15368" name="Object 8">
                        <a:extLst>
                          <a:ext uri="{FF2B5EF4-FFF2-40B4-BE49-F238E27FC236}">
                            <a16:creationId xmlns:a16="http://schemas.microsoft.com/office/drawing/2014/main" id="{FFA7C1DD-60F1-414C-946B-84A2548D249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8056" y="3995763"/>
                        <a:ext cx="42926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9">
            <a:extLst>
              <a:ext uri="{FF2B5EF4-FFF2-40B4-BE49-F238E27FC236}">
                <a16:creationId xmlns:a16="http://schemas.microsoft.com/office/drawing/2014/main" id="{9CD2FF2A-CFC0-4A7E-A26D-2AEA63536042}"/>
              </a:ext>
            </a:extLst>
          </p:cNvPr>
          <p:cNvGraphicFramePr>
            <a:graphicFrameLocks noChangeAspect="1"/>
          </p:cNvGraphicFramePr>
          <p:nvPr/>
        </p:nvGraphicFramePr>
        <p:xfrm>
          <a:off x="956593" y="3057550"/>
          <a:ext cx="3694113" cy="825500"/>
        </p:xfrm>
        <a:graphic>
          <a:graphicData uri="http://schemas.openxmlformats.org/presentationml/2006/ole">
            <mc:AlternateContent xmlns:mc="http://schemas.openxmlformats.org/markup-compatibility/2006">
              <mc:Choice xmlns:v="urn:schemas-microsoft-com:vml" Requires="v">
                <p:oleObj spid="_x0000_s178375" name="Equation" r:id="rId13" imgW="1473120" imgH="330120" progId="Equation.DSMT4">
                  <p:embed/>
                </p:oleObj>
              </mc:Choice>
              <mc:Fallback>
                <p:oleObj name="Equation" r:id="rId13" imgW="1473120" imgH="330120" progId="Equation.DSMT4">
                  <p:embed/>
                  <p:pic>
                    <p:nvPicPr>
                      <p:cNvPr id="15369" name="Object 9">
                        <a:extLst>
                          <a:ext uri="{FF2B5EF4-FFF2-40B4-BE49-F238E27FC236}">
                            <a16:creationId xmlns:a16="http://schemas.microsoft.com/office/drawing/2014/main" id="{9CD2FF2A-CFC0-4A7E-A26D-2AEA635360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6593" y="3057550"/>
                        <a:ext cx="36941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Text Box 11">
            <a:extLst>
              <a:ext uri="{FF2B5EF4-FFF2-40B4-BE49-F238E27FC236}">
                <a16:creationId xmlns:a16="http://schemas.microsoft.com/office/drawing/2014/main" id="{35EE2AEE-C586-419F-92B4-B3D62AA269AD}"/>
              </a:ext>
            </a:extLst>
          </p:cNvPr>
          <p:cNvSpPr txBox="1">
            <a:spLocks noChangeArrowheads="1"/>
          </p:cNvSpPr>
          <p:nvPr/>
        </p:nvSpPr>
        <p:spPr bwMode="auto">
          <a:xfrm>
            <a:off x="807368" y="5057800"/>
            <a:ext cx="762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t>令</a:t>
            </a:r>
          </a:p>
        </p:txBody>
      </p:sp>
      <p:graphicFrame>
        <p:nvGraphicFramePr>
          <p:cNvPr id="15372" name="Object 12">
            <a:extLst>
              <a:ext uri="{FF2B5EF4-FFF2-40B4-BE49-F238E27FC236}">
                <a16:creationId xmlns:a16="http://schemas.microsoft.com/office/drawing/2014/main" id="{2F2A4C8F-D836-4637-BB72-CB9D1FF1D9B8}"/>
              </a:ext>
            </a:extLst>
          </p:cNvPr>
          <p:cNvGraphicFramePr>
            <a:graphicFrameLocks noChangeAspect="1"/>
          </p:cNvGraphicFramePr>
          <p:nvPr/>
        </p:nvGraphicFramePr>
        <p:xfrm>
          <a:off x="1416968" y="5134000"/>
          <a:ext cx="1422400" cy="404813"/>
        </p:xfrm>
        <a:graphic>
          <a:graphicData uri="http://schemas.openxmlformats.org/presentationml/2006/ole">
            <mc:AlternateContent xmlns:mc="http://schemas.openxmlformats.org/markup-compatibility/2006">
              <mc:Choice xmlns:v="urn:schemas-microsoft-com:vml" Requires="v">
                <p:oleObj spid="_x0000_s178376" name="公式" r:id="rId15" imgW="1422360" imgH="406080" progId="Equation.3">
                  <p:embed/>
                </p:oleObj>
              </mc:Choice>
              <mc:Fallback>
                <p:oleObj name="公式" r:id="rId15" imgW="1422360" imgH="406080" progId="Equation.3">
                  <p:embed/>
                  <p:pic>
                    <p:nvPicPr>
                      <p:cNvPr id="15372" name="Object 12">
                        <a:extLst>
                          <a:ext uri="{FF2B5EF4-FFF2-40B4-BE49-F238E27FC236}">
                            <a16:creationId xmlns:a16="http://schemas.microsoft.com/office/drawing/2014/main" id="{2F2A4C8F-D836-4637-BB72-CB9D1FF1D9B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6968" y="5134000"/>
                        <a:ext cx="14224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13">
            <a:extLst>
              <a:ext uri="{FF2B5EF4-FFF2-40B4-BE49-F238E27FC236}">
                <a16:creationId xmlns:a16="http://schemas.microsoft.com/office/drawing/2014/main" id="{759A0069-DAC3-4DDE-BFDD-06E9B14256A0}"/>
              </a:ext>
            </a:extLst>
          </p:cNvPr>
          <p:cNvGraphicFramePr>
            <a:graphicFrameLocks noChangeAspect="1"/>
          </p:cNvGraphicFramePr>
          <p:nvPr/>
        </p:nvGraphicFramePr>
        <p:xfrm>
          <a:off x="3118768" y="4956200"/>
          <a:ext cx="4178300" cy="736600"/>
        </p:xfrm>
        <a:graphic>
          <a:graphicData uri="http://schemas.openxmlformats.org/presentationml/2006/ole">
            <mc:AlternateContent xmlns:mc="http://schemas.openxmlformats.org/markup-compatibility/2006">
              <mc:Choice xmlns:v="urn:schemas-microsoft-com:vml" Requires="v">
                <p:oleObj spid="_x0000_s178377" name="Equation" r:id="rId17" imgW="4178160" imgH="736560" progId="Equation.DSMT4">
                  <p:embed/>
                </p:oleObj>
              </mc:Choice>
              <mc:Fallback>
                <p:oleObj name="Equation" r:id="rId17" imgW="4178160" imgH="736560" progId="Equation.DSMT4">
                  <p:embed/>
                  <p:pic>
                    <p:nvPicPr>
                      <p:cNvPr id="15373" name="Object 13">
                        <a:extLst>
                          <a:ext uri="{FF2B5EF4-FFF2-40B4-BE49-F238E27FC236}">
                            <a16:creationId xmlns:a16="http://schemas.microsoft.com/office/drawing/2014/main" id="{759A0069-DAC3-4DDE-BFDD-06E9B14256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8768" y="4956200"/>
                        <a:ext cx="4178300" cy="736600"/>
                      </a:xfrm>
                      <a:prstGeom prst="rect">
                        <a:avLst/>
                      </a:prstGeom>
                      <a:noFill/>
                      <a:ln w="9525">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Rectangle 15">
            <a:extLst>
              <a:ext uri="{FF2B5EF4-FFF2-40B4-BE49-F238E27FC236}">
                <a16:creationId xmlns:a16="http://schemas.microsoft.com/office/drawing/2014/main" id="{C5A36FDD-BC74-4055-BB1A-73A479E1D291}"/>
              </a:ext>
            </a:extLst>
          </p:cNvPr>
          <p:cNvSpPr>
            <a:spLocks noChangeArrowheads="1"/>
          </p:cNvSpPr>
          <p:nvPr/>
        </p:nvSpPr>
        <p:spPr bwMode="auto">
          <a:xfrm>
            <a:off x="3550568" y="5667400"/>
            <a:ext cx="33972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990000"/>
                </a:solidFill>
                <a:ea typeface="黑体" panose="02010609060101010101" pitchFamily="49" charset="-122"/>
              </a:rPr>
              <a:t>牛顿</a:t>
            </a:r>
            <a:r>
              <a:rPr lang="en-US" altLang="zh-CN" sz="2800" b="1">
                <a:solidFill>
                  <a:srgbClr val="990000"/>
                </a:solidFill>
                <a:ea typeface="黑体" panose="02010609060101010101" pitchFamily="49" charset="-122"/>
              </a:rPr>
              <a:t>—</a:t>
            </a:r>
            <a:r>
              <a:rPr lang="zh-CN" altLang="en-US" sz="2800" b="1">
                <a:solidFill>
                  <a:srgbClr val="990000"/>
                </a:solidFill>
                <a:ea typeface="黑体" panose="02010609060101010101" pitchFamily="49" charset="-122"/>
              </a:rPr>
              <a:t>莱布尼茨公式</a:t>
            </a:r>
          </a:p>
        </p:txBody>
      </p:sp>
    </p:spTree>
    <p:extLst>
      <p:ext uri="{BB962C8B-B14F-4D97-AF65-F5344CB8AC3E}">
        <p14:creationId xmlns:p14="http://schemas.microsoft.com/office/powerpoint/2010/main" val="21600158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66156ED2-4318-43C6-A12D-3B21F21E6001}"/>
              </a:ext>
            </a:extLst>
          </p:cNvPr>
          <p:cNvGraphicFramePr>
            <a:graphicFrameLocks noChangeAspect="1"/>
          </p:cNvGraphicFramePr>
          <p:nvPr/>
        </p:nvGraphicFramePr>
        <p:xfrm>
          <a:off x="1043608" y="1412776"/>
          <a:ext cx="3886200" cy="736600"/>
        </p:xfrm>
        <a:graphic>
          <a:graphicData uri="http://schemas.openxmlformats.org/presentationml/2006/ole">
            <mc:AlternateContent xmlns:mc="http://schemas.openxmlformats.org/markup-compatibility/2006">
              <mc:Choice xmlns:v="urn:schemas-microsoft-com:vml" Requires="v">
                <p:oleObj spid="_x0000_s179298" name="Equation" r:id="rId3" imgW="3886200" imgH="736560" progId="Equation.DSMT4">
                  <p:embed/>
                </p:oleObj>
              </mc:Choice>
              <mc:Fallback>
                <p:oleObj name="Equation" r:id="rId3" imgW="3886200" imgH="736560" progId="Equation.DSMT4">
                  <p:embed/>
                  <p:pic>
                    <p:nvPicPr>
                      <p:cNvPr id="16386" name="Object 2">
                        <a:extLst>
                          <a:ext uri="{FF2B5EF4-FFF2-40B4-BE49-F238E27FC236}">
                            <a16:creationId xmlns:a16="http://schemas.microsoft.com/office/drawing/2014/main" id="{66156ED2-4318-43C6-A12D-3B21F21E6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412776"/>
                        <a:ext cx="38862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7" name="Rectangle 3">
            <a:extLst>
              <a:ext uri="{FF2B5EF4-FFF2-40B4-BE49-F238E27FC236}">
                <a16:creationId xmlns:a16="http://schemas.microsoft.com/office/drawing/2014/main" id="{805B7440-D695-47EC-BA88-2E05BEA6CBB6}"/>
              </a:ext>
            </a:extLst>
          </p:cNvPr>
          <p:cNvSpPr>
            <a:spLocks noChangeArrowheads="1"/>
          </p:cNvSpPr>
          <p:nvPr/>
        </p:nvSpPr>
        <p:spPr bwMode="auto">
          <a:xfrm>
            <a:off x="948358" y="2325589"/>
            <a:ext cx="6172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ea typeface="黑体" panose="02010609060101010101" pitchFamily="49" charset="-122"/>
              </a:rPr>
              <a:t>微积分基本公式表明：</a:t>
            </a:r>
          </a:p>
        </p:txBody>
      </p:sp>
      <p:graphicFrame>
        <p:nvGraphicFramePr>
          <p:cNvPr id="16388" name="Object 4">
            <a:extLst>
              <a:ext uri="{FF2B5EF4-FFF2-40B4-BE49-F238E27FC236}">
                <a16:creationId xmlns:a16="http://schemas.microsoft.com/office/drawing/2014/main" id="{AD28D103-29FF-42B2-BB30-207178331A05}"/>
              </a:ext>
            </a:extLst>
          </p:cNvPr>
          <p:cNvGraphicFramePr>
            <a:graphicFrameLocks noChangeAspect="1"/>
          </p:cNvGraphicFramePr>
          <p:nvPr/>
        </p:nvGraphicFramePr>
        <p:xfrm>
          <a:off x="4986958" y="1501676"/>
          <a:ext cx="1511300" cy="544513"/>
        </p:xfrm>
        <a:graphic>
          <a:graphicData uri="http://schemas.openxmlformats.org/presentationml/2006/ole">
            <mc:AlternateContent xmlns:mc="http://schemas.openxmlformats.org/markup-compatibility/2006">
              <mc:Choice xmlns:v="urn:schemas-microsoft-com:vml" Requires="v">
                <p:oleObj spid="_x0000_s179299" name="公式" r:id="rId5" imgW="1511280" imgH="545760" progId="Equation.3">
                  <p:embed/>
                </p:oleObj>
              </mc:Choice>
              <mc:Fallback>
                <p:oleObj name="公式" r:id="rId5" imgW="1511280" imgH="545760" progId="Equation.3">
                  <p:embed/>
                  <p:pic>
                    <p:nvPicPr>
                      <p:cNvPr id="16388" name="Object 4">
                        <a:extLst>
                          <a:ext uri="{FF2B5EF4-FFF2-40B4-BE49-F238E27FC236}">
                            <a16:creationId xmlns:a16="http://schemas.microsoft.com/office/drawing/2014/main" id="{AD28D103-29FF-42B2-BB30-207178331A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6958" y="1501676"/>
                        <a:ext cx="151130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a:extLst>
              <a:ext uri="{FF2B5EF4-FFF2-40B4-BE49-F238E27FC236}">
                <a16:creationId xmlns:a16="http://schemas.microsoft.com/office/drawing/2014/main" id="{33F5C496-B61A-493F-8C06-DA0E60ECF0A5}"/>
              </a:ext>
            </a:extLst>
          </p:cNvPr>
          <p:cNvGraphicFramePr>
            <a:graphicFrameLocks noChangeAspect="1"/>
          </p:cNvGraphicFramePr>
          <p:nvPr/>
        </p:nvGraphicFramePr>
        <p:xfrm>
          <a:off x="948358" y="3149501"/>
          <a:ext cx="7467600" cy="933450"/>
        </p:xfrm>
        <a:graphic>
          <a:graphicData uri="http://schemas.openxmlformats.org/presentationml/2006/ole">
            <mc:AlternateContent xmlns:mc="http://schemas.openxmlformats.org/markup-compatibility/2006">
              <mc:Choice xmlns:v="urn:schemas-microsoft-com:vml" Requires="v">
                <p:oleObj spid="_x0000_s179300" name="文档" r:id="rId7" imgW="6854760" imgH="894960" progId="Word.Document.8">
                  <p:embed/>
                </p:oleObj>
              </mc:Choice>
              <mc:Fallback>
                <p:oleObj name="文档" r:id="rId7" imgW="6854760" imgH="894960" progId="Word.Document.8">
                  <p:embed/>
                  <p:pic>
                    <p:nvPicPr>
                      <p:cNvPr id="16389" name="Object 5">
                        <a:extLst>
                          <a:ext uri="{FF2B5EF4-FFF2-40B4-BE49-F238E27FC236}">
                            <a16:creationId xmlns:a16="http://schemas.microsoft.com/office/drawing/2014/main" id="{33F5C496-B61A-493F-8C06-DA0E60ECF0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8358" y="3149501"/>
                        <a:ext cx="74676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6">
            <a:extLst>
              <a:ext uri="{FF2B5EF4-FFF2-40B4-BE49-F238E27FC236}">
                <a16:creationId xmlns:a16="http://schemas.microsoft.com/office/drawing/2014/main" id="{EFC53726-E83A-43CF-B117-374015A3EF7C}"/>
              </a:ext>
            </a:extLst>
          </p:cNvPr>
          <p:cNvSpPr txBox="1">
            <a:spLocks noChangeArrowheads="1"/>
          </p:cNvSpPr>
          <p:nvPr/>
        </p:nvSpPr>
        <p:spPr bwMode="auto">
          <a:xfrm>
            <a:off x="872158" y="4902101"/>
            <a:ext cx="1371600" cy="51911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9050">
                <a:solidFill>
                  <a:schemeClr val="accent2"/>
                </a:solidFill>
                <a:miter lim="800000"/>
                <a:headEnd/>
                <a:tailEnd/>
              </a14:hiddenLine>
            </a:ext>
          </a:extLst>
        </p:spPr>
        <p:txBody>
          <a:bodyPr>
            <a:spAutoFit/>
          </a:bodyPr>
          <a:lstStyle/>
          <a:p>
            <a:pPr>
              <a:spcBef>
                <a:spcPct val="50000"/>
              </a:spcBef>
            </a:pPr>
            <a:r>
              <a:rPr lang="zh-CN" altLang="en-US" sz="2800" b="1">
                <a:solidFill>
                  <a:srgbClr val="0000CC"/>
                </a:solidFill>
                <a:ea typeface="黑体" panose="02010609060101010101" pitchFamily="49" charset="-122"/>
              </a:rPr>
              <a:t>注意</a:t>
            </a:r>
          </a:p>
        </p:txBody>
      </p:sp>
      <p:graphicFrame>
        <p:nvGraphicFramePr>
          <p:cNvPr id="16391" name="Object 7">
            <a:extLst>
              <a:ext uri="{FF2B5EF4-FFF2-40B4-BE49-F238E27FC236}">
                <a16:creationId xmlns:a16="http://schemas.microsoft.com/office/drawing/2014/main" id="{CC1A8DB8-A62B-48BE-924E-E2B2AA4A284D}"/>
              </a:ext>
            </a:extLst>
          </p:cNvPr>
          <p:cNvGraphicFramePr>
            <a:graphicFrameLocks noChangeAspect="1"/>
          </p:cNvGraphicFramePr>
          <p:nvPr/>
        </p:nvGraphicFramePr>
        <p:xfrm>
          <a:off x="1357933" y="5348189"/>
          <a:ext cx="6858000" cy="793750"/>
        </p:xfrm>
        <a:graphic>
          <a:graphicData uri="http://schemas.openxmlformats.org/presentationml/2006/ole">
            <mc:AlternateContent xmlns:mc="http://schemas.openxmlformats.org/markup-compatibility/2006">
              <mc:Choice xmlns:v="urn:schemas-microsoft-com:vml" Requires="v">
                <p:oleObj spid="_x0000_s179301" name="文档" r:id="rId9" imgW="6818895" imgH="791678" progId="Word.Document.8">
                  <p:embed/>
                </p:oleObj>
              </mc:Choice>
              <mc:Fallback>
                <p:oleObj name="文档" r:id="rId9" imgW="6818895" imgH="791678" progId="Word.Document.8">
                  <p:embed/>
                  <p:pic>
                    <p:nvPicPr>
                      <p:cNvPr id="16391" name="Object 7">
                        <a:extLst>
                          <a:ext uri="{FF2B5EF4-FFF2-40B4-BE49-F238E27FC236}">
                            <a16:creationId xmlns:a16="http://schemas.microsoft.com/office/drawing/2014/main" id="{CC1A8DB8-A62B-48BE-924E-E2B2AA4A28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933" y="5348189"/>
                        <a:ext cx="68580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8">
            <a:extLst>
              <a:ext uri="{FF2B5EF4-FFF2-40B4-BE49-F238E27FC236}">
                <a16:creationId xmlns:a16="http://schemas.microsoft.com/office/drawing/2014/main" id="{4528BC24-097D-4170-AE42-B0B84E679DEC}"/>
              </a:ext>
            </a:extLst>
          </p:cNvPr>
          <p:cNvSpPr txBox="1">
            <a:spLocks noChangeArrowheads="1"/>
          </p:cNvSpPr>
          <p:nvPr/>
        </p:nvSpPr>
        <p:spPr bwMode="auto">
          <a:xfrm>
            <a:off x="872158" y="4306789"/>
            <a:ext cx="6934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zh-CN" altLang="en-US" sz="2800" b="1"/>
              <a:t>求定积分问题转化为求原函数的问题</a:t>
            </a:r>
            <a:r>
              <a:rPr lang="en-US" altLang="zh-CN" sz="2800" b="1"/>
              <a:t>.</a:t>
            </a:r>
          </a:p>
        </p:txBody>
      </p:sp>
    </p:spTree>
    <p:extLst>
      <p:ext uri="{BB962C8B-B14F-4D97-AF65-F5344CB8AC3E}">
        <p14:creationId xmlns:p14="http://schemas.microsoft.com/office/powerpoint/2010/main" val="41262581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ED422B7B-3678-4DB2-8CFD-715C674E4174}"/>
              </a:ext>
            </a:extLst>
          </p:cNvPr>
          <p:cNvSpPr txBox="1">
            <a:spLocks noChangeArrowheads="1"/>
          </p:cNvSpPr>
          <p:nvPr/>
        </p:nvSpPr>
        <p:spPr bwMode="auto">
          <a:xfrm>
            <a:off x="836265" y="1363440"/>
            <a:ext cx="2209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4  </a:t>
            </a:r>
            <a:r>
              <a:rPr lang="zh-CN" altLang="en-US" sz="2800" b="1" dirty="0">
                <a:latin typeface="宋体" panose="02010600030101010101" pitchFamily="2" charset="-122"/>
              </a:rPr>
              <a:t>求</a:t>
            </a:r>
            <a:r>
              <a:rPr lang="zh-CN" altLang="en-US" sz="2800" b="1" dirty="0">
                <a:latin typeface="黑体" panose="02010609060101010101" pitchFamily="49" charset="-122"/>
                <a:ea typeface="黑体" panose="02010609060101010101" pitchFamily="49" charset="-122"/>
              </a:rPr>
              <a:t>    </a:t>
            </a:r>
          </a:p>
        </p:txBody>
      </p:sp>
      <p:sp>
        <p:nvSpPr>
          <p:cNvPr id="23555" name="Text Box 3">
            <a:extLst>
              <a:ext uri="{FF2B5EF4-FFF2-40B4-BE49-F238E27FC236}">
                <a16:creationId xmlns:a16="http://schemas.microsoft.com/office/drawing/2014/main" id="{E21639E3-79D7-4FD7-96D5-E9B9001427EC}"/>
              </a:ext>
            </a:extLst>
          </p:cNvPr>
          <p:cNvSpPr txBox="1">
            <a:spLocks noChangeArrowheads="1"/>
          </p:cNvSpPr>
          <p:nvPr/>
        </p:nvSpPr>
        <p:spPr bwMode="auto">
          <a:xfrm>
            <a:off x="836265" y="2277840"/>
            <a:ext cx="914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latin typeface="黑体" panose="02010609060101010101" pitchFamily="49" charset="-122"/>
                <a:ea typeface="黑体" panose="02010609060101010101" pitchFamily="49" charset="-122"/>
              </a:rPr>
              <a:t>解</a:t>
            </a:r>
          </a:p>
        </p:txBody>
      </p:sp>
      <p:graphicFrame>
        <p:nvGraphicFramePr>
          <p:cNvPr id="23556" name="Object 4">
            <a:extLst>
              <a:ext uri="{FF2B5EF4-FFF2-40B4-BE49-F238E27FC236}">
                <a16:creationId xmlns:a16="http://schemas.microsoft.com/office/drawing/2014/main" id="{5480DB41-70D5-407D-B776-4418582C3F52}"/>
              </a:ext>
            </a:extLst>
          </p:cNvPr>
          <p:cNvGraphicFramePr>
            <a:graphicFrameLocks noChangeAspect="1"/>
          </p:cNvGraphicFramePr>
          <p:nvPr/>
        </p:nvGraphicFramePr>
        <p:xfrm>
          <a:off x="2123728" y="1196752"/>
          <a:ext cx="1409700" cy="901700"/>
        </p:xfrm>
        <a:graphic>
          <a:graphicData uri="http://schemas.openxmlformats.org/presentationml/2006/ole">
            <mc:AlternateContent xmlns:mc="http://schemas.openxmlformats.org/markup-compatibility/2006">
              <mc:Choice xmlns:v="urn:schemas-microsoft-com:vml" Requires="v">
                <p:oleObj spid="_x0000_s180562" name="Equation" r:id="rId3" imgW="1409400" imgH="901440" progId="Equation.DSMT4">
                  <p:embed/>
                </p:oleObj>
              </mc:Choice>
              <mc:Fallback>
                <p:oleObj name="Equation" r:id="rId3" imgW="1409400" imgH="901440" progId="Equation.DSMT4">
                  <p:embed/>
                  <p:pic>
                    <p:nvPicPr>
                      <p:cNvPr id="23556" name="Object 4">
                        <a:extLst>
                          <a:ext uri="{FF2B5EF4-FFF2-40B4-BE49-F238E27FC236}">
                            <a16:creationId xmlns:a16="http://schemas.microsoft.com/office/drawing/2014/main" id="{5480DB41-70D5-407D-B776-4418582C3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196752"/>
                        <a:ext cx="14097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a:extLst>
              <a:ext uri="{FF2B5EF4-FFF2-40B4-BE49-F238E27FC236}">
                <a16:creationId xmlns:a16="http://schemas.microsoft.com/office/drawing/2014/main" id="{6357D61E-627D-4689-8666-5BF0CFA31FD1}"/>
              </a:ext>
            </a:extLst>
          </p:cNvPr>
          <p:cNvGraphicFramePr>
            <a:graphicFrameLocks noChangeAspect="1"/>
          </p:cNvGraphicFramePr>
          <p:nvPr/>
        </p:nvGraphicFramePr>
        <p:xfrm>
          <a:off x="1750665" y="2034952"/>
          <a:ext cx="5867400" cy="1004888"/>
        </p:xfrm>
        <a:graphic>
          <a:graphicData uri="http://schemas.openxmlformats.org/presentationml/2006/ole">
            <mc:AlternateContent xmlns:mc="http://schemas.openxmlformats.org/markup-compatibility/2006">
              <mc:Choice xmlns:v="urn:schemas-microsoft-com:vml" Requires="v">
                <p:oleObj spid="_x0000_s180563" name="文档" r:id="rId5" imgW="5716440" imgH="990720" progId="Word.Document.8">
                  <p:embed/>
                </p:oleObj>
              </mc:Choice>
              <mc:Fallback>
                <p:oleObj name="文档" r:id="rId5" imgW="5716440" imgH="990720" progId="Word.Document.8">
                  <p:embed/>
                  <p:pic>
                    <p:nvPicPr>
                      <p:cNvPr id="23558" name="Object 6">
                        <a:extLst>
                          <a:ext uri="{FF2B5EF4-FFF2-40B4-BE49-F238E27FC236}">
                            <a16:creationId xmlns:a16="http://schemas.microsoft.com/office/drawing/2014/main" id="{6357D61E-627D-4689-8666-5BF0CFA31F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0665" y="2034952"/>
                        <a:ext cx="5867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a:extLst>
              <a:ext uri="{FF2B5EF4-FFF2-40B4-BE49-F238E27FC236}">
                <a16:creationId xmlns:a16="http://schemas.microsoft.com/office/drawing/2014/main" id="{4D406FE1-2F03-443C-ABE0-79B4FF1E0827}"/>
              </a:ext>
            </a:extLst>
          </p:cNvPr>
          <p:cNvGraphicFramePr>
            <a:graphicFrameLocks noChangeAspect="1"/>
          </p:cNvGraphicFramePr>
          <p:nvPr/>
        </p:nvGraphicFramePr>
        <p:xfrm>
          <a:off x="1680815" y="2866802"/>
          <a:ext cx="1320800" cy="901700"/>
        </p:xfrm>
        <a:graphic>
          <a:graphicData uri="http://schemas.openxmlformats.org/presentationml/2006/ole">
            <mc:AlternateContent xmlns:mc="http://schemas.openxmlformats.org/markup-compatibility/2006">
              <mc:Choice xmlns:v="urn:schemas-microsoft-com:vml" Requires="v">
                <p:oleObj spid="_x0000_s180564" name="Equation" r:id="rId7" imgW="1320480" imgH="901440" progId="Equation.DSMT4">
                  <p:embed/>
                </p:oleObj>
              </mc:Choice>
              <mc:Fallback>
                <p:oleObj name="Equation" r:id="rId7" imgW="1320480" imgH="901440" progId="Equation.DSMT4">
                  <p:embed/>
                  <p:pic>
                    <p:nvPicPr>
                      <p:cNvPr id="23559" name="Object 7">
                        <a:extLst>
                          <a:ext uri="{FF2B5EF4-FFF2-40B4-BE49-F238E27FC236}">
                            <a16:creationId xmlns:a16="http://schemas.microsoft.com/office/drawing/2014/main" id="{4D406FE1-2F03-443C-ABE0-79B4FF1E08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815" y="2866802"/>
                        <a:ext cx="1320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8">
            <a:extLst>
              <a:ext uri="{FF2B5EF4-FFF2-40B4-BE49-F238E27FC236}">
                <a16:creationId xmlns:a16="http://schemas.microsoft.com/office/drawing/2014/main" id="{1C913CFD-6821-4B53-979D-44B814053B01}"/>
              </a:ext>
            </a:extLst>
          </p:cNvPr>
          <p:cNvGraphicFramePr>
            <a:graphicFrameLocks noChangeAspect="1"/>
          </p:cNvGraphicFramePr>
          <p:nvPr/>
        </p:nvGraphicFramePr>
        <p:xfrm>
          <a:off x="3046065" y="3101752"/>
          <a:ext cx="1714500" cy="544513"/>
        </p:xfrm>
        <a:graphic>
          <a:graphicData uri="http://schemas.openxmlformats.org/presentationml/2006/ole">
            <mc:AlternateContent xmlns:mc="http://schemas.openxmlformats.org/markup-compatibility/2006">
              <mc:Choice xmlns:v="urn:schemas-microsoft-com:vml" Requires="v">
                <p:oleObj spid="_x0000_s180565" name="公式" r:id="rId9" imgW="1714320" imgH="545760" progId="Equation.3">
                  <p:embed/>
                </p:oleObj>
              </mc:Choice>
              <mc:Fallback>
                <p:oleObj name="公式" r:id="rId9" imgW="1714320" imgH="545760" progId="Equation.3">
                  <p:embed/>
                  <p:pic>
                    <p:nvPicPr>
                      <p:cNvPr id="23560" name="Object 8">
                        <a:extLst>
                          <a:ext uri="{FF2B5EF4-FFF2-40B4-BE49-F238E27FC236}">
                            <a16:creationId xmlns:a16="http://schemas.microsoft.com/office/drawing/2014/main" id="{1C913CFD-6821-4B53-979D-44B814053B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6065" y="3101752"/>
                        <a:ext cx="17145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a:extLst>
              <a:ext uri="{FF2B5EF4-FFF2-40B4-BE49-F238E27FC236}">
                <a16:creationId xmlns:a16="http://schemas.microsoft.com/office/drawing/2014/main" id="{C44395C2-7040-4DD3-83CD-646F3F68AAD4}"/>
              </a:ext>
            </a:extLst>
          </p:cNvPr>
          <p:cNvGraphicFramePr>
            <a:graphicFrameLocks noChangeAspect="1"/>
          </p:cNvGraphicFramePr>
          <p:nvPr/>
        </p:nvGraphicFramePr>
        <p:xfrm>
          <a:off x="4766915" y="3247802"/>
          <a:ext cx="3048000" cy="330200"/>
        </p:xfrm>
        <a:graphic>
          <a:graphicData uri="http://schemas.openxmlformats.org/presentationml/2006/ole">
            <mc:AlternateContent xmlns:mc="http://schemas.openxmlformats.org/markup-compatibility/2006">
              <mc:Choice xmlns:v="urn:schemas-microsoft-com:vml" Requires="v">
                <p:oleObj spid="_x0000_s180566" name="公式" r:id="rId11" imgW="3047760" imgH="330120" progId="Equation.3">
                  <p:embed/>
                </p:oleObj>
              </mc:Choice>
              <mc:Fallback>
                <p:oleObj name="公式" r:id="rId11" imgW="3047760" imgH="330120" progId="Equation.3">
                  <p:embed/>
                  <p:pic>
                    <p:nvPicPr>
                      <p:cNvPr id="23561" name="Object 9">
                        <a:extLst>
                          <a:ext uri="{FF2B5EF4-FFF2-40B4-BE49-F238E27FC236}">
                            <a16:creationId xmlns:a16="http://schemas.microsoft.com/office/drawing/2014/main" id="{C44395C2-7040-4DD3-83CD-646F3F68AAD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6915" y="3247802"/>
                        <a:ext cx="3048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10">
            <a:extLst>
              <a:ext uri="{FF2B5EF4-FFF2-40B4-BE49-F238E27FC236}">
                <a16:creationId xmlns:a16="http://schemas.microsoft.com/office/drawing/2014/main" id="{348F5D7C-03AF-4793-BF3C-1329FC30FB17}"/>
              </a:ext>
            </a:extLst>
          </p:cNvPr>
          <p:cNvGraphicFramePr>
            <a:graphicFrameLocks noChangeAspect="1"/>
          </p:cNvGraphicFramePr>
          <p:nvPr/>
        </p:nvGraphicFramePr>
        <p:xfrm>
          <a:off x="888653" y="3959002"/>
          <a:ext cx="7339012" cy="930275"/>
        </p:xfrm>
        <a:graphic>
          <a:graphicData uri="http://schemas.openxmlformats.org/presentationml/2006/ole">
            <mc:AlternateContent xmlns:mc="http://schemas.openxmlformats.org/markup-compatibility/2006">
              <mc:Choice xmlns:v="urn:schemas-microsoft-com:vml" Requires="v">
                <p:oleObj spid="_x0000_s180567" name="文档" r:id="rId13" imgW="7499880" imgH="935280" progId="Word.Document.8">
                  <p:embed/>
                </p:oleObj>
              </mc:Choice>
              <mc:Fallback>
                <p:oleObj name="文档" r:id="rId13" imgW="7499880" imgH="935280" progId="Word.Document.8">
                  <p:embed/>
                  <p:pic>
                    <p:nvPicPr>
                      <p:cNvPr id="23562" name="Object 10">
                        <a:extLst>
                          <a:ext uri="{FF2B5EF4-FFF2-40B4-BE49-F238E27FC236}">
                            <a16:creationId xmlns:a16="http://schemas.microsoft.com/office/drawing/2014/main" id="{348F5D7C-03AF-4793-BF3C-1329FC30FB1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8653" y="3959002"/>
                        <a:ext cx="7339012"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3" name="Text Box 11">
            <a:extLst>
              <a:ext uri="{FF2B5EF4-FFF2-40B4-BE49-F238E27FC236}">
                <a16:creationId xmlns:a16="http://schemas.microsoft.com/office/drawing/2014/main" id="{9314DE4D-26C1-4BA7-BAA1-BEFDE042586A}"/>
              </a:ext>
            </a:extLst>
          </p:cNvPr>
          <p:cNvSpPr txBox="1">
            <a:spLocks noChangeArrowheads="1"/>
          </p:cNvSpPr>
          <p:nvPr/>
        </p:nvSpPr>
        <p:spPr bwMode="auto">
          <a:xfrm>
            <a:off x="836265" y="5082952"/>
            <a:ext cx="2209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latin typeface="黑体" panose="02010609060101010101" pitchFamily="49" charset="-122"/>
                <a:ea typeface="黑体" panose="02010609060101010101" pitchFamily="49" charset="-122"/>
              </a:rPr>
              <a:t>解  </a:t>
            </a:r>
            <a:r>
              <a:rPr lang="zh-CN" altLang="en-US" sz="2800" b="1">
                <a:latin typeface="宋体" panose="02010600030101010101" pitchFamily="2" charset="-122"/>
              </a:rPr>
              <a:t>面积</a:t>
            </a:r>
            <a:endParaRPr lang="zh-CN" altLang="en-US" sz="2800" b="1">
              <a:latin typeface="黑体" panose="02010609060101010101" pitchFamily="49" charset="-122"/>
              <a:ea typeface="黑体" panose="02010609060101010101" pitchFamily="49" charset="-122"/>
            </a:endParaRPr>
          </a:p>
        </p:txBody>
      </p:sp>
      <p:grpSp>
        <p:nvGrpSpPr>
          <p:cNvPr id="23585" name="Group 33">
            <a:extLst>
              <a:ext uri="{FF2B5EF4-FFF2-40B4-BE49-F238E27FC236}">
                <a16:creationId xmlns:a16="http://schemas.microsoft.com/office/drawing/2014/main" id="{E7560EF7-1435-4C37-AE4E-187DDF844184}"/>
              </a:ext>
            </a:extLst>
          </p:cNvPr>
          <p:cNvGrpSpPr>
            <a:grpSpLocks/>
          </p:cNvGrpSpPr>
          <p:nvPr/>
        </p:nvGrpSpPr>
        <p:grpSpPr bwMode="auto">
          <a:xfrm>
            <a:off x="5662265" y="4951190"/>
            <a:ext cx="2413000" cy="1160462"/>
            <a:chOff x="3568" y="2797"/>
            <a:chExt cx="1520" cy="731"/>
          </a:xfrm>
        </p:grpSpPr>
        <p:graphicFrame>
          <p:nvGraphicFramePr>
            <p:cNvPr id="23571" name="Object 19">
              <a:extLst>
                <a:ext uri="{FF2B5EF4-FFF2-40B4-BE49-F238E27FC236}">
                  <a16:creationId xmlns:a16="http://schemas.microsoft.com/office/drawing/2014/main" id="{6360C2A7-B604-4F7F-8576-BBE5C32BB451}"/>
                </a:ext>
              </a:extLst>
            </p:cNvPr>
            <p:cNvGraphicFramePr>
              <a:graphicFrameLocks noChangeAspect="1"/>
            </p:cNvGraphicFramePr>
            <p:nvPr/>
          </p:nvGraphicFramePr>
          <p:xfrm>
            <a:off x="3708" y="3033"/>
            <a:ext cx="983" cy="359"/>
          </p:xfrm>
          <a:graphic>
            <a:graphicData uri="http://schemas.openxmlformats.org/presentationml/2006/ole">
              <mc:AlternateContent xmlns:mc="http://schemas.openxmlformats.org/markup-compatibility/2006">
                <mc:Choice xmlns:v="urn:schemas-microsoft-com:vml" Requires="v">
                  <p:oleObj spid="_x0000_s180568" name="BMP 图象" r:id="rId15" imgW="1371429" imgH="361809" progId="Paint.Picture">
                    <p:embed/>
                  </p:oleObj>
                </mc:Choice>
                <mc:Fallback>
                  <p:oleObj name="BMP 图象" r:id="rId15" imgW="1371429" imgH="361809" progId="Paint.Picture">
                    <p:embed/>
                    <p:pic>
                      <p:nvPicPr>
                        <p:cNvPr id="23571" name="Object 19">
                          <a:extLst>
                            <a:ext uri="{FF2B5EF4-FFF2-40B4-BE49-F238E27FC236}">
                              <a16:creationId xmlns:a16="http://schemas.microsoft.com/office/drawing/2014/main" id="{6360C2A7-B604-4F7F-8576-BBE5C32BB45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8" y="3033"/>
                          <a:ext cx="98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5" name="Line 13">
              <a:extLst>
                <a:ext uri="{FF2B5EF4-FFF2-40B4-BE49-F238E27FC236}">
                  <a16:creationId xmlns:a16="http://schemas.microsoft.com/office/drawing/2014/main" id="{751CFF32-A307-49CA-AD0D-6883298A98D7}"/>
                </a:ext>
              </a:extLst>
            </p:cNvPr>
            <p:cNvSpPr>
              <a:spLocks noChangeShapeType="1"/>
            </p:cNvSpPr>
            <p:nvPr/>
          </p:nvSpPr>
          <p:spPr bwMode="auto">
            <a:xfrm>
              <a:off x="3570" y="3388"/>
              <a:ext cx="1511"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Line 14">
              <a:extLst>
                <a:ext uri="{FF2B5EF4-FFF2-40B4-BE49-F238E27FC236}">
                  <a16:creationId xmlns:a16="http://schemas.microsoft.com/office/drawing/2014/main" id="{F4C54BF8-F1C0-4C42-B14C-082BEC2964B4}"/>
                </a:ext>
              </a:extLst>
            </p:cNvPr>
            <p:cNvSpPr>
              <a:spLocks noChangeShapeType="1"/>
            </p:cNvSpPr>
            <p:nvPr/>
          </p:nvSpPr>
          <p:spPr bwMode="auto">
            <a:xfrm flipV="1">
              <a:off x="3717" y="2797"/>
              <a:ext cx="0" cy="678"/>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67" name="Object 15">
              <a:extLst>
                <a:ext uri="{FF2B5EF4-FFF2-40B4-BE49-F238E27FC236}">
                  <a16:creationId xmlns:a16="http://schemas.microsoft.com/office/drawing/2014/main" id="{A91CF253-9E4B-4990-8798-65DD89D8D409}"/>
                </a:ext>
              </a:extLst>
            </p:cNvPr>
            <p:cNvGraphicFramePr>
              <a:graphicFrameLocks noChangeAspect="1"/>
            </p:cNvGraphicFramePr>
            <p:nvPr/>
          </p:nvGraphicFramePr>
          <p:xfrm>
            <a:off x="4960" y="3456"/>
            <a:ext cx="128" cy="72"/>
          </p:xfrm>
          <a:graphic>
            <a:graphicData uri="http://schemas.openxmlformats.org/presentationml/2006/ole">
              <mc:AlternateContent xmlns:mc="http://schemas.openxmlformats.org/markup-compatibility/2006">
                <mc:Choice xmlns:v="urn:schemas-microsoft-com:vml" Requires="v">
                  <p:oleObj spid="_x0000_s180569" name="公式" r:id="rId17" imgW="266400" imgH="253800" progId="Equation.3">
                    <p:embed/>
                  </p:oleObj>
                </mc:Choice>
                <mc:Fallback>
                  <p:oleObj name="公式" r:id="rId17" imgW="266400" imgH="253800" progId="Equation.3">
                    <p:embed/>
                    <p:pic>
                      <p:nvPicPr>
                        <p:cNvPr id="23567" name="Object 15">
                          <a:extLst>
                            <a:ext uri="{FF2B5EF4-FFF2-40B4-BE49-F238E27FC236}">
                              <a16:creationId xmlns:a16="http://schemas.microsoft.com/office/drawing/2014/main" id="{A91CF253-9E4B-4990-8798-65DD89D8D40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0" y="3456"/>
                          <a:ext cx="128" cy="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6">
              <a:extLst>
                <a:ext uri="{FF2B5EF4-FFF2-40B4-BE49-F238E27FC236}">
                  <a16:creationId xmlns:a16="http://schemas.microsoft.com/office/drawing/2014/main" id="{FE20E658-A655-4FC4-A42A-009A289E5FAC}"/>
                </a:ext>
              </a:extLst>
            </p:cNvPr>
            <p:cNvGraphicFramePr>
              <a:graphicFrameLocks noChangeAspect="1"/>
            </p:cNvGraphicFramePr>
            <p:nvPr/>
          </p:nvGraphicFramePr>
          <p:xfrm>
            <a:off x="3568" y="2833"/>
            <a:ext cx="128" cy="95"/>
          </p:xfrm>
          <a:graphic>
            <a:graphicData uri="http://schemas.openxmlformats.org/presentationml/2006/ole">
              <mc:AlternateContent xmlns:mc="http://schemas.openxmlformats.org/markup-compatibility/2006">
                <mc:Choice xmlns:v="urn:schemas-microsoft-com:vml" Requires="v">
                  <p:oleObj spid="_x0000_s180570" name="公式" r:id="rId19" imgW="266400" imgH="330120" progId="Equation.3">
                    <p:embed/>
                  </p:oleObj>
                </mc:Choice>
                <mc:Fallback>
                  <p:oleObj name="公式" r:id="rId19" imgW="266400" imgH="330120" progId="Equation.3">
                    <p:embed/>
                    <p:pic>
                      <p:nvPicPr>
                        <p:cNvPr id="23568" name="Object 16">
                          <a:extLst>
                            <a:ext uri="{FF2B5EF4-FFF2-40B4-BE49-F238E27FC236}">
                              <a16:creationId xmlns:a16="http://schemas.microsoft.com/office/drawing/2014/main" id="{FE20E658-A655-4FC4-A42A-009A289E5FA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68" y="2833"/>
                          <a:ext cx="128"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9" name="Object 17">
              <a:extLst>
                <a:ext uri="{FF2B5EF4-FFF2-40B4-BE49-F238E27FC236}">
                  <a16:creationId xmlns:a16="http://schemas.microsoft.com/office/drawing/2014/main" id="{4DBD4C90-A83D-469C-AC36-4ADD415B4057}"/>
                </a:ext>
              </a:extLst>
            </p:cNvPr>
            <p:cNvGraphicFramePr>
              <a:graphicFrameLocks noChangeAspect="1"/>
            </p:cNvGraphicFramePr>
            <p:nvPr/>
          </p:nvGraphicFramePr>
          <p:xfrm>
            <a:off x="3585" y="3400"/>
            <a:ext cx="121" cy="80"/>
          </p:xfrm>
          <a:graphic>
            <a:graphicData uri="http://schemas.openxmlformats.org/presentationml/2006/ole">
              <mc:AlternateContent xmlns:mc="http://schemas.openxmlformats.org/markup-compatibility/2006">
                <mc:Choice xmlns:v="urn:schemas-microsoft-com:vml" Requires="v">
                  <p:oleObj spid="_x0000_s180571" name="公式" r:id="rId21" imgW="228600" imgH="253800" progId="Equation.3">
                    <p:embed/>
                  </p:oleObj>
                </mc:Choice>
                <mc:Fallback>
                  <p:oleObj name="公式" r:id="rId21" imgW="228600" imgH="253800" progId="Equation.3">
                    <p:embed/>
                    <p:pic>
                      <p:nvPicPr>
                        <p:cNvPr id="23569" name="Object 17">
                          <a:extLst>
                            <a:ext uri="{FF2B5EF4-FFF2-40B4-BE49-F238E27FC236}">
                              <a16:creationId xmlns:a16="http://schemas.microsoft.com/office/drawing/2014/main" id="{4DBD4C90-A83D-469C-AC36-4ADD415B405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5" y="3400"/>
                          <a:ext cx="121"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2" name="Object 20">
              <a:extLst>
                <a:ext uri="{FF2B5EF4-FFF2-40B4-BE49-F238E27FC236}">
                  <a16:creationId xmlns:a16="http://schemas.microsoft.com/office/drawing/2014/main" id="{92C638FC-AFD7-4071-BCF9-A2AB9A9D05D6}"/>
                </a:ext>
              </a:extLst>
            </p:cNvPr>
            <p:cNvGraphicFramePr>
              <a:graphicFrameLocks noChangeAspect="1"/>
            </p:cNvGraphicFramePr>
            <p:nvPr/>
          </p:nvGraphicFramePr>
          <p:xfrm>
            <a:off x="4590" y="3408"/>
            <a:ext cx="109" cy="96"/>
          </p:xfrm>
          <a:graphic>
            <a:graphicData uri="http://schemas.openxmlformats.org/presentationml/2006/ole">
              <mc:AlternateContent xmlns:mc="http://schemas.openxmlformats.org/markup-compatibility/2006">
                <mc:Choice xmlns:v="urn:schemas-microsoft-com:vml" Requires="v">
                  <p:oleObj spid="_x0000_s180572" name="公式" r:id="rId23" imgW="279360" imgH="241200" progId="Equation.3">
                    <p:embed/>
                  </p:oleObj>
                </mc:Choice>
                <mc:Fallback>
                  <p:oleObj name="公式" r:id="rId23" imgW="279360" imgH="241200" progId="Equation.3">
                    <p:embed/>
                    <p:pic>
                      <p:nvPicPr>
                        <p:cNvPr id="23572" name="Object 20">
                          <a:extLst>
                            <a:ext uri="{FF2B5EF4-FFF2-40B4-BE49-F238E27FC236}">
                              <a16:creationId xmlns:a16="http://schemas.microsoft.com/office/drawing/2014/main" id="{92C638FC-AFD7-4071-BCF9-A2AB9A9D05D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90" y="3408"/>
                          <a:ext cx="109"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574" name="Object 22">
            <a:extLst>
              <a:ext uri="{FF2B5EF4-FFF2-40B4-BE49-F238E27FC236}">
                <a16:creationId xmlns:a16="http://schemas.microsoft.com/office/drawing/2014/main" id="{2D376A68-3B3B-46CB-95BA-446EC9E5D32A}"/>
              </a:ext>
            </a:extLst>
          </p:cNvPr>
          <p:cNvGraphicFramePr>
            <a:graphicFrameLocks noChangeAspect="1"/>
          </p:cNvGraphicFramePr>
          <p:nvPr/>
        </p:nvGraphicFramePr>
        <p:xfrm>
          <a:off x="2436465" y="5006752"/>
          <a:ext cx="2260600" cy="736600"/>
        </p:xfrm>
        <a:graphic>
          <a:graphicData uri="http://schemas.openxmlformats.org/presentationml/2006/ole">
            <mc:AlternateContent xmlns:mc="http://schemas.openxmlformats.org/markup-compatibility/2006">
              <mc:Choice xmlns:v="urn:schemas-microsoft-com:vml" Requires="v">
                <p:oleObj spid="_x0000_s180573" name="Equation" r:id="rId25" imgW="2260440" imgH="736560" progId="Equation.DSMT4">
                  <p:embed/>
                </p:oleObj>
              </mc:Choice>
              <mc:Fallback>
                <p:oleObj name="Equation" r:id="rId25" imgW="2260440" imgH="736560" progId="Equation.DSMT4">
                  <p:embed/>
                  <p:pic>
                    <p:nvPicPr>
                      <p:cNvPr id="23574" name="Object 22">
                        <a:extLst>
                          <a:ext uri="{FF2B5EF4-FFF2-40B4-BE49-F238E27FC236}">
                            <a16:creationId xmlns:a16="http://schemas.microsoft.com/office/drawing/2014/main" id="{2D376A68-3B3B-46CB-95BA-446EC9E5D32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6465" y="5006752"/>
                        <a:ext cx="2260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5" name="Object 23">
            <a:extLst>
              <a:ext uri="{FF2B5EF4-FFF2-40B4-BE49-F238E27FC236}">
                <a16:creationId xmlns:a16="http://schemas.microsoft.com/office/drawing/2014/main" id="{92A25579-608A-4DAB-AA2D-A2E33E12AAA8}"/>
              </a:ext>
            </a:extLst>
          </p:cNvPr>
          <p:cNvGraphicFramePr>
            <a:graphicFrameLocks noChangeAspect="1"/>
          </p:cNvGraphicFramePr>
          <p:nvPr/>
        </p:nvGraphicFramePr>
        <p:xfrm>
          <a:off x="2893665" y="5844952"/>
          <a:ext cx="1651000" cy="520700"/>
        </p:xfrm>
        <a:graphic>
          <a:graphicData uri="http://schemas.openxmlformats.org/presentationml/2006/ole">
            <mc:AlternateContent xmlns:mc="http://schemas.openxmlformats.org/markup-compatibility/2006">
              <mc:Choice xmlns:v="urn:schemas-microsoft-com:vml" Requires="v">
                <p:oleObj spid="_x0000_s180574" name="公式" r:id="rId27" imgW="1650960" imgH="520560" progId="Equation.3">
                  <p:embed/>
                </p:oleObj>
              </mc:Choice>
              <mc:Fallback>
                <p:oleObj name="公式" r:id="rId27" imgW="1650960" imgH="520560" progId="Equation.3">
                  <p:embed/>
                  <p:pic>
                    <p:nvPicPr>
                      <p:cNvPr id="23575" name="Object 23">
                        <a:extLst>
                          <a:ext uri="{FF2B5EF4-FFF2-40B4-BE49-F238E27FC236}">
                            <a16:creationId xmlns:a16="http://schemas.microsoft.com/office/drawing/2014/main" id="{92A25579-608A-4DAB-AA2D-A2E33E12AA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93665" y="5844952"/>
                        <a:ext cx="165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6" name="Object 24">
            <a:extLst>
              <a:ext uri="{FF2B5EF4-FFF2-40B4-BE49-F238E27FC236}">
                <a16:creationId xmlns:a16="http://schemas.microsoft.com/office/drawing/2014/main" id="{D51A9CD2-BB50-42D7-B8BC-F3C79B2DE247}"/>
              </a:ext>
            </a:extLst>
          </p:cNvPr>
          <p:cNvGraphicFramePr>
            <a:graphicFrameLocks noChangeAspect="1"/>
          </p:cNvGraphicFramePr>
          <p:nvPr/>
        </p:nvGraphicFramePr>
        <p:xfrm>
          <a:off x="4646265" y="5921152"/>
          <a:ext cx="620713" cy="330200"/>
        </p:xfrm>
        <a:graphic>
          <a:graphicData uri="http://schemas.openxmlformats.org/presentationml/2006/ole">
            <mc:AlternateContent xmlns:mc="http://schemas.openxmlformats.org/markup-compatibility/2006">
              <mc:Choice xmlns:v="urn:schemas-microsoft-com:vml" Requires="v">
                <p:oleObj spid="_x0000_s180575" name="公式" r:id="rId29" imgW="622080" imgH="330120" progId="Equation.3">
                  <p:embed/>
                </p:oleObj>
              </mc:Choice>
              <mc:Fallback>
                <p:oleObj name="公式" r:id="rId29" imgW="622080" imgH="330120" progId="Equation.3">
                  <p:embed/>
                  <p:pic>
                    <p:nvPicPr>
                      <p:cNvPr id="23576" name="Object 24">
                        <a:extLst>
                          <a:ext uri="{FF2B5EF4-FFF2-40B4-BE49-F238E27FC236}">
                            <a16:creationId xmlns:a16="http://schemas.microsoft.com/office/drawing/2014/main" id="{D51A9CD2-BB50-42D7-B8BC-F3C79B2DE247}"/>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46265" y="5921152"/>
                        <a:ext cx="6207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2574708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EBEBA69A-4429-4E9F-B313-3A28B1C39934}"/>
              </a:ext>
            </a:extLst>
          </p:cNvPr>
          <p:cNvSpPr txBox="1">
            <a:spLocks noChangeArrowheads="1"/>
          </p:cNvSpPr>
          <p:nvPr/>
        </p:nvSpPr>
        <p:spPr bwMode="auto">
          <a:xfrm>
            <a:off x="846667" y="2480734"/>
            <a:ext cx="3581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dirty="0"/>
              <a:t>微积分基本公式</a:t>
            </a:r>
          </a:p>
        </p:txBody>
      </p:sp>
      <p:graphicFrame>
        <p:nvGraphicFramePr>
          <p:cNvPr id="25608" name="Object 8">
            <a:extLst>
              <a:ext uri="{FF2B5EF4-FFF2-40B4-BE49-F238E27FC236}">
                <a16:creationId xmlns:a16="http://schemas.microsoft.com/office/drawing/2014/main" id="{998F28A8-2A7E-4BF7-8D4A-7E666BBB3087}"/>
              </a:ext>
            </a:extLst>
          </p:cNvPr>
          <p:cNvGraphicFramePr>
            <a:graphicFrameLocks noChangeAspect="1"/>
          </p:cNvGraphicFramePr>
          <p:nvPr>
            <p:extLst>
              <p:ext uri="{D42A27DB-BD31-4B8C-83A1-F6EECF244321}">
                <p14:modId xmlns:p14="http://schemas.microsoft.com/office/powerpoint/2010/main" val="3980621044"/>
              </p:ext>
            </p:extLst>
          </p:nvPr>
        </p:nvGraphicFramePr>
        <p:xfrm>
          <a:off x="3837517" y="2366434"/>
          <a:ext cx="3886200" cy="736600"/>
        </p:xfrm>
        <a:graphic>
          <a:graphicData uri="http://schemas.openxmlformats.org/presentationml/2006/ole">
            <mc:AlternateContent xmlns:mc="http://schemas.openxmlformats.org/markup-compatibility/2006">
              <mc:Choice xmlns:v="urn:schemas-microsoft-com:vml" Requires="v">
                <p:oleObj spid="_x0000_s181274" name="Equation" r:id="rId3" imgW="3886200" imgH="736560" progId="Equation.DSMT4">
                  <p:embed/>
                </p:oleObj>
              </mc:Choice>
              <mc:Fallback>
                <p:oleObj name="Equation" r:id="rId3" imgW="3886200" imgH="736560" progId="Equation.DSMT4">
                  <p:embed/>
                  <p:pic>
                    <p:nvPicPr>
                      <p:cNvPr id="25608" name="Object 8">
                        <a:extLst>
                          <a:ext uri="{FF2B5EF4-FFF2-40B4-BE49-F238E27FC236}">
                            <a16:creationId xmlns:a16="http://schemas.microsoft.com/office/drawing/2014/main" id="{998F28A8-2A7E-4BF7-8D4A-7E666BBB3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517" y="2366434"/>
                        <a:ext cx="38862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0" name="Rectangle 10">
            <a:extLst>
              <a:ext uri="{FF2B5EF4-FFF2-40B4-BE49-F238E27FC236}">
                <a16:creationId xmlns:a16="http://schemas.microsoft.com/office/drawing/2014/main" id="{08197194-20D6-42BD-8F9B-52B1433E459A}"/>
              </a:ext>
            </a:extLst>
          </p:cNvPr>
          <p:cNvSpPr>
            <a:spLocks noGrp="1" noChangeArrowheads="1"/>
          </p:cNvSpPr>
          <p:nvPr>
            <p:ph type="title"/>
          </p:nvPr>
        </p:nvSpPr>
        <p:spPr/>
        <p:txBody>
          <a:bodyPr/>
          <a:lstStyle/>
          <a:p>
            <a:pPr algn="l"/>
            <a:r>
              <a:rPr lang="zh-CN" altLang="en-US" sz="4000" dirty="0"/>
              <a:t>小结</a:t>
            </a:r>
          </a:p>
        </p:txBody>
      </p:sp>
      <p:sp>
        <p:nvSpPr>
          <p:cNvPr id="25611" name="Text Box 11">
            <a:extLst>
              <a:ext uri="{FF2B5EF4-FFF2-40B4-BE49-F238E27FC236}">
                <a16:creationId xmlns:a16="http://schemas.microsoft.com/office/drawing/2014/main" id="{B92AC874-B8BD-4F17-AD41-F2CE4C0901F7}"/>
              </a:ext>
            </a:extLst>
          </p:cNvPr>
          <p:cNvSpPr txBox="1">
            <a:spLocks noChangeArrowheads="1"/>
          </p:cNvSpPr>
          <p:nvPr/>
        </p:nvSpPr>
        <p:spPr bwMode="auto">
          <a:xfrm>
            <a:off x="770467" y="3439584"/>
            <a:ext cx="73152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spcBef>
                <a:spcPct val="50000"/>
              </a:spcBef>
            </a:pPr>
            <a:r>
              <a:rPr lang="en-US" altLang="zh-CN" sz="2800" b="1" dirty="0">
                <a:solidFill>
                  <a:srgbClr val="990000"/>
                </a:solidFill>
                <a:ea typeface="黑体" panose="02010609060101010101" pitchFamily="49" charset="-122"/>
              </a:rPr>
              <a:t>        </a:t>
            </a:r>
            <a:r>
              <a:rPr lang="zh-CN" altLang="en-US" sz="2800" b="1">
                <a:solidFill>
                  <a:srgbClr val="990000"/>
                </a:solidFill>
                <a:ea typeface="黑体" panose="02010609060101010101" pitchFamily="49" charset="-122"/>
              </a:rPr>
              <a:t>牛顿－莱布尼茨公式沟通了微分学与积分学之间的关系．</a:t>
            </a:r>
          </a:p>
        </p:txBody>
      </p:sp>
    </p:spTree>
    <p:extLst>
      <p:ext uri="{BB962C8B-B14F-4D97-AF65-F5344CB8AC3E}">
        <p14:creationId xmlns:p14="http://schemas.microsoft.com/office/powerpoint/2010/main" val="182819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2EB3-F6CA-444C-A24B-EE8CFA397114}"/>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09DEF0EF-BFDD-4F8C-940A-5AC81953BBDF}"/>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17</a:t>
            </a:fld>
            <a:endParaRPr kumimoji="1" lang="zh-CN" altLang="en-US" dirty="0">
              <a:solidFill>
                <a:prstClr val="white"/>
              </a:solidFill>
            </a:endParaRPr>
          </a:p>
        </p:txBody>
      </p:sp>
      <p:sp>
        <p:nvSpPr>
          <p:cNvPr id="4" name="矩形 3">
            <a:extLst>
              <a:ext uri="{FF2B5EF4-FFF2-40B4-BE49-F238E27FC236}">
                <a16:creationId xmlns:a16="http://schemas.microsoft.com/office/drawing/2014/main" id="{D6504C4C-F8CF-43A9-83BA-DA3C24483649}"/>
              </a:ext>
            </a:extLst>
          </p:cNvPr>
          <p:cNvSpPr/>
          <p:nvPr/>
        </p:nvSpPr>
        <p:spPr>
          <a:xfrm>
            <a:off x="6043176" y="1498644"/>
            <a:ext cx="3071813" cy="49291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Text Box 3">
            <a:extLst>
              <a:ext uri="{FF2B5EF4-FFF2-40B4-BE49-F238E27FC236}">
                <a16:creationId xmlns:a16="http://schemas.microsoft.com/office/drawing/2014/main" id="{CFFBF040-F2F5-4FC4-9668-CB1D93DEAAEB}"/>
              </a:ext>
            </a:extLst>
          </p:cNvPr>
          <p:cNvSpPr txBox="1">
            <a:spLocks noChangeArrowheads="1"/>
          </p:cNvSpPr>
          <p:nvPr/>
        </p:nvSpPr>
        <p:spPr bwMode="auto">
          <a:xfrm>
            <a:off x="1033463" y="1423988"/>
            <a:ext cx="1828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Calibri" panose="020F0502020204030204" pitchFamily="34" charset="0"/>
              </a:rPr>
              <a:t>2.</a:t>
            </a:r>
            <a:r>
              <a:rPr lang="zh-CN" altLang="en-US" sz="2800" b="1">
                <a:latin typeface="Calibri" panose="020F0502020204030204" pitchFamily="34" charset="0"/>
              </a:rPr>
              <a:t>幂函数</a:t>
            </a:r>
            <a:endParaRPr lang="zh-CN" altLang="en-US" b="1">
              <a:latin typeface="Calibri" panose="020F0502020204030204" pitchFamily="34" charset="0"/>
            </a:endParaRPr>
          </a:p>
        </p:txBody>
      </p:sp>
      <p:graphicFrame>
        <p:nvGraphicFramePr>
          <p:cNvPr id="6" name="Object 2">
            <a:extLst>
              <a:ext uri="{FF2B5EF4-FFF2-40B4-BE49-F238E27FC236}">
                <a16:creationId xmlns:a16="http://schemas.microsoft.com/office/drawing/2014/main" id="{D8DEE1EB-008E-423B-9BDE-264339DFA442}"/>
              </a:ext>
            </a:extLst>
          </p:cNvPr>
          <p:cNvGraphicFramePr>
            <a:graphicFrameLocks noChangeAspect="1"/>
          </p:cNvGraphicFramePr>
          <p:nvPr/>
        </p:nvGraphicFramePr>
        <p:xfrm>
          <a:off x="2786063" y="1500188"/>
          <a:ext cx="3098800" cy="493712"/>
        </p:xfrm>
        <a:graphic>
          <a:graphicData uri="http://schemas.openxmlformats.org/presentationml/2006/ole">
            <mc:AlternateContent xmlns:mc="http://schemas.openxmlformats.org/markup-compatibility/2006">
              <mc:Choice xmlns:v="urn:schemas-microsoft-com:vml" Requires="v">
                <p:oleObj spid="_x0000_s19978" name="Equation" r:id="rId3" imgW="3098520" imgH="495000" progId="Equation.DSMT4">
                  <p:embed/>
                </p:oleObj>
              </mc:Choice>
              <mc:Fallback>
                <p:oleObj name="Equation" r:id="rId3" imgW="3098520" imgH="495000" progId="Equation.DSMT4">
                  <p:embed/>
                  <p:pic>
                    <p:nvPicPr>
                      <p:cNvPr id="4100" name="Object 2">
                        <a:extLst>
                          <a:ext uri="{FF2B5EF4-FFF2-40B4-BE49-F238E27FC236}">
                            <a16:creationId xmlns:a16="http://schemas.microsoft.com/office/drawing/2014/main" id="{ADF59360-0A65-47FC-AA02-C753768EB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1500188"/>
                        <a:ext cx="30988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5">
            <a:extLst>
              <a:ext uri="{FF2B5EF4-FFF2-40B4-BE49-F238E27FC236}">
                <a16:creationId xmlns:a16="http://schemas.microsoft.com/office/drawing/2014/main" id="{8F7FE777-9A63-4F56-988B-3E1C5A7877F4}"/>
              </a:ext>
            </a:extLst>
          </p:cNvPr>
          <p:cNvGrpSpPr>
            <a:grpSpLocks/>
          </p:cNvGrpSpPr>
          <p:nvPr/>
        </p:nvGrpSpPr>
        <p:grpSpPr bwMode="auto">
          <a:xfrm>
            <a:off x="1143000" y="2214563"/>
            <a:ext cx="4286250" cy="3733800"/>
            <a:chOff x="1440" y="1488"/>
            <a:chExt cx="2700" cy="2352"/>
          </a:xfrm>
        </p:grpSpPr>
        <p:sp>
          <p:nvSpPr>
            <p:cNvPr id="8" name="Line 6">
              <a:extLst>
                <a:ext uri="{FF2B5EF4-FFF2-40B4-BE49-F238E27FC236}">
                  <a16:creationId xmlns:a16="http://schemas.microsoft.com/office/drawing/2014/main" id="{6FD12E49-3EA5-4446-87CA-C153FB53DCEA}"/>
                </a:ext>
              </a:extLst>
            </p:cNvPr>
            <p:cNvSpPr>
              <a:spLocks noChangeShapeType="1"/>
            </p:cNvSpPr>
            <p:nvPr/>
          </p:nvSpPr>
          <p:spPr bwMode="auto">
            <a:xfrm>
              <a:off x="1440" y="2736"/>
              <a:ext cx="26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a:extLst>
                <a:ext uri="{FF2B5EF4-FFF2-40B4-BE49-F238E27FC236}">
                  <a16:creationId xmlns:a16="http://schemas.microsoft.com/office/drawing/2014/main" id="{FA90CFFC-898E-42AD-B317-457783637B31}"/>
                </a:ext>
              </a:extLst>
            </p:cNvPr>
            <p:cNvSpPr>
              <a:spLocks noChangeShapeType="1"/>
            </p:cNvSpPr>
            <p:nvPr/>
          </p:nvSpPr>
          <p:spPr bwMode="auto">
            <a:xfrm flipV="1">
              <a:off x="2688" y="1536"/>
              <a:ext cx="0" cy="23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 name="Object 10">
              <a:extLst>
                <a:ext uri="{FF2B5EF4-FFF2-40B4-BE49-F238E27FC236}">
                  <a16:creationId xmlns:a16="http://schemas.microsoft.com/office/drawing/2014/main" id="{814ECD58-F24F-4E7D-A4C8-F050AFC9C6A3}"/>
                </a:ext>
              </a:extLst>
            </p:cNvPr>
            <p:cNvGraphicFramePr>
              <a:graphicFrameLocks noChangeAspect="1"/>
            </p:cNvGraphicFramePr>
            <p:nvPr/>
          </p:nvGraphicFramePr>
          <p:xfrm>
            <a:off x="2688" y="2736"/>
            <a:ext cx="144" cy="159"/>
          </p:xfrm>
          <a:graphic>
            <a:graphicData uri="http://schemas.openxmlformats.org/presentationml/2006/ole">
              <mc:AlternateContent xmlns:mc="http://schemas.openxmlformats.org/markup-compatibility/2006">
                <mc:Choice xmlns:v="urn:schemas-microsoft-com:vml" Requires="v">
                  <p:oleObj spid="_x0000_s19979" name="公式" r:id="rId5" imgW="228600" imgH="253800" progId="Equation.3">
                    <p:embed/>
                  </p:oleObj>
                </mc:Choice>
                <mc:Fallback>
                  <p:oleObj name="公式" r:id="rId5" imgW="228600" imgH="253800" progId="Equation.3">
                    <p:embed/>
                    <p:pic>
                      <p:nvPicPr>
                        <p:cNvPr id="24588" name="Object 10">
                          <a:extLst>
                            <a:ext uri="{FF2B5EF4-FFF2-40B4-BE49-F238E27FC236}">
                              <a16:creationId xmlns:a16="http://schemas.microsoft.com/office/drawing/2014/main" id="{EA2BD54C-2EB6-44BC-A355-5AB252B796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2736"/>
                          <a:ext cx="144"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
              <a:extLst>
                <a:ext uri="{FF2B5EF4-FFF2-40B4-BE49-F238E27FC236}">
                  <a16:creationId xmlns:a16="http://schemas.microsoft.com/office/drawing/2014/main" id="{2F469AE8-BE38-47D7-A404-1F58CEE720A3}"/>
                </a:ext>
              </a:extLst>
            </p:cNvPr>
            <p:cNvGraphicFramePr>
              <a:graphicFrameLocks noChangeAspect="1"/>
            </p:cNvGraphicFramePr>
            <p:nvPr/>
          </p:nvGraphicFramePr>
          <p:xfrm>
            <a:off x="3973" y="2784"/>
            <a:ext cx="167" cy="159"/>
          </p:xfrm>
          <a:graphic>
            <a:graphicData uri="http://schemas.openxmlformats.org/presentationml/2006/ole">
              <mc:AlternateContent xmlns:mc="http://schemas.openxmlformats.org/markup-compatibility/2006">
                <mc:Choice xmlns:v="urn:schemas-microsoft-com:vml" Requires="v">
                  <p:oleObj spid="_x0000_s19980" name="公式" r:id="rId7" imgW="266400" imgH="253800" progId="Equation.3">
                    <p:embed/>
                  </p:oleObj>
                </mc:Choice>
                <mc:Fallback>
                  <p:oleObj name="公式" r:id="rId7" imgW="266400" imgH="253800" progId="Equation.3">
                    <p:embed/>
                    <p:pic>
                      <p:nvPicPr>
                        <p:cNvPr id="24589" name="Object 11">
                          <a:extLst>
                            <a:ext uri="{FF2B5EF4-FFF2-40B4-BE49-F238E27FC236}">
                              <a16:creationId xmlns:a16="http://schemas.microsoft.com/office/drawing/2014/main" id="{06296D20-F95F-496C-9B01-DA31945355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3" y="2784"/>
                          <a:ext cx="167"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a:extLst>
                <a:ext uri="{FF2B5EF4-FFF2-40B4-BE49-F238E27FC236}">
                  <a16:creationId xmlns:a16="http://schemas.microsoft.com/office/drawing/2014/main" id="{12FA64E5-3B4D-4A15-9C0D-C112EFE22EDF}"/>
                </a:ext>
              </a:extLst>
            </p:cNvPr>
            <p:cNvGraphicFramePr>
              <a:graphicFrameLocks noChangeAspect="1"/>
            </p:cNvGraphicFramePr>
            <p:nvPr/>
          </p:nvGraphicFramePr>
          <p:xfrm>
            <a:off x="2473" y="1488"/>
            <a:ext cx="167" cy="208"/>
          </p:xfrm>
          <a:graphic>
            <a:graphicData uri="http://schemas.openxmlformats.org/presentationml/2006/ole">
              <mc:AlternateContent xmlns:mc="http://schemas.openxmlformats.org/markup-compatibility/2006">
                <mc:Choice xmlns:v="urn:schemas-microsoft-com:vml" Requires="v">
                  <p:oleObj spid="_x0000_s19981" name="公式" r:id="rId9" imgW="266400" imgH="330120" progId="Equation.3">
                    <p:embed/>
                  </p:oleObj>
                </mc:Choice>
                <mc:Fallback>
                  <p:oleObj name="公式" r:id="rId9" imgW="266400" imgH="330120" progId="Equation.3">
                    <p:embed/>
                    <p:pic>
                      <p:nvPicPr>
                        <p:cNvPr id="24590" name="Object 12">
                          <a:extLst>
                            <a:ext uri="{FF2B5EF4-FFF2-40B4-BE49-F238E27FC236}">
                              <a16:creationId xmlns:a16="http://schemas.microsoft.com/office/drawing/2014/main" id="{D2E39DBD-A623-40E5-BA35-D56818C08A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3" y="1488"/>
                          <a:ext cx="167"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Arc 11">
            <a:extLst>
              <a:ext uri="{FF2B5EF4-FFF2-40B4-BE49-F238E27FC236}">
                <a16:creationId xmlns:a16="http://schemas.microsoft.com/office/drawing/2014/main" id="{8329A0D6-067A-4666-A64E-23C8E8BECEB9}"/>
              </a:ext>
            </a:extLst>
          </p:cNvPr>
          <p:cNvSpPr>
            <a:spLocks/>
          </p:cNvSpPr>
          <p:nvPr/>
        </p:nvSpPr>
        <p:spPr bwMode="auto">
          <a:xfrm flipV="1">
            <a:off x="3086100" y="2824163"/>
            <a:ext cx="987425" cy="1371600"/>
          </a:xfrm>
          <a:custGeom>
            <a:avLst/>
            <a:gdLst>
              <a:gd name="T0" fmla="*/ 0 w 21546"/>
              <a:gd name="T1" fmla="*/ 0 h 21600"/>
              <a:gd name="T2" fmla="*/ 2147483647 w 21546"/>
              <a:gd name="T3" fmla="*/ 2147483647 h 21600"/>
              <a:gd name="T4" fmla="*/ 0 w 21546"/>
              <a:gd name="T5" fmla="*/ 2147483647 h 21600"/>
              <a:gd name="T6" fmla="*/ 0 60000 65536"/>
              <a:gd name="T7" fmla="*/ 0 60000 65536"/>
              <a:gd name="T8" fmla="*/ 0 60000 65536"/>
              <a:gd name="T9" fmla="*/ 0 w 21546"/>
              <a:gd name="T10" fmla="*/ 0 h 21600"/>
              <a:gd name="T11" fmla="*/ 21546 w 21546"/>
              <a:gd name="T12" fmla="*/ 21600 h 21600"/>
            </a:gdLst>
            <a:ahLst/>
            <a:cxnLst>
              <a:cxn ang="T6">
                <a:pos x="T0" y="T1"/>
              </a:cxn>
              <a:cxn ang="T7">
                <a:pos x="T2" y="T3"/>
              </a:cxn>
              <a:cxn ang="T8">
                <a:pos x="T4" y="T5"/>
              </a:cxn>
            </a:cxnLst>
            <a:rect l="T9" t="T10" r="T11" b="T12"/>
            <a:pathLst>
              <a:path w="21546" h="21600" fill="none" extrusionOk="0">
                <a:moveTo>
                  <a:pt x="-1" y="0"/>
                </a:moveTo>
                <a:cubicBezTo>
                  <a:pt x="11336" y="0"/>
                  <a:pt x="20743" y="8763"/>
                  <a:pt x="21545" y="20072"/>
                </a:cubicBezTo>
              </a:path>
              <a:path w="21546" h="21600" stroke="0" extrusionOk="0">
                <a:moveTo>
                  <a:pt x="-1" y="0"/>
                </a:moveTo>
                <a:cubicBezTo>
                  <a:pt x="11336" y="0"/>
                  <a:pt x="20743" y="8763"/>
                  <a:pt x="21545" y="20072"/>
                </a:cubicBezTo>
                <a:lnTo>
                  <a:pt x="0" y="21600"/>
                </a:lnTo>
                <a:close/>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4" name="Arc 12">
            <a:extLst>
              <a:ext uri="{FF2B5EF4-FFF2-40B4-BE49-F238E27FC236}">
                <a16:creationId xmlns:a16="http://schemas.microsoft.com/office/drawing/2014/main" id="{09972957-62A1-41CB-B2A5-3615406083DD}"/>
              </a:ext>
            </a:extLst>
          </p:cNvPr>
          <p:cNvSpPr>
            <a:spLocks/>
          </p:cNvSpPr>
          <p:nvPr/>
        </p:nvSpPr>
        <p:spPr bwMode="auto">
          <a:xfrm flipV="1">
            <a:off x="3733800" y="2366963"/>
            <a:ext cx="1363663" cy="1524000"/>
          </a:xfrm>
          <a:custGeom>
            <a:avLst/>
            <a:gdLst>
              <a:gd name="T0" fmla="*/ 0 w 21468"/>
              <a:gd name="T1" fmla="*/ 2147483647 h 21598"/>
              <a:gd name="T2" fmla="*/ 2147483647 w 21468"/>
              <a:gd name="T3" fmla="*/ 0 h 21598"/>
              <a:gd name="T4" fmla="*/ 2147483647 w 21468"/>
              <a:gd name="T5" fmla="*/ 2147483647 h 21598"/>
              <a:gd name="T6" fmla="*/ 0 60000 65536"/>
              <a:gd name="T7" fmla="*/ 0 60000 65536"/>
              <a:gd name="T8" fmla="*/ 0 60000 65536"/>
              <a:gd name="T9" fmla="*/ 0 w 21468"/>
              <a:gd name="T10" fmla="*/ 0 h 21598"/>
              <a:gd name="T11" fmla="*/ 21468 w 21468"/>
              <a:gd name="T12" fmla="*/ 21598 h 21598"/>
            </a:gdLst>
            <a:ahLst/>
            <a:cxnLst>
              <a:cxn ang="T6">
                <a:pos x="T0" y="T1"/>
              </a:cxn>
              <a:cxn ang="T7">
                <a:pos x="T2" y="T3"/>
              </a:cxn>
              <a:cxn ang="T8">
                <a:pos x="T4" y="T5"/>
              </a:cxn>
            </a:cxnLst>
            <a:rect l="T9" t="T10" r="T11" b="T12"/>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5" name="Arc 13">
            <a:extLst>
              <a:ext uri="{FF2B5EF4-FFF2-40B4-BE49-F238E27FC236}">
                <a16:creationId xmlns:a16="http://schemas.microsoft.com/office/drawing/2014/main" id="{CA8DF1FB-8083-45C1-93EE-E33A9712C7CD}"/>
              </a:ext>
            </a:extLst>
          </p:cNvPr>
          <p:cNvSpPr>
            <a:spLocks/>
          </p:cNvSpPr>
          <p:nvPr/>
        </p:nvSpPr>
        <p:spPr bwMode="auto">
          <a:xfrm flipH="1" flipV="1">
            <a:off x="2209800" y="2900363"/>
            <a:ext cx="914400" cy="1295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6" name="Arc 14">
            <a:extLst>
              <a:ext uri="{FF2B5EF4-FFF2-40B4-BE49-F238E27FC236}">
                <a16:creationId xmlns:a16="http://schemas.microsoft.com/office/drawing/2014/main" id="{B6247F4A-641B-40C7-8176-E5B22113EFF5}"/>
              </a:ext>
            </a:extLst>
          </p:cNvPr>
          <p:cNvSpPr>
            <a:spLocks/>
          </p:cNvSpPr>
          <p:nvPr/>
        </p:nvSpPr>
        <p:spPr bwMode="auto">
          <a:xfrm rot="5451061" flipH="1" flipV="1">
            <a:off x="3414713" y="2994025"/>
            <a:ext cx="914400" cy="1495425"/>
          </a:xfrm>
          <a:custGeom>
            <a:avLst/>
            <a:gdLst>
              <a:gd name="T0" fmla="*/ 0 w 21600"/>
              <a:gd name="T1" fmla="*/ 0 h 24927"/>
              <a:gd name="T2" fmla="*/ 2147483647 w 21600"/>
              <a:gd name="T3" fmla="*/ 2147483647 h 24927"/>
              <a:gd name="T4" fmla="*/ 0 w 21600"/>
              <a:gd name="T5" fmla="*/ 2147483647 h 24927"/>
              <a:gd name="T6" fmla="*/ 0 60000 65536"/>
              <a:gd name="T7" fmla="*/ 0 60000 65536"/>
              <a:gd name="T8" fmla="*/ 0 60000 65536"/>
              <a:gd name="T9" fmla="*/ 0 w 21600"/>
              <a:gd name="T10" fmla="*/ 0 h 24927"/>
              <a:gd name="T11" fmla="*/ 21600 w 21600"/>
              <a:gd name="T12" fmla="*/ 24927 h 24927"/>
            </a:gdLst>
            <a:ahLst/>
            <a:cxnLst>
              <a:cxn ang="T6">
                <a:pos x="T0" y="T1"/>
              </a:cxn>
              <a:cxn ang="T7">
                <a:pos x="T2" y="T3"/>
              </a:cxn>
              <a:cxn ang="T8">
                <a:pos x="T4" y="T5"/>
              </a:cxn>
            </a:cxnLst>
            <a:rect l="T9" t="T10" r="T11" b="T12"/>
            <a:pathLst>
              <a:path w="21600" h="24927" fill="none" extrusionOk="0">
                <a:moveTo>
                  <a:pt x="-1" y="0"/>
                </a:moveTo>
                <a:cubicBezTo>
                  <a:pt x="11929" y="0"/>
                  <a:pt x="21600" y="9670"/>
                  <a:pt x="21600" y="21600"/>
                </a:cubicBezTo>
                <a:cubicBezTo>
                  <a:pt x="21600" y="22713"/>
                  <a:pt x="21513" y="23826"/>
                  <a:pt x="21342" y="24927"/>
                </a:cubicBezTo>
              </a:path>
              <a:path w="21600" h="24927" stroke="0" extrusionOk="0">
                <a:moveTo>
                  <a:pt x="-1" y="0"/>
                </a:moveTo>
                <a:cubicBezTo>
                  <a:pt x="11929" y="0"/>
                  <a:pt x="21600" y="9670"/>
                  <a:pt x="21600" y="21600"/>
                </a:cubicBezTo>
                <a:cubicBezTo>
                  <a:pt x="21600" y="22713"/>
                  <a:pt x="21513" y="23826"/>
                  <a:pt x="21342" y="24927"/>
                </a:cubicBezTo>
                <a:lnTo>
                  <a:pt x="0" y="21600"/>
                </a:lnTo>
                <a:close/>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Calibri" panose="020F0502020204030204" pitchFamily="34" charset="0"/>
            </a:endParaRPr>
          </a:p>
        </p:txBody>
      </p:sp>
      <p:sp>
        <p:nvSpPr>
          <p:cNvPr id="17" name="Line 15">
            <a:extLst>
              <a:ext uri="{FF2B5EF4-FFF2-40B4-BE49-F238E27FC236}">
                <a16:creationId xmlns:a16="http://schemas.microsoft.com/office/drawing/2014/main" id="{F114FD51-1746-4278-B429-5D3A6B6DECA7}"/>
              </a:ext>
            </a:extLst>
          </p:cNvPr>
          <p:cNvSpPr>
            <a:spLocks noChangeShapeType="1"/>
          </p:cNvSpPr>
          <p:nvPr/>
        </p:nvSpPr>
        <p:spPr bwMode="auto">
          <a:xfrm flipV="1">
            <a:off x="1752600" y="2595563"/>
            <a:ext cx="2971800" cy="2971800"/>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Arc 16">
            <a:extLst>
              <a:ext uri="{FF2B5EF4-FFF2-40B4-BE49-F238E27FC236}">
                <a16:creationId xmlns:a16="http://schemas.microsoft.com/office/drawing/2014/main" id="{58F0CB76-EEE4-4EDB-9BFC-6E1EB81AC05D}"/>
              </a:ext>
            </a:extLst>
          </p:cNvPr>
          <p:cNvSpPr>
            <a:spLocks/>
          </p:cNvSpPr>
          <p:nvPr/>
        </p:nvSpPr>
        <p:spPr bwMode="auto">
          <a:xfrm rot="10731800" flipV="1">
            <a:off x="1404938" y="4829175"/>
            <a:ext cx="1363662" cy="1524000"/>
          </a:xfrm>
          <a:custGeom>
            <a:avLst/>
            <a:gdLst>
              <a:gd name="T0" fmla="*/ 0 w 21468"/>
              <a:gd name="T1" fmla="*/ 2147483647 h 21598"/>
              <a:gd name="T2" fmla="*/ 2147483647 w 21468"/>
              <a:gd name="T3" fmla="*/ 0 h 21598"/>
              <a:gd name="T4" fmla="*/ 2147483647 w 21468"/>
              <a:gd name="T5" fmla="*/ 2147483647 h 21598"/>
              <a:gd name="T6" fmla="*/ 0 60000 65536"/>
              <a:gd name="T7" fmla="*/ 0 60000 65536"/>
              <a:gd name="T8" fmla="*/ 0 60000 65536"/>
              <a:gd name="T9" fmla="*/ 0 w 21468"/>
              <a:gd name="T10" fmla="*/ 0 h 21598"/>
              <a:gd name="T11" fmla="*/ 21468 w 21468"/>
              <a:gd name="T12" fmla="*/ 21598 h 21598"/>
            </a:gdLst>
            <a:ahLst/>
            <a:cxnLst>
              <a:cxn ang="T6">
                <a:pos x="T0" y="T1"/>
              </a:cxn>
              <a:cxn ang="T7">
                <a:pos x="T2" y="T3"/>
              </a:cxn>
              <a:cxn ang="T8">
                <a:pos x="T4" y="T5"/>
              </a:cxn>
            </a:cxnLst>
            <a:rect l="T9" t="T10" r="T11" b="T12"/>
            <a:pathLst>
              <a:path w="21468" h="21598" fill="none" extrusionOk="0">
                <a:moveTo>
                  <a:pt x="0" y="19212"/>
                </a:moveTo>
                <a:cubicBezTo>
                  <a:pt x="1203" y="8387"/>
                  <a:pt x="10276" y="152"/>
                  <a:pt x="21166" y="0"/>
                </a:cubicBezTo>
              </a:path>
              <a:path w="21468" h="21598" stroke="0" extrusionOk="0">
                <a:moveTo>
                  <a:pt x="0" y="19212"/>
                </a:moveTo>
                <a:cubicBezTo>
                  <a:pt x="1203" y="8387"/>
                  <a:pt x="10276" y="152"/>
                  <a:pt x="21166" y="0"/>
                </a:cubicBezTo>
                <a:lnTo>
                  <a:pt x="21468" y="21598"/>
                </a:lnTo>
                <a:close/>
              </a:path>
            </a:pathLst>
          </a:cu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Calibri" panose="020F0502020204030204" pitchFamily="34" charset="0"/>
            </a:endParaRPr>
          </a:p>
        </p:txBody>
      </p:sp>
      <p:graphicFrame>
        <p:nvGraphicFramePr>
          <p:cNvPr id="19" name="Object 3">
            <a:extLst>
              <a:ext uri="{FF2B5EF4-FFF2-40B4-BE49-F238E27FC236}">
                <a16:creationId xmlns:a16="http://schemas.microsoft.com/office/drawing/2014/main" id="{7A5F5A44-79F8-4C1B-A2AF-3099B6A8278B}"/>
              </a:ext>
            </a:extLst>
          </p:cNvPr>
          <p:cNvGraphicFramePr>
            <a:graphicFrameLocks noChangeAspect="1"/>
          </p:cNvGraphicFramePr>
          <p:nvPr/>
        </p:nvGraphicFramePr>
        <p:xfrm>
          <a:off x="4191000" y="3359150"/>
          <a:ext cx="533400" cy="303213"/>
        </p:xfrm>
        <a:graphic>
          <a:graphicData uri="http://schemas.openxmlformats.org/presentationml/2006/ole">
            <mc:AlternateContent xmlns:mc="http://schemas.openxmlformats.org/markup-compatibility/2006">
              <mc:Choice xmlns:v="urn:schemas-microsoft-com:vml" Requires="v">
                <p:oleObj spid="_x0000_s19982" name="公式" r:id="rId11" imgW="711000" imgH="406080" progId="Equation.3">
                  <p:embed/>
                </p:oleObj>
              </mc:Choice>
              <mc:Fallback>
                <p:oleObj name="公式" r:id="rId11" imgW="711000" imgH="406080" progId="Equation.3">
                  <p:embed/>
                  <p:pic>
                    <p:nvPicPr>
                      <p:cNvPr id="4113" name="Object 3">
                        <a:extLst>
                          <a:ext uri="{FF2B5EF4-FFF2-40B4-BE49-F238E27FC236}">
                            <a16:creationId xmlns:a16="http://schemas.microsoft.com/office/drawing/2014/main" id="{32B352A6-7B0F-485C-9B5A-E0063BC5DA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3359150"/>
                        <a:ext cx="5334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Line 18">
            <a:extLst>
              <a:ext uri="{FF2B5EF4-FFF2-40B4-BE49-F238E27FC236}">
                <a16:creationId xmlns:a16="http://schemas.microsoft.com/office/drawing/2014/main" id="{6A6651B9-4D44-49B6-8003-FB2D0C395A6F}"/>
              </a:ext>
            </a:extLst>
          </p:cNvPr>
          <p:cNvSpPr>
            <a:spLocks noChangeShapeType="1"/>
          </p:cNvSpPr>
          <p:nvPr/>
        </p:nvSpPr>
        <p:spPr bwMode="auto">
          <a:xfrm>
            <a:off x="3962400" y="3357563"/>
            <a:ext cx="0" cy="8382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a:extLst>
              <a:ext uri="{FF2B5EF4-FFF2-40B4-BE49-F238E27FC236}">
                <a16:creationId xmlns:a16="http://schemas.microsoft.com/office/drawing/2014/main" id="{0CE098C9-E1DA-4134-8ADC-A51799A3B6BD}"/>
              </a:ext>
            </a:extLst>
          </p:cNvPr>
          <p:cNvSpPr>
            <a:spLocks noChangeShapeType="1"/>
          </p:cNvSpPr>
          <p:nvPr/>
        </p:nvSpPr>
        <p:spPr bwMode="auto">
          <a:xfrm flipH="1">
            <a:off x="3124200" y="3338513"/>
            <a:ext cx="91440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 name="Object 4">
            <a:extLst>
              <a:ext uri="{FF2B5EF4-FFF2-40B4-BE49-F238E27FC236}">
                <a16:creationId xmlns:a16="http://schemas.microsoft.com/office/drawing/2014/main" id="{BC450568-F075-44E0-9350-1C28E155705B}"/>
              </a:ext>
            </a:extLst>
          </p:cNvPr>
          <p:cNvGraphicFramePr>
            <a:graphicFrameLocks noChangeAspect="1"/>
          </p:cNvGraphicFramePr>
          <p:nvPr/>
        </p:nvGraphicFramePr>
        <p:xfrm>
          <a:off x="3886200" y="4264025"/>
          <a:ext cx="142875" cy="236538"/>
        </p:xfrm>
        <a:graphic>
          <a:graphicData uri="http://schemas.openxmlformats.org/presentationml/2006/ole">
            <mc:AlternateContent xmlns:mc="http://schemas.openxmlformats.org/markup-compatibility/2006">
              <mc:Choice xmlns:v="urn:schemas-microsoft-com:vml" Requires="v">
                <p:oleObj spid="_x0000_s19983" name="公式" r:id="rId13" imgW="190440" imgH="317160" progId="Equation.3">
                  <p:embed/>
                </p:oleObj>
              </mc:Choice>
              <mc:Fallback>
                <p:oleObj name="公式" r:id="rId13" imgW="190440" imgH="317160" progId="Equation.3">
                  <p:embed/>
                  <p:pic>
                    <p:nvPicPr>
                      <p:cNvPr id="4116" name="Object 4">
                        <a:extLst>
                          <a:ext uri="{FF2B5EF4-FFF2-40B4-BE49-F238E27FC236}">
                            <a16:creationId xmlns:a16="http://schemas.microsoft.com/office/drawing/2014/main" id="{1E5C41C5-16A1-481C-8FEF-31192CD0BD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4264025"/>
                        <a:ext cx="142875" cy="23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5">
            <a:extLst>
              <a:ext uri="{FF2B5EF4-FFF2-40B4-BE49-F238E27FC236}">
                <a16:creationId xmlns:a16="http://schemas.microsoft.com/office/drawing/2014/main" id="{BFE9DB5C-BF92-4D1C-BBC4-61C8519D2DD7}"/>
              </a:ext>
            </a:extLst>
          </p:cNvPr>
          <p:cNvGraphicFramePr>
            <a:graphicFrameLocks noChangeAspect="1"/>
          </p:cNvGraphicFramePr>
          <p:nvPr/>
        </p:nvGraphicFramePr>
        <p:xfrm>
          <a:off x="2895600" y="3205163"/>
          <a:ext cx="142875" cy="236537"/>
        </p:xfrm>
        <a:graphic>
          <a:graphicData uri="http://schemas.openxmlformats.org/presentationml/2006/ole">
            <mc:AlternateContent xmlns:mc="http://schemas.openxmlformats.org/markup-compatibility/2006">
              <mc:Choice xmlns:v="urn:schemas-microsoft-com:vml" Requires="v">
                <p:oleObj spid="_x0000_s19984" name="公式" r:id="rId15" imgW="190440" imgH="317160" progId="Equation.3">
                  <p:embed/>
                </p:oleObj>
              </mc:Choice>
              <mc:Fallback>
                <p:oleObj name="公式" r:id="rId15" imgW="190440" imgH="317160" progId="Equation.3">
                  <p:embed/>
                  <p:pic>
                    <p:nvPicPr>
                      <p:cNvPr id="4117" name="Object 5">
                        <a:extLst>
                          <a:ext uri="{FF2B5EF4-FFF2-40B4-BE49-F238E27FC236}">
                            <a16:creationId xmlns:a16="http://schemas.microsoft.com/office/drawing/2014/main" id="{4C262B0A-4B4E-475A-BD32-D8DCFF5C61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3205163"/>
                        <a:ext cx="142875" cy="236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6">
            <a:extLst>
              <a:ext uri="{FF2B5EF4-FFF2-40B4-BE49-F238E27FC236}">
                <a16:creationId xmlns:a16="http://schemas.microsoft.com/office/drawing/2014/main" id="{08BF7AEC-F2DA-4A51-B9F8-A4AA047C789F}"/>
              </a:ext>
            </a:extLst>
          </p:cNvPr>
          <p:cNvGraphicFramePr>
            <a:graphicFrameLocks noChangeAspect="1"/>
          </p:cNvGraphicFramePr>
          <p:nvPr/>
        </p:nvGraphicFramePr>
        <p:xfrm>
          <a:off x="2209800" y="2844800"/>
          <a:ext cx="838200" cy="396875"/>
        </p:xfrm>
        <a:graphic>
          <a:graphicData uri="http://schemas.openxmlformats.org/presentationml/2006/ole">
            <mc:AlternateContent xmlns:mc="http://schemas.openxmlformats.org/markup-compatibility/2006">
              <mc:Choice xmlns:v="urn:schemas-microsoft-com:vml" Requires="v">
                <p:oleObj spid="_x0000_s19985" name="公式" r:id="rId16" imgW="1041120" imgH="495000" progId="Equation.3">
                  <p:embed/>
                </p:oleObj>
              </mc:Choice>
              <mc:Fallback>
                <p:oleObj name="公式" r:id="rId16" imgW="1041120" imgH="495000" progId="Equation.3">
                  <p:embed/>
                  <p:pic>
                    <p:nvPicPr>
                      <p:cNvPr id="4118" name="Object 6">
                        <a:extLst>
                          <a:ext uri="{FF2B5EF4-FFF2-40B4-BE49-F238E27FC236}">
                            <a16:creationId xmlns:a16="http://schemas.microsoft.com/office/drawing/2014/main" id="{D2AD6AA3-E2E9-4780-8F4D-40CE9CC4E7B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09800" y="2844800"/>
                        <a:ext cx="8382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7">
            <a:extLst>
              <a:ext uri="{FF2B5EF4-FFF2-40B4-BE49-F238E27FC236}">
                <a16:creationId xmlns:a16="http://schemas.microsoft.com/office/drawing/2014/main" id="{1C6D906F-D1B5-4A65-8DB3-CC55D54E020A}"/>
              </a:ext>
            </a:extLst>
          </p:cNvPr>
          <p:cNvGraphicFramePr>
            <a:graphicFrameLocks noChangeAspect="1"/>
          </p:cNvGraphicFramePr>
          <p:nvPr/>
        </p:nvGraphicFramePr>
        <p:xfrm>
          <a:off x="4856163" y="2508250"/>
          <a:ext cx="725487" cy="266700"/>
        </p:xfrm>
        <a:graphic>
          <a:graphicData uri="http://schemas.openxmlformats.org/presentationml/2006/ole">
            <mc:AlternateContent xmlns:mc="http://schemas.openxmlformats.org/markup-compatibility/2006">
              <mc:Choice xmlns:v="urn:schemas-microsoft-com:vml" Requires="v">
                <p:oleObj spid="_x0000_s19986" name="公式" r:id="rId18" imgW="901440" imgH="330120" progId="Equation.3">
                  <p:embed/>
                </p:oleObj>
              </mc:Choice>
              <mc:Fallback>
                <p:oleObj name="公式" r:id="rId18" imgW="901440" imgH="330120" progId="Equation.3">
                  <p:embed/>
                  <p:pic>
                    <p:nvPicPr>
                      <p:cNvPr id="4119" name="Object 7">
                        <a:extLst>
                          <a:ext uri="{FF2B5EF4-FFF2-40B4-BE49-F238E27FC236}">
                            <a16:creationId xmlns:a16="http://schemas.microsoft.com/office/drawing/2014/main" id="{CCB276BA-5B13-4B72-96FB-80A3A84DF34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56163" y="2508250"/>
                        <a:ext cx="725487"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8">
            <a:extLst>
              <a:ext uri="{FF2B5EF4-FFF2-40B4-BE49-F238E27FC236}">
                <a16:creationId xmlns:a16="http://schemas.microsoft.com/office/drawing/2014/main" id="{4B02BEFF-6516-42DD-A496-B1BE22459F10}"/>
              </a:ext>
            </a:extLst>
          </p:cNvPr>
          <p:cNvGraphicFramePr>
            <a:graphicFrameLocks noChangeAspect="1"/>
          </p:cNvGraphicFramePr>
          <p:nvPr/>
        </p:nvGraphicFramePr>
        <p:xfrm>
          <a:off x="1066800" y="4652963"/>
          <a:ext cx="768350" cy="747712"/>
        </p:xfrm>
        <a:graphic>
          <a:graphicData uri="http://schemas.openxmlformats.org/presentationml/2006/ole">
            <mc:AlternateContent xmlns:mc="http://schemas.openxmlformats.org/markup-compatibility/2006">
              <mc:Choice xmlns:v="urn:schemas-microsoft-com:vml" Requires="v">
                <p:oleObj spid="_x0000_s19987" name="公式" r:id="rId20" imgW="927000" imgH="901440" progId="Equation.3">
                  <p:embed/>
                </p:oleObj>
              </mc:Choice>
              <mc:Fallback>
                <p:oleObj name="公式" r:id="rId20" imgW="927000" imgH="901440" progId="Equation.3">
                  <p:embed/>
                  <p:pic>
                    <p:nvPicPr>
                      <p:cNvPr id="4120" name="Object 8">
                        <a:extLst>
                          <a:ext uri="{FF2B5EF4-FFF2-40B4-BE49-F238E27FC236}">
                            <a16:creationId xmlns:a16="http://schemas.microsoft.com/office/drawing/2014/main" id="{56CA55F1-B43C-4F14-ABF1-AA14218809C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66800" y="4652963"/>
                        <a:ext cx="7683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9">
            <a:extLst>
              <a:ext uri="{FF2B5EF4-FFF2-40B4-BE49-F238E27FC236}">
                <a16:creationId xmlns:a16="http://schemas.microsoft.com/office/drawing/2014/main" id="{AE4862FE-7943-4D28-A44F-E59E18B70517}"/>
              </a:ext>
            </a:extLst>
          </p:cNvPr>
          <p:cNvGraphicFramePr>
            <a:graphicFrameLocks noChangeAspect="1"/>
          </p:cNvGraphicFramePr>
          <p:nvPr/>
        </p:nvGraphicFramePr>
        <p:xfrm>
          <a:off x="4648200" y="3055938"/>
          <a:ext cx="941388" cy="377825"/>
        </p:xfrm>
        <a:graphic>
          <a:graphicData uri="http://schemas.openxmlformats.org/presentationml/2006/ole">
            <mc:AlternateContent xmlns:mc="http://schemas.openxmlformats.org/markup-compatibility/2006">
              <mc:Choice xmlns:v="urn:schemas-microsoft-com:vml" Requires="v">
                <p:oleObj spid="_x0000_s19988" name="公式" r:id="rId22" imgW="1168200" imgH="469800" progId="Equation.3">
                  <p:embed/>
                </p:oleObj>
              </mc:Choice>
              <mc:Fallback>
                <p:oleObj name="公式" r:id="rId22" imgW="1168200" imgH="469800" progId="Equation.3">
                  <p:embed/>
                  <p:pic>
                    <p:nvPicPr>
                      <p:cNvPr id="4121" name="Object 9">
                        <a:extLst>
                          <a:ext uri="{FF2B5EF4-FFF2-40B4-BE49-F238E27FC236}">
                            <a16:creationId xmlns:a16="http://schemas.microsoft.com/office/drawing/2014/main" id="{C0D702F5-4EBB-456D-8D0E-2AB19BEB7BA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48200" y="3055938"/>
                        <a:ext cx="941388"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FF651212-98E4-48CD-85C6-77582D122EA4}"/>
              </a:ext>
            </a:extLst>
          </p:cNvPr>
          <p:cNvGraphicFramePr>
            <a:graphicFrameLocks noChangeAspect="1"/>
          </p:cNvGraphicFramePr>
          <p:nvPr/>
        </p:nvGraphicFramePr>
        <p:xfrm>
          <a:off x="6929438" y="2357438"/>
          <a:ext cx="809625" cy="398462"/>
        </p:xfrm>
        <a:graphic>
          <a:graphicData uri="http://schemas.openxmlformats.org/presentationml/2006/ole">
            <mc:AlternateContent xmlns:mc="http://schemas.openxmlformats.org/markup-compatibility/2006">
              <mc:Choice xmlns:v="urn:schemas-microsoft-com:vml" Requires="v">
                <p:oleObj spid="_x0000_s19989" name="Equation" r:id="rId24" imgW="380880" imgH="203040" progId="Equation.DSMT4">
                  <p:embed/>
                </p:oleObj>
              </mc:Choice>
              <mc:Fallback>
                <p:oleObj name="Equation" r:id="rId24" imgW="380880" imgH="203040" progId="Equation.DSMT4">
                  <p:embed/>
                  <p:pic>
                    <p:nvPicPr>
                      <p:cNvPr id="8219" name="Object 27">
                        <a:extLst>
                          <a:ext uri="{FF2B5EF4-FFF2-40B4-BE49-F238E27FC236}">
                            <a16:creationId xmlns:a16="http://schemas.microsoft.com/office/drawing/2014/main" id="{D927E947-EC85-4153-8FEE-F5E8EB6395D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929438" y="2357438"/>
                        <a:ext cx="80962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8">
            <a:extLst>
              <a:ext uri="{FF2B5EF4-FFF2-40B4-BE49-F238E27FC236}">
                <a16:creationId xmlns:a16="http://schemas.microsoft.com/office/drawing/2014/main" id="{DCC613E0-75D9-410B-AAC7-7965723E49ED}"/>
              </a:ext>
            </a:extLst>
          </p:cNvPr>
          <p:cNvGraphicFramePr>
            <a:graphicFrameLocks noChangeAspect="1"/>
          </p:cNvGraphicFramePr>
          <p:nvPr/>
        </p:nvGraphicFramePr>
        <p:xfrm>
          <a:off x="6858000" y="4071938"/>
          <a:ext cx="722313" cy="398462"/>
        </p:xfrm>
        <a:graphic>
          <a:graphicData uri="http://schemas.openxmlformats.org/presentationml/2006/ole">
            <mc:AlternateContent xmlns:mc="http://schemas.openxmlformats.org/markup-compatibility/2006">
              <mc:Choice xmlns:v="urn:schemas-microsoft-com:vml" Requires="v">
                <p:oleObj spid="_x0000_s19990" name="Equation" r:id="rId26" imgW="368280" imgH="203040" progId="Equation.DSMT4">
                  <p:embed/>
                </p:oleObj>
              </mc:Choice>
              <mc:Fallback>
                <p:oleObj name="Equation" r:id="rId26" imgW="368280" imgH="203040" progId="Equation.DSMT4">
                  <p:embed/>
                  <p:pic>
                    <p:nvPicPr>
                      <p:cNvPr id="8220" name="Object 28">
                        <a:extLst>
                          <a:ext uri="{FF2B5EF4-FFF2-40B4-BE49-F238E27FC236}">
                            <a16:creationId xmlns:a16="http://schemas.microsoft.com/office/drawing/2014/main" id="{BC18B33C-125B-452F-9BD1-D4EC1FED461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58000" y="4071938"/>
                        <a:ext cx="722313"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Box 30">
            <a:extLst>
              <a:ext uri="{FF2B5EF4-FFF2-40B4-BE49-F238E27FC236}">
                <a16:creationId xmlns:a16="http://schemas.microsoft.com/office/drawing/2014/main" id="{0CC7EB1E-BB5A-43B5-B7BD-256D7F6F22B3}"/>
              </a:ext>
            </a:extLst>
          </p:cNvPr>
          <p:cNvSpPr txBox="1">
            <a:spLocks noChangeArrowheads="1"/>
          </p:cNvSpPr>
          <p:nvPr/>
        </p:nvSpPr>
        <p:spPr bwMode="auto">
          <a:xfrm>
            <a:off x="6143625" y="17859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t>性质</a:t>
            </a:r>
          </a:p>
        </p:txBody>
      </p:sp>
      <p:sp>
        <p:nvSpPr>
          <p:cNvPr id="32" name="TextBox 31">
            <a:extLst>
              <a:ext uri="{FF2B5EF4-FFF2-40B4-BE49-F238E27FC236}">
                <a16:creationId xmlns:a16="http://schemas.microsoft.com/office/drawing/2014/main" id="{1B472AA8-9930-4845-9F1A-96BFAEA0FD51}"/>
              </a:ext>
            </a:extLst>
          </p:cNvPr>
          <p:cNvSpPr txBox="1">
            <a:spLocks noChangeArrowheads="1"/>
          </p:cNvSpPr>
          <p:nvPr/>
        </p:nvSpPr>
        <p:spPr bwMode="auto">
          <a:xfrm>
            <a:off x="6000750" y="2286000"/>
            <a:ext cx="2643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1</a:t>
            </a:r>
            <a:r>
              <a:rPr lang="zh-CN" altLang="en-US" sz="2400"/>
              <a:t>、当          时，</a:t>
            </a:r>
          </a:p>
        </p:txBody>
      </p:sp>
      <p:sp>
        <p:nvSpPr>
          <p:cNvPr id="33" name="TextBox 32">
            <a:extLst>
              <a:ext uri="{FF2B5EF4-FFF2-40B4-BE49-F238E27FC236}">
                <a16:creationId xmlns:a16="http://schemas.microsoft.com/office/drawing/2014/main" id="{8CD8FE32-94C6-4163-B150-0BD07C29FB5D}"/>
              </a:ext>
            </a:extLst>
          </p:cNvPr>
          <p:cNvSpPr txBox="1">
            <a:spLocks noChangeArrowheads="1"/>
          </p:cNvSpPr>
          <p:nvPr/>
        </p:nvSpPr>
        <p:spPr bwMode="auto">
          <a:xfrm>
            <a:off x="6000750" y="4071938"/>
            <a:ext cx="2643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2</a:t>
            </a:r>
            <a:r>
              <a:rPr lang="zh-CN" altLang="en-US" sz="2400"/>
              <a:t>、当          时，</a:t>
            </a:r>
          </a:p>
        </p:txBody>
      </p:sp>
      <p:sp>
        <p:nvSpPr>
          <p:cNvPr id="34" name="TextBox 33">
            <a:extLst>
              <a:ext uri="{FF2B5EF4-FFF2-40B4-BE49-F238E27FC236}">
                <a16:creationId xmlns:a16="http://schemas.microsoft.com/office/drawing/2014/main" id="{BB2DFA90-683D-425D-AAA5-380AE2131766}"/>
              </a:ext>
            </a:extLst>
          </p:cNvPr>
          <p:cNvSpPr txBox="1">
            <a:spLocks noChangeArrowheads="1"/>
          </p:cNvSpPr>
          <p:nvPr/>
        </p:nvSpPr>
        <p:spPr bwMode="auto">
          <a:xfrm>
            <a:off x="6215063" y="2714625"/>
            <a:ext cx="33575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幂函数（</a:t>
            </a:r>
            <a:r>
              <a:rPr lang="en-US" altLang="zh-CN" sz="2400">
                <a:latin typeface="黑体" panose="02010609060101010101" pitchFamily="49" charset="-122"/>
                <a:ea typeface="黑体" panose="02010609060101010101" pitchFamily="49" charset="-122"/>
              </a:rPr>
              <a:t>x&gt;0</a:t>
            </a:r>
            <a:r>
              <a:rPr lang="zh-CN" altLang="en-US" sz="2400">
                <a:latin typeface="黑体" panose="02010609060101010101" pitchFamily="49" charset="-122"/>
                <a:ea typeface="黑体" panose="02010609060101010101" pitchFamily="49" charset="-122"/>
              </a:rPr>
              <a:t>）                   </a:t>
            </a:r>
            <a:endParaRPr lang="en-US" altLang="zh-CN" sz="2400">
              <a:latin typeface="黑体" panose="02010609060101010101" pitchFamily="49" charset="-122"/>
              <a:ea typeface="黑体" panose="02010609060101010101" pitchFamily="49" charset="-122"/>
            </a:endParaRPr>
          </a:p>
          <a:p>
            <a:pPr eaLnBrk="1" hangingPunct="1"/>
            <a:r>
              <a:rPr lang="zh-CN" altLang="en-US" sz="2400">
                <a:latin typeface="黑体" panose="02010609060101010101" pitchFamily="49" charset="-122"/>
                <a:ea typeface="黑体" panose="02010609060101010101" pitchFamily="49" charset="-122"/>
              </a:rPr>
              <a:t>过（</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）点，</a:t>
            </a:r>
            <a:endParaRPr lang="en-US" altLang="zh-CN" sz="2400">
              <a:latin typeface="黑体" panose="02010609060101010101" pitchFamily="49" charset="-122"/>
              <a:ea typeface="黑体" panose="02010609060101010101" pitchFamily="49" charset="-122"/>
            </a:endParaRPr>
          </a:p>
          <a:p>
            <a:pPr eaLnBrk="1" hangingPunct="1"/>
            <a:r>
              <a:rPr lang="zh-CN" altLang="en-US" sz="2400">
                <a:latin typeface="黑体" panose="02010609060101010101" pitchFamily="49" charset="-122"/>
                <a:ea typeface="黑体" panose="02010609060101010101" pitchFamily="49" charset="-122"/>
              </a:rPr>
              <a:t>是增函数</a:t>
            </a:r>
          </a:p>
        </p:txBody>
      </p:sp>
      <p:sp>
        <p:nvSpPr>
          <p:cNvPr id="35" name="TextBox 34">
            <a:extLst>
              <a:ext uri="{FF2B5EF4-FFF2-40B4-BE49-F238E27FC236}">
                <a16:creationId xmlns:a16="http://schemas.microsoft.com/office/drawing/2014/main" id="{D62C831F-6F2C-4E0F-B49A-683B57F5FD05}"/>
              </a:ext>
            </a:extLst>
          </p:cNvPr>
          <p:cNvSpPr txBox="1">
            <a:spLocks noChangeArrowheads="1"/>
          </p:cNvSpPr>
          <p:nvPr/>
        </p:nvSpPr>
        <p:spPr bwMode="auto">
          <a:xfrm>
            <a:off x="6143625" y="4618505"/>
            <a:ext cx="33575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latin typeface="黑体" panose="02010609060101010101" pitchFamily="49" charset="-122"/>
                <a:ea typeface="黑体" panose="02010609060101010101" pitchFamily="49" charset="-122"/>
              </a:rPr>
              <a:t>幂函数</a:t>
            </a:r>
            <a:r>
              <a:rPr lang="en-US" altLang="zh-CN" sz="2400" dirty="0">
                <a:latin typeface="黑体" panose="02010609060101010101" pitchFamily="49" charset="-122"/>
                <a:ea typeface="黑体" panose="02010609060101010101" pitchFamily="49" charset="-122"/>
              </a:rPr>
              <a:t>(x&gt;0)</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过（</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）点，</a:t>
            </a:r>
            <a:endParaRPr lang="en-US" altLang="zh-CN"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是减函数</a:t>
            </a:r>
            <a:endParaRPr lang="en-US" altLang="zh-CN"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以</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轴、</a:t>
            </a:r>
            <a:r>
              <a:rPr lang="en-US" altLang="zh-CN" sz="2400" dirty="0">
                <a:latin typeface="黑体" panose="02010609060101010101" pitchFamily="49" charset="-122"/>
                <a:ea typeface="黑体" panose="02010609060101010101" pitchFamily="49" charset="-122"/>
              </a:rPr>
              <a:t>y</a:t>
            </a:r>
            <a:r>
              <a:rPr lang="zh-CN" altLang="en-US" sz="2400" dirty="0">
                <a:latin typeface="黑体" panose="02010609060101010101" pitchFamily="49" charset="-122"/>
                <a:ea typeface="黑体" panose="02010609060101010101" pitchFamily="49" charset="-122"/>
              </a:rPr>
              <a:t>轴为渐近线</a:t>
            </a:r>
          </a:p>
        </p:txBody>
      </p:sp>
    </p:spTree>
    <p:extLst>
      <p:ext uri="{BB962C8B-B14F-4D97-AF65-F5344CB8AC3E}">
        <p14:creationId xmlns:p14="http://schemas.microsoft.com/office/powerpoint/2010/main" val="187948522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0" name="Rectangle 10">
            <a:extLst>
              <a:ext uri="{FF2B5EF4-FFF2-40B4-BE49-F238E27FC236}">
                <a16:creationId xmlns:a16="http://schemas.microsoft.com/office/drawing/2014/main" id="{08197194-20D6-42BD-8F9B-52B1433E459A}"/>
              </a:ext>
            </a:extLst>
          </p:cNvPr>
          <p:cNvSpPr>
            <a:spLocks noGrp="1" noChangeArrowheads="1"/>
          </p:cNvSpPr>
          <p:nvPr>
            <p:ph type="title"/>
          </p:nvPr>
        </p:nvSpPr>
        <p:spPr/>
        <p:txBody>
          <a:bodyPr/>
          <a:lstStyle/>
          <a:p>
            <a:pPr algn="l"/>
            <a:r>
              <a:rPr lang="en-US" altLang="zh-CN" sz="4000" dirty="0"/>
              <a:t>(</a:t>
            </a:r>
            <a:r>
              <a:rPr lang="zh-CN" altLang="en-US" sz="4000" dirty="0"/>
              <a:t>选学</a:t>
            </a:r>
            <a:r>
              <a:rPr lang="en-US" altLang="zh-CN" sz="4000" dirty="0"/>
              <a:t>) </a:t>
            </a:r>
            <a:r>
              <a:rPr lang="zh-CN" altLang="en-US" sz="4000" dirty="0"/>
              <a:t>补充：三角积分</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4BC269-9A8B-41C9-9D69-204426367089}"/>
                  </a:ext>
                </a:extLst>
              </p:cNvPr>
              <p:cNvSpPr txBox="1"/>
              <p:nvPr/>
            </p:nvSpPr>
            <p:spPr>
              <a:xfrm>
                <a:off x="528506" y="1216404"/>
                <a:ext cx="4811125" cy="5862054"/>
              </a:xfrm>
              <a:prstGeom prst="rect">
                <a:avLst/>
              </a:prstGeom>
              <a:noFill/>
            </p:spPr>
            <p:txBody>
              <a:bodyPr wrap="none" rtlCol="0">
                <a:spAutoFit/>
              </a:bodyPr>
              <a:lstStyle/>
              <a:p>
                <a:pPr>
                  <a:lnSpc>
                    <a:spcPct val="150000"/>
                  </a:lnSpc>
                </a:pPr>
                <a:r>
                  <a:rPr lang="zh-CN" altLang="en-US" sz="2000" b="1" dirty="0"/>
                  <a:t>三角换元：</a:t>
                </a:r>
                <a:endParaRPr lang="en-US" altLang="zh-CN" sz="2000" b="1" dirty="0"/>
              </a:p>
              <a:p>
                <a:pPr>
                  <a:lnSpc>
                    <a:spcPct val="150000"/>
                  </a:lnSpc>
                </a:pPr>
                <a:endParaRPr lang="en-US" altLang="zh-CN" sz="2000" b="1" dirty="0"/>
              </a:p>
              <a:p>
                <a:pPr>
                  <a:lnSpc>
                    <a:spcPct val="150000"/>
                  </a:lnSpc>
                </a:pPr>
                <a:r>
                  <a:rPr lang="zh-CN" altLang="en-US" sz="2000" b="1" dirty="0"/>
                  <a:t>见</a:t>
                </a:r>
                <a14:m>
                  <m:oMath xmlns:m="http://schemas.openxmlformats.org/officeDocument/2006/math">
                    <m:rad>
                      <m:radPr>
                        <m:degHide m:val="on"/>
                        <m:ctrlPr>
                          <a:rPr lang="zh-CN" altLang="en-US" sz="2000" b="1" i="1" smtClean="0">
                            <a:latin typeface="Cambria Math" panose="02040503050406030204" pitchFamily="18" charset="0"/>
                          </a:rPr>
                        </m:ctrlPr>
                      </m:radPr>
                      <m:deg/>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𝟐</m:t>
                            </m:r>
                          </m:sup>
                        </m:sSup>
                      </m:e>
                    </m:rad>
                    <m:r>
                      <a:rPr lang="zh-CN" altLang="en-US" sz="2000" b="1" i="1" smtClean="0">
                        <a:latin typeface="Cambria Math" panose="02040503050406030204" pitchFamily="18" charset="0"/>
                      </a:rPr>
                      <m:t>的</m:t>
                    </m:r>
                  </m:oMath>
                </a14:m>
                <a:r>
                  <a:rPr lang="zh-CN" altLang="en-US" sz="2000" b="1" dirty="0"/>
                  <a:t>奇次幂，用</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𝒂𝒔𝒊𝒏𝒕</m:t>
                    </m:r>
                  </m:oMath>
                </a14:m>
                <a:r>
                  <a:rPr lang="zh-CN" altLang="en-US" sz="2000" b="1" dirty="0"/>
                  <a:t> 换元</a:t>
                </a:r>
                <a:endParaRPr lang="en-US" altLang="zh-CN" sz="2000" b="1" dirty="0"/>
              </a:p>
              <a:p>
                <a:pPr>
                  <a:lnSpc>
                    <a:spcPct val="150000"/>
                  </a:lnSpc>
                </a:pPr>
                <a:r>
                  <a:rPr lang="zh-CN" altLang="en-US" sz="2000" b="1" dirty="0"/>
                  <a:t>见</a:t>
                </a:r>
                <a14:m>
                  <m:oMath xmlns:m="http://schemas.openxmlformats.org/officeDocument/2006/math">
                    <m:rad>
                      <m:radPr>
                        <m:degHide m:val="on"/>
                        <m:ctrlPr>
                          <a:rPr lang="zh-CN" altLang="en-US" sz="2000" b="1" i="1">
                            <a:latin typeface="Cambria Math" panose="02040503050406030204" pitchFamily="18" charset="0"/>
                          </a:rPr>
                        </m:ctrlPr>
                      </m:radPr>
                      <m:deg/>
                      <m:e>
                        <m:sSup>
                          <m:sSupPr>
                            <m:ctrlPr>
                              <a:rPr lang="en-US" altLang="zh-CN" sz="2000" b="1" i="1">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𝟐</m:t>
                            </m:r>
                          </m:sup>
                        </m:sSup>
                      </m:e>
                    </m:rad>
                    <m:r>
                      <a:rPr lang="zh-CN" altLang="en-US" sz="2000" b="1" i="1" smtClean="0">
                        <a:latin typeface="Cambria Math" panose="02040503050406030204" pitchFamily="18" charset="0"/>
                      </a:rPr>
                      <m:t>的</m:t>
                    </m:r>
                  </m:oMath>
                </a14:m>
                <a:r>
                  <a:rPr lang="zh-CN" altLang="en-US" sz="2000" b="1" dirty="0"/>
                  <a:t>奇次幂，用</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𝒂𝒕𝒂𝒏𝒕</m:t>
                    </m:r>
                  </m:oMath>
                </a14:m>
                <a:r>
                  <a:rPr lang="zh-CN" altLang="en-US" sz="2000" b="1" dirty="0"/>
                  <a:t> 换元</a:t>
                </a:r>
                <a:endParaRPr lang="en-US" altLang="zh-CN" sz="2000" b="1" dirty="0"/>
              </a:p>
              <a:p>
                <a:pPr>
                  <a:lnSpc>
                    <a:spcPct val="150000"/>
                  </a:lnSpc>
                </a:pPr>
                <a:r>
                  <a:rPr lang="zh-CN" altLang="en-US" sz="2000" b="1" dirty="0"/>
                  <a:t>见</a:t>
                </a:r>
                <a14:m>
                  <m:oMath xmlns:m="http://schemas.openxmlformats.org/officeDocument/2006/math">
                    <m:rad>
                      <m:radPr>
                        <m:degHide m:val="on"/>
                        <m:ctrlPr>
                          <a:rPr lang="zh-CN" altLang="en-US" sz="2000" b="1" i="1">
                            <a:latin typeface="Cambria Math" panose="02040503050406030204" pitchFamily="18" charset="0"/>
                          </a:rPr>
                        </m:ctrlPr>
                      </m:radPr>
                      <m:deg/>
                      <m:e>
                        <m:sSup>
                          <m:sSupPr>
                            <m:ctrlPr>
                              <a:rPr lang="en-US" altLang="zh-CN" sz="2000" b="1" i="1">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b="1" i="1" smtClean="0">
                                <a:latin typeface="Cambria Math" panose="02040503050406030204" pitchFamily="18" charset="0"/>
                              </a:rPr>
                              <m:t>𝟐</m:t>
                            </m:r>
                          </m:sup>
                        </m:sSup>
                      </m:e>
                    </m:rad>
                    <m:r>
                      <a:rPr lang="zh-CN" altLang="en-US" sz="2000" b="1" i="1" smtClean="0">
                        <a:latin typeface="Cambria Math" panose="02040503050406030204" pitchFamily="18" charset="0"/>
                      </a:rPr>
                      <m:t>的</m:t>
                    </m:r>
                  </m:oMath>
                </a14:m>
                <a:r>
                  <a:rPr lang="zh-CN" altLang="en-US" sz="2000" b="1" dirty="0"/>
                  <a:t>奇次幂，用</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𝒂𝒔𝒆𝒄𝒕</m:t>
                    </m:r>
                  </m:oMath>
                </a14:m>
                <a:r>
                  <a:rPr lang="zh-CN" altLang="en-US" sz="2000" b="1" dirty="0"/>
                  <a:t> 换元</a:t>
                </a:r>
                <a:endParaRPr lang="en-US" altLang="zh-CN" sz="2000" b="1" dirty="0"/>
              </a:p>
              <a:p>
                <a:pPr>
                  <a:lnSpc>
                    <a:spcPct val="150000"/>
                  </a:lnSpc>
                </a:pPr>
                <a:r>
                  <a:rPr lang="zh-CN" altLang="en-US" sz="2000" b="1" dirty="0"/>
                  <a:t>同时有</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𝒏</m:t>
                        </m:r>
                      </m:sup>
                    </m:sSup>
                    <m:r>
                      <a:rPr lang="zh-CN" altLang="en-US" sz="2000" b="1" i="1" smtClean="0">
                        <a:latin typeface="Cambria Math" panose="02040503050406030204" pitchFamily="18" charset="0"/>
                      </a:rPr>
                      <m:t>和</m:t>
                    </m:r>
                    <m:rad>
                      <m:radPr>
                        <m:degHide m:val="on"/>
                        <m:ctrlPr>
                          <a:rPr lang="zh-CN" altLang="en-US" sz="2000" b="1" i="1" smtClean="0">
                            <a:latin typeface="Cambria Math" panose="02040503050406030204" pitchFamily="18" charset="0"/>
                          </a:rPr>
                        </m:ctrlPr>
                      </m:radPr>
                      <m:deg/>
                      <m:e>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e>
                    </m:rad>
                  </m:oMath>
                </a14:m>
                <a:r>
                  <a:rPr lang="zh-CN" altLang="en-US" sz="2000" b="1" dirty="0"/>
                  <a:t>，用</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func>
                      <m:funcPr>
                        <m:ctrlPr>
                          <a:rPr lang="en-US" altLang="zh-CN" sz="2000" b="1" i="1" smtClean="0">
                            <a:latin typeface="Cambria Math" panose="02040503050406030204" pitchFamily="18" charset="0"/>
                          </a:rPr>
                        </m:ctrlPr>
                      </m:funcPr>
                      <m:fName>
                        <m:sSup>
                          <m:sSupPr>
                            <m:ctrlPr>
                              <a:rPr lang="en-US" altLang="zh-CN" sz="2000" b="1" i="1" smtClean="0">
                                <a:latin typeface="Cambria Math" panose="02040503050406030204" pitchFamily="18" charset="0"/>
                              </a:rPr>
                            </m:ctrlPr>
                          </m:sSupPr>
                          <m:e>
                            <m:r>
                              <a:rPr lang="en-US" altLang="zh-CN" sz="2000" b="1" i="0" smtClean="0">
                                <a:latin typeface="Cambria Math" panose="02040503050406030204" pitchFamily="18" charset="0"/>
                              </a:rPr>
                              <m:t>𝐬𝐢𝐧</m:t>
                            </m:r>
                          </m:e>
                          <m:sup>
                            <m:r>
                              <a:rPr lang="en-US" altLang="zh-CN" sz="2000" b="1" i="1" smtClean="0">
                                <a:latin typeface="Cambria Math" panose="02040503050406030204" pitchFamily="18" charset="0"/>
                              </a:rPr>
                              <m:t>𝟐</m:t>
                            </m:r>
                          </m:sup>
                        </m:sSup>
                      </m:fName>
                      <m:e>
                        <m:r>
                          <a:rPr lang="en-US" altLang="zh-CN" sz="2000" b="1" i="1" smtClean="0">
                            <a:latin typeface="Cambria Math" panose="02040503050406030204" pitchFamily="18" charset="0"/>
                          </a:rPr>
                          <m:t>𝒕</m:t>
                        </m:r>
                      </m:e>
                    </m:func>
                  </m:oMath>
                </a14:m>
                <a:r>
                  <a:rPr lang="zh-CN" altLang="en-US" sz="2000" b="1" dirty="0"/>
                  <a:t>换元</a:t>
                </a:r>
                <a:endParaRPr lang="en-US" altLang="zh-CN" sz="2000" b="1" dirty="0"/>
              </a:p>
              <a:p>
                <a:pPr>
                  <a:lnSpc>
                    <a:spcPct val="150000"/>
                  </a:lnSpc>
                </a:pPr>
                <a:endParaRPr lang="en-US" altLang="zh-CN" dirty="0"/>
              </a:p>
              <a:p>
                <a:pPr>
                  <a:lnSpc>
                    <a:spcPct val="150000"/>
                  </a:lnSpc>
                </a:pPr>
                <a:r>
                  <a:rPr lang="zh-CN" altLang="en-US" dirty="0"/>
                  <a:t>例：</a:t>
                </a:r>
                <a:endParaRPr lang="en-US" altLang="zh-CN" dirty="0"/>
              </a:p>
              <a:p>
                <a:pPr>
                  <a:lnSpc>
                    <a:spcPct val="150000"/>
                  </a:lnSpc>
                </a:pPr>
                <a14:m>
                  <m:oMathPara xmlns:m="http://schemas.openxmlformats.org/officeDocument/2006/math">
                    <m:oMathParaPr>
                      <m:jc m:val="centerGroup"/>
                    </m:oMathParaPr>
                    <m:oMath xmlns:m="http://schemas.openxmlformats.org/officeDocument/2006/math">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𝑑𝑥</m:t>
                              </m:r>
                            </m:num>
                            <m:den>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e>
                              </m:rad>
                            </m:den>
                          </m:f>
                        </m:e>
                      </m:nary>
                    </m:oMath>
                  </m:oMathPara>
                </a14:m>
                <a:endParaRPr lang="en-US" altLang="zh-CN" dirty="0"/>
              </a:p>
              <a:p>
                <a:endParaRPr lang="en-US" altLang="zh-CN" dirty="0"/>
              </a:p>
              <a:p>
                <a:endParaRPr lang="en-US" altLang="zh-CN" dirty="0"/>
              </a:p>
              <a:p>
                <a:endParaRPr lang="zh-CN" altLang="en-US" dirty="0"/>
              </a:p>
            </p:txBody>
          </p:sp>
        </mc:Choice>
        <mc:Fallback xmlns="">
          <p:sp>
            <p:nvSpPr>
              <p:cNvPr id="2" name="TextBox 1">
                <a:extLst>
                  <a:ext uri="{FF2B5EF4-FFF2-40B4-BE49-F238E27FC236}">
                    <a16:creationId xmlns:a16="http://schemas.microsoft.com/office/drawing/2014/main" id="{5A4BC269-9A8B-41C9-9D69-204426367089}"/>
                  </a:ext>
                </a:extLst>
              </p:cNvPr>
              <p:cNvSpPr txBox="1">
                <a:spLocks noRot="1" noChangeAspect="1" noMove="1" noResize="1" noEditPoints="1" noAdjustHandles="1" noChangeArrowheads="1" noChangeShapeType="1" noTextEdit="1"/>
              </p:cNvSpPr>
              <p:nvPr/>
            </p:nvSpPr>
            <p:spPr>
              <a:xfrm>
                <a:off x="528506" y="1216404"/>
                <a:ext cx="4811125" cy="5862054"/>
              </a:xfrm>
              <a:prstGeom prst="rect">
                <a:avLst/>
              </a:prstGeom>
              <a:blipFill>
                <a:blip r:embed="rId2"/>
                <a:stretch>
                  <a:fillRect l="-1394" r="-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0846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8B6-9D83-47EC-BFD5-1F352BBD6E5A}"/>
              </a:ext>
            </a:extLst>
          </p:cNvPr>
          <p:cNvSpPr>
            <a:spLocks noGrp="1"/>
          </p:cNvSpPr>
          <p:nvPr>
            <p:ph type="title"/>
          </p:nvPr>
        </p:nvSpPr>
        <p:spPr/>
        <p:txBody>
          <a:bodyPr/>
          <a:lstStyle/>
          <a:p>
            <a:endParaRPr lang="zh-CN" altLang="en-US"/>
          </a:p>
        </p:txBody>
      </p:sp>
      <p:sp>
        <p:nvSpPr>
          <p:cNvPr id="3" name="Slide Number Placeholder 2">
            <a:extLst>
              <a:ext uri="{FF2B5EF4-FFF2-40B4-BE49-F238E27FC236}">
                <a16:creationId xmlns:a16="http://schemas.microsoft.com/office/drawing/2014/main" id="{2B6026CF-5A02-472C-A604-0F3F332524C5}"/>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171</a:t>
            </a:fld>
            <a:endParaRPr kumimoji="1" lang="zh-CN" altLang="en-US" dirty="0">
              <a:solidFill>
                <a:prstClr val="white"/>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1DA41D-C93F-40E8-8B3B-6E99BC65251B}"/>
                  </a:ext>
                </a:extLst>
              </p:cNvPr>
              <p:cNvSpPr txBox="1"/>
              <p:nvPr/>
            </p:nvSpPr>
            <p:spPr>
              <a:xfrm>
                <a:off x="429689" y="1123169"/>
                <a:ext cx="8330268" cy="5349991"/>
              </a:xfrm>
              <a:prstGeom prst="rect">
                <a:avLst/>
              </a:prstGeom>
              <a:noFill/>
            </p:spPr>
            <p:txBody>
              <a:bodyPr wrap="square" rtlCol="0">
                <a:spAutoFit/>
              </a:bodyPr>
              <a:lstStyle/>
              <a:p>
                <a:pPr>
                  <a:lnSpc>
                    <a:spcPct val="150000"/>
                  </a:lnSpc>
                </a:pPr>
                <a:r>
                  <a:rPr lang="zh-CN" altLang="en-US" sz="2000" b="1" dirty="0"/>
                  <a:t>三角积分：</a:t>
                </a:r>
                <a:endParaRPr lang="en-US" altLang="zh-CN" sz="2000" b="1" dirty="0"/>
              </a:p>
              <a:p>
                <a:pPr>
                  <a:lnSpc>
                    <a:spcPct val="150000"/>
                  </a:lnSpc>
                </a:pPr>
                <a:r>
                  <a:rPr lang="zh-CN" altLang="en-US" sz="2000" b="1" dirty="0"/>
                  <a:t>定积分里</a:t>
                </a:r>
                <a:r>
                  <a:rPr lang="en-US" altLang="zh-CN" sz="2000" b="1" dirty="0"/>
                  <a:t>sin</a:t>
                </a:r>
                <a:r>
                  <a:rPr lang="zh-CN" altLang="en-US" sz="2000" b="1" dirty="0"/>
                  <a:t>和</a:t>
                </a:r>
                <a:r>
                  <a:rPr lang="en-US" altLang="zh-CN" sz="2000" b="1" dirty="0"/>
                  <a:t>cos</a:t>
                </a:r>
                <a:r>
                  <a:rPr lang="zh-CN" altLang="en-US" sz="2000" b="1" dirty="0"/>
                  <a:t>可互换</a:t>
                </a:r>
                <a:endParaRPr lang="en-US" altLang="zh-CN" sz="2000" b="1" dirty="0"/>
              </a:p>
              <a:p>
                <a:pPr>
                  <a:lnSpc>
                    <a:spcPct val="150000"/>
                  </a:lnSpc>
                </a:pPr>
                <a:r>
                  <a:rPr lang="zh-CN" altLang="en-US" sz="2000" b="1" dirty="0"/>
                  <a:t>若</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nary>
                      <m:naryPr>
                        <m:ctrlPr>
                          <a:rPr lang="en-US" altLang="zh-CN" sz="2000" b="1"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𝟎</m:t>
                        </m:r>
                      </m:sub>
                      <m:sup>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𝝅</m:t>
                            </m:r>
                          </m:num>
                          <m:den>
                            <m:r>
                              <a:rPr lang="en-US" altLang="zh-CN" sz="2000" b="1" i="1" smtClean="0">
                                <a:latin typeface="Cambria Math" panose="02040503050406030204" pitchFamily="18" charset="0"/>
                              </a:rPr>
                              <m:t>𝟐</m:t>
                            </m:r>
                          </m:den>
                        </m:f>
                      </m:sup>
                      <m:e>
                        <m:func>
                          <m:funcPr>
                            <m:ctrlPr>
                              <a:rPr lang="en-US" altLang="zh-CN" sz="2000" b="1" i="1" smtClean="0">
                                <a:latin typeface="Cambria Math" panose="02040503050406030204" pitchFamily="18" charset="0"/>
                              </a:rPr>
                            </m:ctrlPr>
                          </m:funcPr>
                          <m:fName>
                            <m:sSup>
                              <m:sSupPr>
                                <m:ctrlPr>
                                  <a:rPr lang="en-US" altLang="zh-CN" sz="2000" b="1" i="1" smtClean="0">
                                    <a:latin typeface="Cambria Math" panose="02040503050406030204" pitchFamily="18" charset="0"/>
                                  </a:rPr>
                                </m:ctrlPr>
                              </m:sSupPr>
                              <m:e>
                                <m:r>
                                  <a:rPr lang="en-US" altLang="zh-CN" sz="2000" b="1" i="0" smtClean="0">
                                    <a:latin typeface="Cambria Math" panose="02040503050406030204" pitchFamily="18" charset="0"/>
                                  </a:rPr>
                                  <m:t>𝐜𝐨𝐬</m:t>
                                </m:r>
                              </m:e>
                              <m:sup>
                                <m:r>
                                  <a:rPr lang="en-US" altLang="zh-CN" sz="2000" b="1" i="1" smtClean="0">
                                    <a:latin typeface="Cambria Math" panose="02040503050406030204" pitchFamily="18" charset="0"/>
                                  </a:rPr>
                                  <m:t>𝒎</m:t>
                                </m:r>
                              </m:sup>
                            </m:sSup>
                          </m:fName>
                          <m:e>
                            <m:r>
                              <a:rPr lang="en-US" altLang="zh-CN" sz="2000" b="1" i="1" smtClean="0">
                                <a:latin typeface="Cambria Math" panose="02040503050406030204" pitchFamily="18" charset="0"/>
                              </a:rPr>
                              <m:t>𝒙𝒔𝒊</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𝒏</m:t>
                                </m:r>
                              </m:e>
                              <m:sup>
                                <m:r>
                                  <a:rPr lang="en-US" altLang="zh-CN" sz="2000" b="1" i="1" smtClean="0">
                                    <a:latin typeface="Cambria Math" panose="02040503050406030204" pitchFamily="18" charset="0"/>
                                  </a:rPr>
                                  <m:t>𝒏</m:t>
                                </m:r>
                              </m:sup>
                            </m:sSup>
                            <m:r>
                              <a:rPr lang="en-US" altLang="zh-CN" sz="2000" b="1" i="1" smtClean="0">
                                <a:latin typeface="Cambria Math" panose="02040503050406030204" pitchFamily="18" charset="0"/>
                              </a:rPr>
                              <m:t>𝒙</m:t>
                            </m:r>
                          </m:e>
                        </m:func>
                        <m:r>
                          <a:rPr lang="en-US" altLang="zh-CN" sz="2000" b="1" i="1" smtClean="0">
                            <a:latin typeface="Cambria Math" panose="02040503050406030204" pitchFamily="18" charset="0"/>
                          </a:rPr>
                          <m:t>𝒅𝒙</m:t>
                        </m:r>
                      </m:e>
                    </m:nary>
                  </m:oMath>
                </a14:m>
                <a:endParaRPr lang="en-US" altLang="zh-CN" sz="2000" b="1" dirty="0"/>
              </a:p>
              <a:p>
                <a:pPr>
                  <a:lnSpc>
                    <a:spcPct val="150000"/>
                  </a:lnSpc>
                </a:pPr>
                <a:r>
                  <a:rPr lang="zh-CN" altLang="en-US" sz="2000" b="1" dirty="0"/>
                  <a:t>则</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den>
                    </m:f>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den>
                    </m:f>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e>
                        </m:d>
                      </m:sub>
                    </m:sSub>
                  </m:oMath>
                </a14:m>
                <a:endParaRPr lang="en-US" altLang="zh-CN" sz="2000" b="1" dirty="0"/>
              </a:p>
              <a:p>
                <a:pPr>
                  <a:lnSpc>
                    <a:spcPct val="150000"/>
                  </a:lnSpc>
                </a:pPr>
                <a14:m>
                  <m:oMathPara xmlns:m="http://schemas.openxmlformats.org/officeDocument/2006/math">
                    <m:oMathParaPr>
                      <m:jc m:val="left"/>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𝝅</m:t>
                          </m:r>
                        </m:num>
                        <m:den>
                          <m:r>
                            <a:rPr lang="en-US" altLang="zh-CN" sz="2000" b="1" i="1" smtClean="0">
                              <a:latin typeface="Cambria Math" panose="02040503050406030204" pitchFamily="18" charset="0"/>
                            </a:rPr>
                            <m:t>𝟐</m:t>
                          </m:r>
                        </m:den>
                      </m:f>
                      <m:r>
                        <a:rPr lang="en-US" altLang="zh-CN" sz="2000" b="1" i="1" smtClean="0">
                          <a:latin typeface="Cambria Math" panose="02040503050406030204" pitchFamily="18" charset="0"/>
                        </a:rPr>
                        <m:t> ,  </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e>
                          </m:d>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 ,  </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𝟐</m:t>
                          </m:r>
                        </m:den>
                      </m:f>
                    </m:oMath>
                  </m:oMathPara>
                </a14:m>
                <a:endParaRPr lang="en-US" altLang="zh-CN" sz="2000" b="1" dirty="0"/>
              </a:p>
              <a:p>
                <a:pPr>
                  <a:lnSpc>
                    <a:spcPct val="150000"/>
                  </a:lnSpc>
                </a:pPr>
                <a:endParaRPr lang="en-US" altLang="zh-CN" sz="2000" b="1" dirty="0"/>
              </a:p>
              <a:p>
                <a:pPr>
                  <a:lnSpc>
                    <a:spcPct val="150000"/>
                  </a:lnSpc>
                </a:pPr>
                <a:r>
                  <a:rPr lang="zh-CN" altLang="en-US" sz="2000" b="1" dirty="0"/>
                  <a:t>例：</a:t>
                </a:r>
                <a:endParaRPr lang="en-US" altLang="zh-CN" sz="2000" b="1" dirty="0"/>
              </a:p>
              <a:p>
                <a:pPr>
                  <a:lnSpc>
                    <a:spcPct val="150000"/>
                  </a:lnSpc>
                </a:pPr>
                <a14:m>
                  <m:oMathPara xmlns:m="http://schemas.openxmlformats.org/officeDocument/2006/math">
                    <m:oMathParaPr>
                      <m:jc m:val="centerGroup"/>
                    </m:oMathParaPr>
                    <m:oMath xmlns:m="http://schemas.openxmlformats.org/officeDocument/2006/math">
                      <m:nary>
                        <m:naryPr>
                          <m:ctrlPr>
                            <a:rPr lang="zh-CN" altLang="en-US" sz="2000" b="1"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𝟎</m:t>
                          </m:r>
                        </m:sub>
                        <m:sup>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𝝅</m:t>
                              </m:r>
                            </m:num>
                            <m:den>
                              <m:r>
                                <a:rPr lang="en-US" altLang="zh-CN" sz="2000" b="1" i="1" smtClean="0">
                                  <a:latin typeface="Cambria Math" panose="02040503050406030204" pitchFamily="18" charset="0"/>
                                </a:rPr>
                                <m:t>𝟐</m:t>
                              </m:r>
                            </m:den>
                          </m:f>
                        </m:sup>
                        <m:e>
                          <m:func>
                            <m:funcPr>
                              <m:ctrlPr>
                                <a:rPr lang="en-US" altLang="zh-CN" sz="2000" b="1" i="1" smtClean="0">
                                  <a:latin typeface="Cambria Math" panose="02040503050406030204" pitchFamily="18" charset="0"/>
                                </a:rPr>
                              </m:ctrlPr>
                            </m:funcPr>
                            <m:fName>
                              <m:sSup>
                                <m:sSupPr>
                                  <m:ctrlPr>
                                    <a:rPr lang="en-US" altLang="zh-CN" sz="2000" b="1" i="1" smtClean="0">
                                      <a:latin typeface="Cambria Math" panose="02040503050406030204" pitchFamily="18" charset="0"/>
                                    </a:rPr>
                                  </m:ctrlPr>
                                </m:sSupPr>
                                <m:e>
                                  <m:r>
                                    <a:rPr lang="en-US" altLang="zh-CN" sz="2000" b="1" i="0" smtClean="0">
                                      <a:latin typeface="Cambria Math" panose="02040503050406030204" pitchFamily="18" charset="0"/>
                                    </a:rPr>
                                    <m:t>𝐜𝐨𝐬</m:t>
                                  </m:r>
                                </m:e>
                                <m:sup>
                                  <m:r>
                                    <a:rPr lang="en-US" altLang="zh-CN" sz="2000" b="1" i="1" smtClean="0">
                                      <a:latin typeface="Cambria Math" panose="02040503050406030204" pitchFamily="18" charset="0"/>
                                    </a:rPr>
                                    <m:t>𝟒</m:t>
                                  </m:r>
                                </m:sup>
                              </m:sSup>
                            </m:fName>
                            <m:e>
                              <m:r>
                                <a:rPr lang="en-US" altLang="zh-CN" sz="2000" b="1" i="1" smtClean="0">
                                  <a:latin typeface="Cambria Math" panose="02040503050406030204" pitchFamily="18" charset="0"/>
                                </a:rPr>
                                <m:t>𝒙𝒔𝒊</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𝒏</m:t>
                                  </m:r>
                                </m:e>
                                <m:sup>
                                  <m:r>
                                    <a:rPr lang="en-US" altLang="zh-CN" sz="2000" b="1" i="1" smtClean="0">
                                      <a:latin typeface="Cambria Math" panose="02040503050406030204" pitchFamily="18" charset="0"/>
                                    </a:rPr>
                                    <m:t>𝟑</m:t>
                                  </m:r>
                                </m:sup>
                              </m:sSup>
                              <m:r>
                                <a:rPr lang="en-US" altLang="zh-CN" sz="2000" b="1" i="1" smtClean="0">
                                  <a:latin typeface="Cambria Math" panose="02040503050406030204" pitchFamily="18" charset="0"/>
                                </a:rPr>
                                <m:t>𝒙𝒅𝒙</m:t>
                              </m:r>
                            </m:e>
                          </m:func>
                        </m:e>
                      </m:nary>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num>
                        <m:den>
                          <m:r>
                            <a:rPr lang="en-US" altLang="zh-CN" sz="2000" b="1" i="1" smtClean="0">
                              <a:latin typeface="Cambria Math" panose="02040503050406030204" pitchFamily="18" charset="0"/>
                            </a:rPr>
                            <m:t>𝟕</m:t>
                          </m:r>
                        </m:den>
                      </m:f>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num>
                        <m:den>
                          <m:r>
                            <a:rPr lang="en-US" altLang="zh-CN" sz="2000" b="1" i="1" smtClean="0">
                              <a:latin typeface="Cambria Math" panose="02040503050406030204" pitchFamily="18" charset="0"/>
                            </a:rPr>
                            <m:t>𝟕</m:t>
                          </m:r>
                        </m:den>
                      </m:f>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𝟓</m:t>
                          </m:r>
                        </m:den>
                      </m:f>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e>
                          </m:d>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num>
                        <m:den>
                          <m:r>
                            <a:rPr lang="en-US" altLang="zh-CN" sz="2000" b="1" i="1" smtClean="0">
                              <a:latin typeface="Cambria Math" panose="02040503050406030204" pitchFamily="18" charset="0"/>
                            </a:rPr>
                            <m:t>𝟕</m:t>
                          </m:r>
                        </m:den>
                      </m:f>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𝟓</m:t>
                          </m:r>
                        </m:den>
                      </m:f>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𝟐</m:t>
                          </m:r>
                        </m:num>
                        <m:den>
                          <m:r>
                            <a:rPr lang="en-US" altLang="zh-CN" sz="2000" b="1" i="1" smtClean="0">
                              <a:latin typeface="Cambria Math" panose="02040503050406030204" pitchFamily="18" charset="0"/>
                            </a:rPr>
                            <m:t>𝟑</m:t>
                          </m:r>
                        </m:den>
                      </m:f>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𝟐</m:t>
                          </m:r>
                        </m:num>
                        <m:den>
                          <m:r>
                            <a:rPr lang="en-US" altLang="zh-CN" sz="2000" b="1" i="1" smtClean="0">
                              <a:latin typeface="Cambria Math" panose="02040503050406030204" pitchFamily="18" charset="0"/>
                            </a:rPr>
                            <m:t>𝟑𝟓</m:t>
                          </m:r>
                        </m:den>
                      </m:f>
                    </m:oMath>
                  </m:oMathPara>
                </a14:m>
                <a:endParaRPr lang="zh-CN" altLang="en-US" sz="2000" b="1" dirty="0"/>
              </a:p>
            </p:txBody>
          </p:sp>
        </mc:Choice>
        <mc:Fallback xmlns="">
          <p:sp>
            <p:nvSpPr>
              <p:cNvPr id="4" name="TextBox 3">
                <a:extLst>
                  <a:ext uri="{FF2B5EF4-FFF2-40B4-BE49-F238E27FC236}">
                    <a16:creationId xmlns:a16="http://schemas.microsoft.com/office/drawing/2014/main" id="{301DA41D-C93F-40E8-8B3B-6E99BC65251B}"/>
                  </a:ext>
                </a:extLst>
              </p:cNvPr>
              <p:cNvSpPr txBox="1">
                <a:spLocks noRot="1" noChangeAspect="1" noMove="1" noResize="1" noEditPoints="1" noAdjustHandles="1" noChangeArrowheads="1" noChangeShapeType="1" noTextEdit="1"/>
              </p:cNvSpPr>
              <p:nvPr/>
            </p:nvSpPr>
            <p:spPr>
              <a:xfrm>
                <a:off x="429689" y="1123169"/>
                <a:ext cx="8330268" cy="5349991"/>
              </a:xfrm>
              <a:prstGeom prst="rect">
                <a:avLst/>
              </a:prstGeom>
              <a:blipFill>
                <a:blip r:embed="rId2"/>
                <a:stretch>
                  <a:fillRect l="-7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224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DC03-C276-4F11-A008-54497DBE5421}"/>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6FEFCBD9-B9B8-4713-8597-EEE1BB4125FD}"/>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18</a:t>
            </a:fld>
            <a:endParaRPr kumimoji="1" lang="zh-CN" altLang="en-US" dirty="0">
              <a:solidFill>
                <a:prstClr val="white"/>
              </a:solidFill>
            </a:endParaRPr>
          </a:p>
        </p:txBody>
      </p:sp>
      <p:sp>
        <p:nvSpPr>
          <p:cNvPr id="4" name="Text Box 2">
            <a:extLst>
              <a:ext uri="{FF2B5EF4-FFF2-40B4-BE49-F238E27FC236}">
                <a16:creationId xmlns:a16="http://schemas.microsoft.com/office/drawing/2014/main" id="{14BCD939-1177-4F5A-9CA3-2E4D90E0D02B}"/>
              </a:ext>
            </a:extLst>
          </p:cNvPr>
          <p:cNvSpPr txBox="1">
            <a:spLocks noChangeArrowheads="1"/>
          </p:cNvSpPr>
          <p:nvPr/>
        </p:nvSpPr>
        <p:spPr bwMode="auto">
          <a:xfrm>
            <a:off x="987425" y="1503363"/>
            <a:ext cx="220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Calibri" panose="020F0502020204030204" pitchFamily="34" charset="0"/>
              </a:rPr>
              <a:t>3.</a:t>
            </a:r>
            <a:r>
              <a:rPr lang="zh-CN" altLang="en-US" sz="2800" b="1">
                <a:latin typeface="Calibri" panose="020F0502020204030204" pitchFamily="34" charset="0"/>
              </a:rPr>
              <a:t>指数函数</a:t>
            </a:r>
          </a:p>
        </p:txBody>
      </p:sp>
      <p:graphicFrame>
        <p:nvGraphicFramePr>
          <p:cNvPr id="5" name="Object 2">
            <a:extLst>
              <a:ext uri="{FF2B5EF4-FFF2-40B4-BE49-F238E27FC236}">
                <a16:creationId xmlns:a16="http://schemas.microsoft.com/office/drawing/2014/main" id="{9C7D476E-DE8C-404A-AF30-C5EC50640B4E}"/>
              </a:ext>
            </a:extLst>
          </p:cNvPr>
          <p:cNvGraphicFramePr>
            <a:graphicFrameLocks noChangeAspect="1"/>
          </p:cNvGraphicFramePr>
          <p:nvPr/>
        </p:nvGraphicFramePr>
        <p:xfrm>
          <a:off x="3044825" y="1503363"/>
          <a:ext cx="3378200" cy="493712"/>
        </p:xfrm>
        <a:graphic>
          <a:graphicData uri="http://schemas.openxmlformats.org/presentationml/2006/ole">
            <mc:AlternateContent xmlns:mc="http://schemas.openxmlformats.org/markup-compatibility/2006">
              <mc:Choice xmlns:v="urn:schemas-microsoft-com:vml" Requires="v">
                <p:oleObj spid="_x0000_s20762" name="公式" r:id="rId3" imgW="3377880" imgH="495000" progId="Equation.3">
                  <p:embed/>
                </p:oleObj>
              </mc:Choice>
              <mc:Fallback>
                <p:oleObj name="公式" r:id="rId3" imgW="3377880" imgH="495000" progId="Equation.3">
                  <p:embed/>
                  <p:pic>
                    <p:nvPicPr>
                      <p:cNvPr id="25602" name="Object 2">
                        <a:extLst>
                          <a:ext uri="{FF2B5EF4-FFF2-40B4-BE49-F238E27FC236}">
                            <a16:creationId xmlns:a16="http://schemas.microsoft.com/office/drawing/2014/main" id="{F33A975F-C11E-46A4-B1C5-042715C51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825" y="1503363"/>
                        <a:ext cx="33782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4">
            <a:extLst>
              <a:ext uri="{FF2B5EF4-FFF2-40B4-BE49-F238E27FC236}">
                <a16:creationId xmlns:a16="http://schemas.microsoft.com/office/drawing/2014/main" id="{5F702543-BC76-49FE-B1A4-850355A32DF7}"/>
              </a:ext>
            </a:extLst>
          </p:cNvPr>
          <p:cNvGrpSpPr>
            <a:grpSpLocks/>
          </p:cNvGrpSpPr>
          <p:nvPr/>
        </p:nvGrpSpPr>
        <p:grpSpPr bwMode="auto">
          <a:xfrm>
            <a:off x="2428875" y="2500313"/>
            <a:ext cx="5429250" cy="3352800"/>
            <a:chOff x="1476" y="1300"/>
            <a:chExt cx="3420" cy="2112"/>
          </a:xfrm>
        </p:grpSpPr>
        <p:pic>
          <p:nvPicPr>
            <p:cNvPr id="7" name="Picture 5">
              <a:extLst>
                <a:ext uri="{FF2B5EF4-FFF2-40B4-BE49-F238E27FC236}">
                  <a16:creationId xmlns:a16="http://schemas.microsoft.com/office/drawing/2014/main" id="{57840E70-5B1E-4F36-AC4F-E041B43E20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 y="1300"/>
              <a:ext cx="2400" cy="2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8" name="Object 6">
              <a:extLst>
                <a:ext uri="{FF2B5EF4-FFF2-40B4-BE49-F238E27FC236}">
                  <a16:creationId xmlns:a16="http://schemas.microsoft.com/office/drawing/2014/main" id="{0A1F8747-6E3B-4DF7-960C-27C5153C2892}"/>
                </a:ext>
              </a:extLst>
            </p:cNvPr>
            <p:cNvGraphicFramePr>
              <a:graphicFrameLocks noChangeAspect="1"/>
            </p:cNvGraphicFramePr>
            <p:nvPr/>
          </p:nvGraphicFramePr>
          <p:xfrm>
            <a:off x="3636" y="1525"/>
            <a:ext cx="589" cy="269"/>
          </p:xfrm>
          <a:graphic>
            <a:graphicData uri="http://schemas.openxmlformats.org/presentationml/2006/ole">
              <mc:AlternateContent xmlns:mc="http://schemas.openxmlformats.org/markup-compatibility/2006">
                <mc:Choice xmlns:v="urn:schemas-microsoft-com:vml" Requires="v">
                  <p:oleObj spid="_x0000_s20763" name="公式" r:id="rId6" imgW="1028520" imgH="495000" progId="Equation.3">
                    <p:embed/>
                  </p:oleObj>
                </mc:Choice>
                <mc:Fallback>
                  <p:oleObj name="公式" r:id="rId6" imgW="1028520" imgH="495000" progId="Equation.3">
                    <p:embed/>
                    <p:pic>
                      <p:nvPicPr>
                        <p:cNvPr id="25606" name="Object 6">
                          <a:extLst>
                            <a:ext uri="{FF2B5EF4-FFF2-40B4-BE49-F238E27FC236}">
                              <a16:creationId xmlns:a16="http://schemas.microsoft.com/office/drawing/2014/main" id="{A3BA0823-18C3-4237-A1C1-818B47C325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6" y="1525"/>
                          <a:ext cx="589"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a:extLst>
                <a:ext uri="{FF2B5EF4-FFF2-40B4-BE49-F238E27FC236}">
                  <a16:creationId xmlns:a16="http://schemas.microsoft.com/office/drawing/2014/main" id="{507E24DA-BD3B-4577-BA2F-40AA53470A34}"/>
                </a:ext>
              </a:extLst>
            </p:cNvPr>
            <p:cNvGraphicFramePr>
              <a:graphicFrameLocks noChangeAspect="1"/>
            </p:cNvGraphicFramePr>
            <p:nvPr/>
          </p:nvGraphicFramePr>
          <p:xfrm>
            <a:off x="1476" y="1390"/>
            <a:ext cx="756" cy="492"/>
          </p:xfrm>
          <a:graphic>
            <a:graphicData uri="http://schemas.openxmlformats.org/presentationml/2006/ole">
              <mc:AlternateContent xmlns:mc="http://schemas.openxmlformats.org/markup-compatibility/2006">
                <mc:Choice xmlns:v="urn:schemas-microsoft-com:vml" Requires="v">
                  <p:oleObj spid="_x0000_s20764" name="公式" r:id="rId8" imgW="1320480" imgH="901440" progId="Equation.3">
                    <p:embed/>
                  </p:oleObj>
                </mc:Choice>
                <mc:Fallback>
                  <p:oleObj name="公式" r:id="rId8" imgW="1320480" imgH="901440" progId="Equation.3">
                    <p:embed/>
                    <p:pic>
                      <p:nvPicPr>
                        <p:cNvPr id="25607" name="Object 7">
                          <a:extLst>
                            <a:ext uri="{FF2B5EF4-FFF2-40B4-BE49-F238E27FC236}">
                              <a16:creationId xmlns:a16="http://schemas.microsoft.com/office/drawing/2014/main" id="{48760C36-3DE0-4A3D-BA6C-A65BBFF52E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 y="1390"/>
                          <a:ext cx="756"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a:extLst>
                <a:ext uri="{FF2B5EF4-FFF2-40B4-BE49-F238E27FC236}">
                  <a16:creationId xmlns:a16="http://schemas.microsoft.com/office/drawing/2014/main" id="{D91C162D-84CB-4C28-B644-41081C66B632}"/>
                </a:ext>
              </a:extLst>
            </p:cNvPr>
            <p:cNvGraphicFramePr>
              <a:graphicFrameLocks noChangeAspect="1"/>
            </p:cNvGraphicFramePr>
            <p:nvPr/>
          </p:nvGraphicFramePr>
          <p:xfrm>
            <a:off x="4320" y="2352"/>
            <a:ext cx="576" cy="227"/>
          </p:xfrm>
          <a:graphic>
            <a:graphicData uri="http://schemas.openxmlformats.org/presentationml/2006/ole">
              <mc:AlternateContent xmlns:mc="http://schemas.openxmlformats.org/markup-compatibility/2006">
                <mc:Choice xmlns:v="urn:schemas-microsoft-com:vml" Requires="v">
                  <p:oleObj spid="_x0000_s20765" name="公式" r:id="rId10" imgW="1041120" imgH="406080" progId="Equation.3">
                    <p:embed/>
                  </p:oleObj>
                </mc:Choice>
                <mc:Fallback>
                  <p:oleObj name="公式" r:id="rId10" imgW="1041120" imgH="406080" progId="Equation.3">
                    <p:embed/>
                    <p:pic>
                      <p:nvPicPr>
                        <p:cNvPr id="25608" name="Object 8">
                          <a:extLst>
                            <a:ext uri="{FF2B5EF4-FFF2-40B4-BE49-F238E27FC236}">
                              <a16:creationId xmlns:a16="http://schemas.microsoft.com/office/drawing/2014/main" id="{E9D560AD-50BD-4839-8402-466902094E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0" y="2352"/>
                          <a:ext cx="57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 name="Object 3">
            <a:extLst>
              <a:ext uri="{FF2B5EF4-FFF2-40B4-BE49-F238E27FC236}">
                <a16:creationId xmlns:a16="http://schemas.microsoft.com/office/drawing/2014/main" id="{F8C80B7C-805D-4BE6-9927-D51F29724A3B}"/>
              </a:ext>
            </a:extLst>
          </p:cNvPr>
          <p:cNvGraphicFramePr>
            <a:graphicFrameLocks noChangeAspect="1"/>
          </p:cNvGraphicFramePr>
          <p:nvPr/>
        </p:nvGraphicFramePr>
        <p:xfrm>
          <a:off x="5097463" y="5100638"/>
          <a:ext cx="398462" cy="206375"/>
        </p:xfrm>
        <a:graphic>
          <a:graphicData uri="http://schemas.openxmlformats.org/presentationml/2006/ole">
            <mc:AlternateContent xmlns:mc="http://schemas.openxmlformats.org/markup-compatibility/2006">
              <mc:Choice xmlns:v="urn:schemas-microsoft-com:vml" Requires="v">
                <p:oleObj spid="_x0000_s20766" name="公式" r:id="rId12" imgW="736560" imgH="406080" progId="Equation.3">
                  <p:embed/>
                </p:oleObj>
              </mc:Choice>
              <mc:Fallback>
                <p:oleObj name="公式" r:id="rId12" imgW="736560" imgH="406080" progId="Equation.3">
                  <p:embed/>
                  <p:pic>
                    <p:nvPicPr>
                      <p:cNvPr id="5129" name="Object 3">
                        <a:extLst>
                          <a:ext uri="{FF2B5EF4-FFF2-40B4-BE49-F238E27FC236}">
                            <a16:creationId xmlns:a16="http://schemas.microsoft.com/office/drawing/2014/main" id="{5087A753-C558-4756-BB03-625D10A67B3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97463" y="5100638"/>
                        <a:ext cx="398462"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
            <a:extLst>
              <a:ext uri="{FF2B5EF4-FFF2-40B4-BE49-F238E27FC236}">
                <a16:creationId xmlns:a16="http://schemas.microsoft.com/office/drawing/2014/main" id="{9FEEAD87-CF55-4897-870B-F76409636F2C}"/>
              </a:ext>
            </a:extLst>
          </p:cNvPr>
          <p:cNvGraphicFramePr>
            <a:graphicFrameLocks noChangeAspect="1"/>
          </p:cNvGraphicFramePr>
          <p:nvPr/>
        </p:nvGraphicFramePr>
        <p:xfrm>
          <a:off x="4741863" y="5170488"/>
          <a:ext cx="101600" cy="101600"/>
        </p:xfrm>
        <a:graphic>
          <a:graphicData uri="http://schemas.openxmlformats.org/presentationml/2006/ole">
            <mc:AlternateContent xmlns:mc="http://schemas.openxmlformats.org/markup-compatibility/2006">
              <mc:Choice xmlns:v="urn:schemas-microsoft-com:vml" Requires="v">
                <p:oleObj spid="_x0000_s20767" name="公式" r:id="rId14" imgW="203040" imgH="203040" progId="Equation.3">
                  <p:embed/>
                </p:oleObj>
              </mc:Choice>
              <mc:Fallback>
                <p:oleObj name="公式" r:id="rId14" imgW="203040" imgH="203040" progId="Equation.3">
                  <p:embed/>
                  <p:pic>
                    <p:nvPicPr>
                      <p:cNvPr id="5130" name="Object 4">
                        <a:extLst>
                          <a:ext uri="{FF2B5EF4-FFF2-40B4-BE49-F238E27FC236}">
                            <a16:creationId xmlns:a16="http://schemas.microsoft.com/office/drawing/2014/main" id="{EFE0200F-0E81-48B6-BC23-8AE45791ED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41863" y="5170488"/>
                        <a:ext cx="101600" cy="10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a:extLst>
              <a:ext uri="{FF2B5EF4-FFF2-40B4-BE49-F238E27FC236}">
                <a16:creationId xmlns:a16="http://schemas.microsoft.com/office/drawing/2014/main" id="{D9698C9A-D722-4520-9F2E-7ADEE5916BBA}"/>
              </a:ext>
            </a:extLst>
          </p:cNvPr>
          <p:cNvGraphicFramePr>
            <a:graphicFrameLocks noChangeAspect="1"/>
          </p:cNvGraphicFramePr>
          <p:nvPr/>
        </p:nvGraphicFramePr>
        <p:xfrm>
          <a:off x="7286625" y="1500188"/>
          <a:ext cx="1016000" cy="493712"/>
        </p:xfrm>
        <a:graphic>
          <a:graphicData uri="http://schemas.openxmlformats.org/presentationml/2006/ole">
            <mc:AlternateContent xmlns:mc="http://schemas.openxmlformats.org/markup-compatibility/2006">
              <mc:Choice xmlns:v="urn:schemas-microsoft-com:vml" Requires="v">
                <p:oleObj spid="_x0000_s20768" name="公式" r:id="rId16" imgW="1015920" imgH="495000" progId="Equation.3">
                  <p:embed/>
                </p:oleObj>
              </mc:Choice>
              <mc:Fallback>
                <p:oleObj name="公式" r:id="rId16" imgW="1015920" imgH="495000" progId="Equation.3">
                  <p:embed/>
                  <p:pic>
                    <p:nvPicPr>
                      <p:cNvPr id="9221" name="Object 5">
                        <a:extLst>
                          <a:ext uri="{FF2B5EF4-FFF2-40B4-BE49-F238E27FC236}">
                            <a16:creationId xmlns:a16="http://schemas.microsoft.com/office/drawing/2014/main" id="{C3A318C4-8843-4085-A0DA-E5977AB8E48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86625" y="1500188"/>
                        <a:ext cx="10160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130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DC03-C276-4F11-A008-54497DBE5421}"/>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6FEFCBD9-B9B8-4713-8597-EEE1BB4125FD}"/>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19</a:t>
            </a:fld>
            <a:endParaRPr kumimoji="1" lang="zh-CN" altLang="en-US" dirty="0">
              <a:solidFill>
                <a:prstClr val="white"/>
              </a:solidFill>
            </a:endParaRPr>
          </a:p>
        </p:txBody>
      </p:sp>
      <p:sp>
        <p:nvSpPr>
          <p:cNvPr id="4" name="Text Box 2">
            <a:extLst>
              <a:ext uri="{FF2B5EF4-FFF2-40B4-BE49-F238E27FC236}">
                <a16:creationId xmlns:a16="http://schemas.microsoft.com/office/drawing/2014/main" id="{0209ECFC-9F0C-4065-9B68-C4156CDA3B48}"/>
              </a:ext>
            </a:extLst>
          </p:cNvPr>
          <p:cNvSpPr txBox="1">
            <a:spLocks noChangeArrowheads="1"/>
          </p:cNvSpPr>
          <p:nvPr/>
        </p:nvSpPr>
        <p:spPr bwMode="auto">
          <a:xfrm>
            <a:off x="942975" y="1528763"/>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Calibri" panose="020F0502020204030204" pitchFamily="34" charset="0"/>
              </a:rPr>
              <a:t>4.</a:t>
            </a:r>
            <a:r>
              <a:rPr lang="zh-CN" altLang="en-US" sz="2800" b="1">
                <a:latin typeface="Calibri" panose="020F0502020204030204" pitchFamily="34" charset="0"/>
              </a:rPr>
              <a:t>对数函数</a:t>
            </a:r>
          </a:p>
        </p:txBody>
      </p:sp>
      <p:graphicFrame>
        <p:nvGraphicFramePr>
          <p:cNvPr id="5" name="Object 2">
            <a:extLst>
              <a:ext uri="{FF2B5EF4-FFF2-40B4-BE49-F238E27FC236}">
                <a16:creationId xmlns:a16="http://schemas.microsoft.com/office/drawing/2014/main" id="{62068357-1821-4A6A-96B8-81DBF4ABC76B}"/>
              </a:ext>
            </a:extLst>
          </p:cNvPr>
          <p:cNvGraphicFramePr>
            <a:graphicFrameLocks noChangeAspect="1"/>
          </p:cNvGraphicFramePr>
          <p:nvPr/>
        </p:nvGraphicFramePr>
        <p:xfrm>
          <a:off x="3000375" y="1571625"/>
          <a:ext cx="3937000" cy="457200"/>
        </p:xfrm>
        <a:graphic>
          <a:graphicData uri="http://schemas.openxmlformats.org/presentationml/2006/ole">
            <mc:AlternateContent xmlns:mc="http://schemas.openxmlformats.org/markup-compatibility/2006">
              <mc:Choice xmlns:v="urn:schemas-microsoft-com:vml" Requires="v">
                <p:oleObj spid="_x0000_s21786" name="公式" r:id="rId3" imgW="3936960" imgH="457200" progId="Equation.3">
                  <p:embed/>
                </p:oleObj>
              </mc:Choice>
              <mc:Fallback>
                <p:oleObj name="公式" r:id="rId3" imgW="3936960" imgH="457200" progId="Equation.3">
                  <p:embed/>
                  <p:pic>
                    <p:nvPicPr>
                      <p:cNvPr id="26626" name="Object 2">
                        <a:extLst>
                          <a:ext uri="{FF2B5EF4-FFF2-40B4-BE49-F238E27FC236}">
                            <a16:creationId xmlns:a16="http://schemas.microsoft.com/office/drawing/2014/main" id="{09B5700A-5753-4B75-A0FE-533D199F3D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1571625"/>
                        <a:ext cx="3937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a:extLst>
              <a:ext uri="{FF2B5EF4-FFF2-40B4-BE49-F238E27FC236}">
                <a16:creationId xmlns:a16="http://schemas.microsoft.com/office/drawing/2014/main" id="{945FE698-4EA0-4596-A4D5-2DFE1029D663}"/>
              </a:ext>
            </a:extLst>
          </p:cNvPr>
          <p:cNvGraphicFramePr>
            <a:graphicFrameLocks noChangeAspect="1"/>
          </p:cNvGraphicFramePr>
          <p:nvPr/>
        </p:nvGraphicFramePr>
        <p:xfrm>
          <a:off x="7292975" y="1609725"/>
          <a:ext cx="1270000" cy="404813"/>
        </p:xfrm>
        <a:graphic>
          <a:graphicData uri="http://schemas.openxmlformats.org/presentationml/2006/ole">
            <mc:AlternateContent xmlns:mc="http://schemas.openxmlformats.org/markup-compatibility/2006">
              <mc:Choice xmlns:v="urn:schemas-microsoft-com:vml" Requires="v">
                <p:oleObj spid="_x0000_s21787" name="公式" r:id="rId5" imgW="1269720" imgH="406080" progId="Equation.3">
                  <p:embed/>
                </p:oleObj>
              </mc:Choice>
              <mc:Fallback>
                <p:oleObj name="公式" r:id="rId5" imgW="1269720" imgH="406080" progId="Equation.3">
                  <p:embed/>
                  <p:pic>
                    <p:nvPicPr>
                      <p:cNvPr id="10243" name="Object 3">
                        <a:extLst>
                          <a:ext uri="{FF2B5EF4-FFF2-40B4-BE49-F238E27FC236}">
                            <a16:creationId xmlns:a16="http://schemas.microsoft.com/office/drawing/2014/main" id="{3497085A-D5F4-431B-8E41-BFDF3BB96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2975" y="1609725"/>
                        <a:ext cx="12700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5">
            <a:extLst>
              <a:ext uri="{FF2B5EF4-FFF2-40B4-BE49-F238E27FC236}">
                <a16:creationId xmlns:a16="http://schemas.microsoft.com/office/drawing/2014/main" id="{FF559AA0-4937-4D60-97F1-84F77BB4F727}"/>
              </a:ext>
            </a:extLst>
          </p:cNvPr>
          <p:cNvGrpSpPr>
            <a:grpSpLocks/>
          </p:cNvGrpSpPr>
          <p:nvPr/>
        </p:nvGrpSpPr>
        <p:grpSpPr bwMode="auto">
          <a:xfrm>
            <a:off x="1684338" y="2405063"/>
            <a:ext cx="5741987" cy="3552825"/>
            <a:chOff x="1392" y="1440"/>
            <a:chExt cx="3260" cy="2058"/>
          </a:xfrm>
        </p:grpSpPr>
        <p:pic>
          <p:nvPicPr>
            <p:cNvPr id="8" name="Picture 6">
              <a:extLst>
                <a:ext uri="{FF2B5EF4-FFF2-40B4-BE49-F238E27FC236}">
                  <a16:creationId xmlns:a16="http://schemas.microsoft.com/office/drawing/2014/main" id="{00EB4349-21EE-4528-8257-864E1E9489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1440"/>
              <a:ext cx="2400" cy="205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9" name="Object 6">
              <a:extLst>
                <a:ext uri="{FF2B5EF4-FFF2-40B4-BE49-F238E27FC236}">
                  <a16:creationId xmlns:a16="http://schemas.microsoft.com/office/drawing/2014/main" id="{AD214429-7741-48D7-BA94-5C060166FA94}"/>
                </a:ext>
              </a:extLst>
            </p:cNvPr>
            <p:cNvGraphicFramePr>
              <a:graphicFrameLocks noChangeAspect="1"/>
            </p:cNvGraphicFramePr>
            <p:nvPr/>
          </p:nvGraphicFramePr>
          <p:xfrm>
            <a:off x="3648" y="1872"/>
            <a:ext cx="995" cy="268"/>
          </p:xfrm>
          <a:graphic>
            <a:graphicData uri="http://schemas.openxmlformats.org/presentationml/2006/ole">
              <mc:AlternateContent xmlns:mc="http://schemas.openxmlformats.org/markup-compatibility/2006">
                <mc:Choice xmlns:v="urn:schemas-microsoft-com:vml" Requires="v">
                  <p:oleObj spid="_x0000_s21788" name="公式" r:id="rId8" imgW="1625400" imgH="457200" progId="Equation.3">
                    <p:embed/>
                  </p:oleObj>
                </mc:Choice>
                <mc:Fallback>
                  <p:oleObj name="公式" r:id="rId8" imgW="1625400" imgH="457200" progId="Equation.3">
                    <p:embed/>
                    <p:pic>
                      <p:nvPicPr>
                        <p:cNvPr id="26630" name="Object 6">
                          <a:extLst>
                            <a:ext uri="{FF2B5EF4-FFF2-40B4-BE49-F238E27FC236}">
                              <a16:creationId xmlns:a16="http://schemas.microsoft.com/office/drawing/2014/main" id="{89001519-D26D-416F-AB84-B7C767A84BA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1872"/>
                          <a:ext cx="995"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
              <a:extLst>
                <a:ext uri="{FF2B5EF4-FFF2-40B4-BE49-F238E27FC236}">
                  <a16:creationId xmlns:a16="http://schemas.microsoft.com/office/drawing/2014/main" id="{F761A423-B113-408F-A529-2C3C57DC91FA}"/>
                </a:ext>
              </a:extLst>
            </p:cNvPr>
            <p:cNvGraphicFramePr>
              <a:graphicFrameLocks noChangeAspect="1"/>
            </p:cNvGraphicFramePr>
            <p:nvPr/>
          </p:nvGraphicFramePr>
          <p:xfrm>
            <a:off x="3648" y="3024"/>
            <a:ext cx="1004" cy="453"/>
          </p:xfrm>
          <a:graphic>
            <a:graphicData uri="http://schemas.openxmlformats.org/presentationml/2006/ole">
              <mc:AlternateContent xmlns:mc="http://schemas.openxmlformats.org/markup-compatibility/2006">
                <mc:Choice xmlns:v="urn:schemas-microsoft-com:vml" Requires="v">
                  <p:oleObj spid="_x0000_s21789" name="公式" r:id="rId10" imgW="1638000" imgH="774360" progId="Equation.3">
                    <p:embed/>
                  </p:oleObj>
                </mc:Choice>
                <mc:Fallback>
                  <p:oleObj name="公式" r:id="rId10" imgW="1638000" imgH="774360" progId="Equation.3">
                    <p:embed/>
                    <p:pic>
                      <p:nvPicPr>
                        <p:cNvPr id="26631" name="Object 7">
                          <a:extLst>
                            <a:ext uri="{FF2B5EF4-FFF2-40B4-BE49-F238E27FC236}">
                              <a16:creationId xmlns:a16="http://schemas.microsoft.com/office/drawing/2014/main" id="{527257FD-A995-45E1-A2A5-0F3F03A7C0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3024"/>
                          <a:ext cx="1004"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8">
              <a:extLst>
                <a:ext uri="{FF2B5EF4-FFF2-40B4-BE49-F238E27FC236}">
                  <a16:creationId xmlns:a16="http://schemas.microsoft.com/office/drawing/2014/main" id="{F6B53FE4-C9E8-4C8E-A60C-F9B8B842B74B}"/>
                </a:ext>
              </a:extLst>
            </p:cNvPr>
            <p:cNvGraphicFramePr>
              <a:graphicFrameLocks noChangeAspect="1"/>
            </p:cNvGraphicFramePr>
            <p:nvPr/>
          </p:nvGraphicFramePr>
          <p:xfrm>
            <a:off x="4080" y="2496"/>
            <a:ext cx="560" cy="222"/>
          </p:xfrm>
          <a:graphic>
            <a:graphicData uri="http://schemas.openxmlformats.org/presentationml/2006/ole">
              <mc:AlternateContent xmlns:mc="http://schemas.openxmlformats.org/markup-compatibility/2006">
                <mc:Choice xmlns:v="urn:schemas-microsoft-com:vml" Requires="v">
                  <p:oleObj spid="_x0000_s21790" name="公式" r:id="rId12" imgW="1041120" imgH="406080" progId="Equation.3">
                    <p:embed/>
                  </p:oleObj>
                </mc:Choice>
                <mc:Fallback>
                  <p:oleObj name="公式" r:id="rId12" imgW="1041120" imgH="406080" progId="Equation.3">
                    <p:embed/>
                    <p:pic>
                      <p:nvPicPr>
                        <p:cNvPr id="26632" name="Object 8">
                          <a:extLst>
                            <a:ext uri="{FF2B5EF4-FFF2-40B4-BE49-F238E27FC236}">
                              <a16:creationId xmlns:a16="http://schemas.microsoft.com/office/drawing/2014/main" id="{8BCAAE99-23BD-400B-8286-7B7ACB9231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2496"/>
                          <a:ext cx="560"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 name="Object 4">
            <a:extLst>
              <a:ext uri="{FF2B5EF4-FFF2-40B4-BE49-F238E27FC236}">
                <a16:creationId xmlns:a16="http://schemas.microsoft.com/office/drawing/2014/main" id="{9E6166B5-8988-40FA-8452-71B0E61DBAD9}"/>
              </a:ext>
            </a:extLst>
          </p:cNvPr>
          <p:cNvGraphicFramePr>
            <a:graphicFrameLocks noChangeAspect="1"/>
          </p:cNvGraphicFramePr>
          <p:nvPr/>
        </p:nvGraphicFramePr>
        <p:xfrm>
          <a:off x="2571750" y="4214813"/>
          <a:ext cx="381000" cy="196850"/>
        </p:xfrm>
        <a:graphic>
          <a:graphicData uri="http://schemas.openxmlformats.org/presentationml/2006/ole">
            <mc:AlternateContent xmlns:mc="http://schemas.openxmlformats.org/markup-compatibility/2006">
              <mc:Choice xmlns:v="urn:schemas-microsoft-com:vml" Requires="v">
                <p:oleObj spid="_x0000_s21791" name="公式" r:id="rId14" imgW="736560" imgH="406080" progId="Equation.3">
                  <p:embed/>
                </p:oleObj>
              </mc:Choice>
              <mc:Fallback>
                <p:oleObj name="公式" r:id="rId14" imgW="736560" imgH="406080" progId="Equation.3">
                  <p:embed/>
                  <p:pic>
                    <p:nvPicPr>
                      <p:cNvPr id="40962" name="Object 4">
                        <a:extLst>
                          <a:ext uri="{FF2B5EF4-FFF2-40B4-BE49-F238E27FC236}">
                            <a16:creationId xmlns:a16="http://schemas.microsoft.com/office/drawing/2014/main" id="{55A2C581-BFC8-43F2-80BD-84B2C0D7E81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71750" y="4214813"/>
                        <a:ext cx="381000"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a:extLst>
              <a:ext uri="{FF2B5EF4-FFF2-40B4-BE49-F238E27FC236}">
                <a16:creationId xmlns:a16="http://schemas.microsoft.com/office/drawing/2014/main" id="{D98B29CF-A56B-4152-BB63-6B4CCD58BEFE}"/>
              </a:ext>
            </a:extLst>
          </p:cNvPr>
          <p:cNvGraphicFramePr>
            <a:graphicFrameLocks noChangeAspect="1"/>
          </p:cNvGraphicFramePr>
          <p:nvPr/>
        </p:nvGraphicFramePr>
        <p:xfrm>
          <a:off x="2357438" y="4429125"/>
          <a:ext cx="101600" cy="101600"/>
        </p:xfrm>
        <a:graphic>
          <a:graphicData uri="http://schemas.openxmlformats.org/presentationml/2006/ole">
            <mc:AlternateContent xmlns:mc="http://schemas.openxmlformats.org/markup-compatibility/2006">
              <mc:Choice xmlns:v="urn:schemas-microsoft-com:vml" Requires="v">
                <p:oleObj spid="_x0000_s21792" name="公式" r:id="rId16" imgW="203040" imgH="203040" progId="Equation.3">
                  <p:embed/>
                </p:oleObj>
              </mc:Choice>
              <mc:Fallback>
                <p:oleObj name="公式" r:id="rId16" imgW="203040" imgH="203040" progId="Equation.3">
                  <p:embed/>
                  <p:pic>
                    <p:nvPicPr>
                      <p:cNvPr id="40963" name="Object 5">
                        <a:extLst>
                          <a:ext uri="{FF2B5EF4-FFF2-40B4-BE49-F238E27FC236}">
                            <a16:creationId xmlns:a16="http://schemas.microsoft.com/office/drawing/2014/main" id="{CE417EC3-FBFF-4BF4-A719-831D0CC441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57438" y="4429125"/>
                        <a:ext cx="101600" cy="10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82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4F14D-65CE-43C2-8E3D-45EF669881A1}"/>
              </a:ext>
            </a:extLst>
          </p:cNvPr>
          <p:cNvSpPr>
            <a:spLocks noGrp="1"/>
          </p:cNvSpPr>
          <p:nvPr>
            <p:ph type="title"/>
          </p:nvPr>
        </p:nvSpPr>
        <p:spPr>
          <a:xfrm>
            <a:off x="418704" y="95668"/>
            <a:ext cx="7886700" cy="758560"/>
          </a:xfrm>
        </p:spPr>
        <p:txBody>
          <a:bodyPr/>
          <a:lstStyle/>
          <a:p>
            <a:r>
              <a:rPr lang="zh-CN" altLang="en-US" dirty="0"/>
              <a:t>目录</a:t>
            </a:r>
          </a:p>
        </p:txBody>
      </p:sp>
      <p:sp>
        <p:nvSpPr>
          <p:cNvPr id="3" name="灯片编号占位符 2">
            <a:extLst>
              <a:ext uri="{FF2B5EF4-FFF2-40B4-BE49-F238E27FC236}">
                <a16:creationId xmlns:a16="http://schemas.microsoft.com/office/drawing/2014/main" id="{58DAB761-30EB-443D-8767-D49A7EA9A729}"/>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2</a:t>
            </a:fld>
            <a:endParaRPr kumimoji="1" lang="zh-CN" altLang="en-US" dirty="0">
              <a:solidFill>
                <a:prstClr val="white"/>
              </a:solidFill>
            </a:endParaRPr>
          </a:p>
        </p:txBody>
      </p:sp>
      <p:sp>
        <p:nvSpPr>
          <p:cNvPr id="4" name="文本框 3">
            <a:extLst>
              <a:ext uri="{FF2B5EF4-FFF2-40B4-BE49-F238E27FC236}">
                <a16:creationId xmlns:a16="http://schemas.microsoft.com/office/drawing/2014/main" id="{4CCCDEAE-E30C-40B3-B8AA-23F632A33409}"/>
              </a:ext>
            </a:extLst>
          </p:cNvPr>
          <p:cNvSpPr txBox="1"/>
          <p:nvPr/>
        </p:nvSpPr>
        <p:spPr>
          <a:xfrm>
            <a:off x="1466228" y="854228"/>
            <a:ext cx="2752677" cy="6463308"/>
          </a:xfrm>
          <a:prstGeom prst="rect">
            <a:avLst/>
          </a:prstGeom>
          <a:noFill/>
        </p:spPr>
        <p:txBody>
          <a:bodyPr wrap="none" rtlCol="0">
            <a:spAutoFit/>
          </a:bodyPr>
          <a:lstStyle/>
          <a:p>
            <a:r>
              <a:rPr lang="zh-CN" altLang="en-US" sz="2400" b="1" dirty="0"/>
              <a:t>第一章 函数</a:t>
            </a:r>
            <a:endParaRPr lang="en-US" altLang="zh-CN" sz="2400" b="1" dirty="0"/>
          </a:p>
          <a:p>
            <a:endParaRPr lang="en-US" altLang="zh-CN" dirty="0"/>
          </a:p>
          <a:p>
            <a:r>
              <a:rPr lang="zh-CN" altLang="en-US" sz="2400" b="1" dirty="0"/>
              <a:t>第二章 极限</a:t>
            </a:r>
            <a:endParaRPr lang="en-US" altLang="zh-CN" sz="2400" b="1" dirty="0"/>
          </a:p>
          <a:p>
            <a:r>
              <a:rPr lang="en-US" altLang="zh-CN" dirty="0"/>
              <a:t>   1. </a:t>
            </a:r>
            <a:r>
              <a:rPr lang="zh-CN" altLang="en-US" dirty="0"/>
              <a:t>数列极限</a:t>
            </a:r>
            <a:endParaRPr lang="en-US" altLang="zh-CN" dirty="0"/>
          </a:p>
          <a:p>
            <a:r>
              <a:rPr lang="en-US" altLang="zh-CN" dirty="0"/>
              <a:t>   2. </a:t>
            </a:r>
            <a:r>
              <a:rPr lang="zh-CN" altLang="en-US" dirty="0"/>
              <a:t>函数极限</a:t>
            </a:r>
            <a:endParaRPr lang="en-US" altLang="zh-CN" dirty="0"/>
          </a:p>
          <a:p>
            <a:endParaRPr lang="en-US" altLang="zh-CN" dirty="0"/>
          </a:p>
          <a:p>
            <a:r>
              <a:rPr lang="zh-CN" altLang="en-US" sz="2400" b="1" dirty="0"/>
              <a:t>第三章 微分</a:t>
            </a:r>
            <a:endParaRPr lang="en-US" altLang="zh-CN" sz="2400" b="1" dirty="0"/>
          </a:p>
          <a:p>
            <a:r>
              <a:rPr lang="en-US" altLang="zh-CN" dirty="0"/>
              <a:t>   1. </a:t>
            </a:r>
            <a:r>
              <a:rPr lang="zh-CN" altLang="en-US" dirty="0"/>
              <a:t>函数的连续性</a:t>
            </a:r>
            <a:endParaRPr lang="en-US" altLang="zh-CN" dirty="0"/>
          </a:p>
          <a:p>
            <a:r>
              <a:rPr lang="en-US" altLang="zh-CN" dirty="0"/>
              <a:t>   2. </a:t>
            </a:r>
            <a:r>
              <a:rPr lang="zh-CN" altLang="en-US" dirty="0"/>
              <a:t>导数和微分</a:t>
            </a:r>
            <a:endParaRPr lang="en-US" altLang="zh-CN" dirty="0"/>
          </a:p>
          <a:p>
            <a:r>
              <a:rPr lang="en-US" altLang="zh-CN" dirty="0"/>
              <a:t>   3. </a:t>
            </a:r>
            <a:r>
              <a:rPr lang="zh-CN" altLang="en-US" dirty="0"/>
              <a:t>偏导数</a:t>
            </a:r>
            <a:endParaRPr lang="en-US" altLang="zh-CN" dirty="0"/>
          </a:p>
          <a:p>
            <a:r>
              <a:rPr lang="en-US" altLang="zh-CN" dirty="0"/>
              <a:t>   4. </a:t>
            </a:r>
            <a:r>
              <a:rPr lang="zh-CN" altLang="en-US" dirty="0"/>
              <a:t>牛顿法与梯度下降</a:t>
            </a:r>
            <a:endParaRPr lang="en-US" altLang="zh-CN" dirty="0"/>
          </a:p>
          <a:p>
            <a:endParaRPr lang="en-US" altLang="zh-CN" dirty="0"/>
          </a:p>
          <a:p>
            <a:r>
              <a:rPr lang="zh-CN" altLang="en-US" sz="2400" b="1" dirty="0"/>
              <a:t>第四章 微分的应用</a:t>
            </a:r>
            <a:endParaRPr lang="en-US" altLang="zh-CN" sz="2400" b="1" dirty="0"/>
          </a:p>
          <a:p>
            <a:r>
              <a:rPr lang="en-US" altLang="zh-CN" dirty="0"/>
              <a:t>   1. </a:t>
            </a:r>
            <a:r>
              <a:rPr lang="zh-CN" altLang="en-US" dirty="0"/>
              <a:t>洛必达法则</a:t>
            </a:r>
            <a:endParaRPr lang="en-US" altLang="zh-CN" dirty="0"/>
          </a:p>
          <a:p>
            <a:r>
              <a:rPr lang="en-US" altLang="zh-CN" dirty="0"/>
              <a:t>   2. </a:t>
            </a:r>
            <a:r>
              <a:rPr lang="zh-CN" altLang="en-US" dirty="0"/>
              <a:t>导数与极值的应用</a:t>
            </a:r>
            <a:endParaRPr lang="en-US" altLang="zh-CN" dirty="0"/>
          </a:p>
          <a:p>
            <a:r>
              <a:rPr lang="en-US" altLang="zh-CN" dirty="0"/>
              <a:t>   3. </a:t>
            </a:r>
            <a:r>
              <a:rPr lang="zh-CN" altLang="en-US" dirty="0"/>
              <a:t>泰勒公式</a:t>
            </a:r>
            <a:endParaRPr lang="en-US" altLang="zh-CN" dirty="0"/>
          </a:p>
          <a:p>
            <a:endParaRPr lang="en-US" altLang="zh-CN" dirty="0"/>
          </a:p>
          <a:p>
            <a:r>
              <a:rPr lang="zh-CN" altLang="en-US" sz="2400" b="1" dirty="0"/>
              <a:t>第五章 定积分</a:t>
            </a:r>
            <a:endParaRPr lang="en-US" altLang="zh-CN" sz="2400" b="1" dirty="0"/>
          </a:p>
          <a:p>
            <a:endParaRPr lang="en-US" altLang="zh-CN" sz="2400" b="1" dirty="0"/>
          </a:p>
          <a:p>
            <a:endParaRPr lang="en-US" altLang="zh-CN" dirty="0"/>
          </a:p>
          <a:p>
            <a:endParaRPr lang="zh-CN" altLang="en-US" dirty="0"/>
          </a:p>
        </p:txBody>
      </p:sp>
    </p:spTree>
    <p:extLst>
      <p:ext uri="{BB962C8B-B14F-4D97-AF65-F5344CB8AC3E}">
        <p14:creationId xmlns:p14="http://schemas.microsoft.com/office/powerpoint/2010/main" val="246463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DC03-C276-4F11-A008-54497DBE5421}"/>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6FEFCBD9-B9B8-4713-8597-EEE1BB4125FD}"/>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20</a:t>
            </a:fld>
            <a:endParaRPr kumimoji="1" lang="zh-CN" altLang="en-US" dirty="0">
              <a:solidFill>
                <a:prstClr val="white"/>
              </a:solidFill>
            </a:endParaRPr>
          </a:p>
        </p:txBody>
      </p:sp>
      <p:pic>
        <p:nvPicPr>
          <p:cNvPr id="4" name="Picture 2">
            <a:extLst>
              <a:ext uri="{FF2B5EF4-FFF2-40B4-BE49-F238E27FC236}">
                <a16:creationId xmlns:a16="http://schemas.microsoft.com/office/drawing/2014/main" id="{E6AA6617-880B-4F26-A21F-1198BA09D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025" y="3024188"/>
            <a:ext cx="6019800" cy="2590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5" name="Text Box 3">
            <a:extLst>
              <a:ext uri="{FF2B5EF4-FFF2-40B4-BE49-F238E27FC236}">
                <a16:creationId xmlns:a16="http://schemas.microsoft.com/office/drawing/2014/main" id="{F0B6A23F-CEE2-48E6-AACA-4026218202B9}"/>
              </a:ext>
            </a:extLst>
          </p:cNvPr>
          <p:cNvSpPr txBox="1">
            <a:spLocks noChangeArrowheads="1"/>
          </p:cNvSpPr>
          <p:nvPr/>
        </p:nvSpPr>
        <p:spPr bwMode="auto">
          <a:xfrm>
            <a:off x="1000125" y="150018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Calibri" panose="020F0502020204030204" pitchFamily="34" charset="0"/>
              </a:rPr>
              <a:t>5.</a:t>
            </a:r>
            <a:r>
              <a:rPr lang="zh-CN" altLang="en-US" sz="2800" b="1">
                <a:latin typeface="Calibri" panose="020F0502020204030204" pitchFamily="34" charset="0"/>
              </a:rPr>
              <a:t>三角函数</a:t>
            </a:r>
          </a:p>
        </p:txBody>
      </p:sp>
      <p:sp>
        <p:nvSpPr>
          <p:cNvPr id="6" name="Text Box 4">
            <a:extLst>
              <a:ext uri="{FF2B5EF4-FFF2-40B4-BE49-F238E27FC236}">
                <a16:creationId xmlns:a16="http://schemas.microsoft.com/office/drawing/2014/main" id="{8F962753-92D5-4D3B-A056-EEF7AA45397B}"/>
              </a:ext>
            </a:extLst>
          </p:cNvPr>
          <p:cNvSpPr txBox="1">
            <a:spLocks noChangeArrowheads="1"/>
          </p:cNvSpPr>
          <p:nvPr/>
        </p:nvSpPr>
        <p:spPr bwMode="auto">
          <a:xfrm>
            <a:off x="1076325" y="218598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Calibri" panose="020F0502020204030204" pitchFamily="34" charset="0"/>
              </a:rPr>
              <a:t>正弦函数</a:t>
            </a:r>
          </a:p>
        </p:txBody>
      </p:sp>
      <p:graphicFrame>
        <p:nvGraphicFramePr>
          <p:cNvPr id="7" name="Object 2">
            <a:extLst>
              <a:ext uri="{FF2B5EF4-FFF2-40B4-BE49-F238E27FC236}">
                <a16:creationId xmlns:a16="http://schemas.microsoft.com/office/drawing/2014/main" id="{29208E23-2BDC-4DD0-ADF6-77B395483C8B}"/>
              </a:ext>
            </a:extLst>
          </p:cNvPr>
          <p:cNvGraphicFramePr>
            <a:graphicFrameLocks noChangeAspect="1"/>
          </p:cNvGraphicFramePr>
          <p:nvPr/>
        </p:nvGraphicFramePr>
        <p:xfrm>
          <a:off x="5813425" y="3557588"/>
          <a:ext cx="1028700" cy="295275"/>
        </p:xfrm>
        <a:graphic>
          <a:graphicData uri="http://schemas.openxmlformats.org/presentationml/2006/ole">
            <mc:AlternateContent xmlns:mc="http://schemas.openxmlformats.org/markup-compatibility/2006">
              <mc:Choice xmlns:v="urn:schemas-microsoft-com:vml" Requires="v">
                <p:oleObj spid="_x0000_s22650" name="公式" r:id="rId4" imgW="1409400" imgH="406080" progId="Equation.3">
                  <p:embed/>
                </p:oleObj>
              </mc:Choice>
              <mc:Fallback>
                <p:oleObj name="公式" r:id="rId4" imgW="1409400" imgH="406080" progId="Equation.3">
                  <p:embed/>
                  <p:pic>
                    <p:nvPicPr>
                      <p:cNvPr id="7173" name="Object 2">
                        <a:extLst>
                          <a:ext uri="{FF2B5EF4-FFF2-40B4-BE49-F238E27FC236}">
                            <a16:creationId xmlns:a16="http://schemas.microsoft.com/office/drawing/2014/main" id="{47EBDE25-596D-4763-92B8-BB0654CCD8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3425" y="3557588"/>
                        <a:ext cx="102870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a:extLst>
              <a:ext uri="{FF2B5EF4-FFF2-40B4-BE49-F238E27FC236}">
                <a16:creationId xmlns:a16="http://schemas.microsoft.com/office/drawing/2014/main" id="{3E834B2B-A092-452C-8690-700DD595C674}"/>
              </a:ext>
            </a:extLst>
          </p:cNvPr>
          <p:cNvGraphicFramePr>
            <a:graphicFrameLocks noChangeAspect="1"/>
          </p:cNvGraphicFramePr>
          <p:nvPr/>
        </p:nvGraphicFramePr>
        <p:xfrm>
          <a:off x="2689225" y="2282825"/>
          <a:ext cx="1397000" cy="404813"/>
        </p:xfrm>
        <a:graphic>
          <a:graphicData uri="http://schemas.openxmlformats.org/presentationml/2006/ole">
            <mc:AlternateContent xmlns:mc="http://schemas.openxmlformats.org/markup-compatibility/2006">
              <mc:Choice xmlns:v="urn:schemas-microsoft-com:vml" Requires="v">
                <p:oleObj spid="_x0000_s22651" name="公式" r:id="rId6" imgW="1396800" imgH="406080" progId="Equation.3">
                  <p:embed/>
                </p:oleObj>
              </mc:Choice>
              <mc:Fallback>
                <p:oleObj name="公式" r:id="rId6" imgW="1396800" imgH="406080" progId="Equation.3">
                  <p:embed/>
                  <p:pic>
                    <p:nvPicPr>
                      <p:cNvPr id="7174" name="Object 3">
                        <a:extLst>
                          <a:ext uri="{FF2B5EF4-FFF2-40B4-BE49-F238E27FC236}">
                            <a16:creationId xmlns:a16="http://schemas.microsoft.com/office/drawing/2014/main" id="{0BC75F7C-FED1-4F94-88A4-7FFD431510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2282825"/>
                        <a:ext cx="13970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a:extLst>
              <a:ext uri="{FF2B5EF4-FFF2-40B4-BE49-F238E27FC236}">
                <a16:creationId xmlns:a16="http://schemas.microsoft.com/office/drawing/2014/main" id="{A0782C80-8F25-450D-B42D-011704CEED10}"/>
              </a:ext>
            </a:extLst>
          </p:cNvPr>
          <p:cNvGraphicFramePr>
            <a:graphicFrameLocks noChangeAspect="1"/>
          </p:cNvGraphicFramePr>
          <p:nvPr/>
        </p:nvGraphicFramePr>
        <p:xfrm>
          <a:off x="4518025" y="4548188"/>
          <a:ext cx="207963" cy="228600"/>
        </p:xfrm>
        <a:graphic>
          <a:graphicData uri="http://schemas.openxmlformats.org/presentationml/2006/ole">
            <mc:AlternateContent xmlns:mc="http://schemas.openxmlformats.org/markup-compatibility/2006">
              <mc:Choice xmlns:v="urn:schemas-microsoft-com:vml" Requires="v">
                <p:oleObj spid="_x0000_s22652" name="Equation" r:id="rId8" imgW="126720" imgH="139680" progId="Equation.DSMT4">
                  <p:embed/>
                </p:oleObj>
              </mc:Choice>
              <mc:Fallback>
                <p:oleObj name="Equation" r:id="rId8" imgW="126720" imgH="139680" progId="Equation.DSMT4">
                  <p:embed/>
                  <p:pic>
                    <p:nvPicPr>
                      <p:cNvPr id="11268" name="Object 4">
                        <a:extLst>
                          <a:ext uri="{FF2B5EF4-FFF2-40B4-BE49-F238E27FC236}">
                            <a16:creationId xmlns:a16="http://schemas.microsoft.com/office/drawing/2014/main" id="{7FF49E24-0E38-4506-AA66-BD32EBAC5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8025" y="4548188"/>
                        <a:ext cx="207963"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904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DC03-C276-4F11-A008-54497DBE5421}"/>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6FEFCBD9-B9B8-4713-8597-EEE1BB4125FD}"/>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21</a:t>
            </a:fld>
            <a:endParaRPr kumimoji="1" lang="zh-CN" altLang="en-US" dirty="0">
              <a:solidFill>
                <a:prstClr val="white"/>
              </a:solidFill>
            </a:endParaRPr>
          </a:p>
        </p:txBody>
      </p:sp>
      <p:pic>
        <p:nvPicPr>
          <p:cNvPr id="4" name="Picture 2">
            <a:extLst>
              <a:ext uri="{FF2B5EF4-FFF2-40B4-BE49-F238E27FC236}">
                <a16:creationId xmlns:a16="http://schemas.microsoft.com/office/drawing/2014/main" id="{C2F8A0A9-E8BE-4A7B-BFDD-2DCB29C99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286000"/>
            <a:ext cx="6019800" cy="27733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Object 2">
            <a:extLst>
              <a:ext uri="{FF2B5EF4-FFF2-40B4-BE49-F238E27FC236}">
                <a16:creationId xmlns:a16="http://schemas.microsoft.com/office/drawing/2014/main" id="{3C6565E9-2D38-4CE5-932C-DBCF5400A9FC}"/>
              </a:ext>
            </a:extLst>
          </p:cNvPr>
          <p:cNvGraphicFramePr>
            <a:graphicFrameLocks noChangeAspect="1"/>
          </p:cNvGraphicFramePr>
          <p:nvPr/>
        </p:nvGraphicFramePr>
        <p:xfrm>
          <a:off x="6886575" y="3078163"/>
          <a:ext cx="1143000" cy="260350"/>
        </p:xfrm>
        <a:graphic>
          <a:graphicData uri="http://schemas.openxmlformats.org/presentationml/2006/ole">
            <mc:AlternateContent xmlns:mc="http://schemas.openxmlformats.org/markup-compatibility/2006">
              <mc:Choice xmlns:v="urn:schemas-microsoft-com:vml" Requires="v">
                <p:oleObj spid="_x0000_s23674" name="公式" r:id="rId4" imgW="1447560" imgH="330120" progId="Equation.3">
                  <p:embed/>
                </p:oleObj>
              </mc:Choice>
              <mc:Fallback>
                <p:oleObj name="公式" r:id="rId4" imgW="1447560" imgH="330120" progId="Equation.3">
                  <p:embed/>
                  <p:pic>
                    <p:nvPicPr>
                      <p:cNvPr id="8195" name="Object 2">
                        <a:extLst>
                          <a:ext uri="{FF2B5EF4-FFF2-40B4-BE49-F238E27FC236}">
                            <a16:creationId xmlns:a16="http://schemas.microsoft.com/office/drawing/2014/main" id="{6A62CA09-5612-4873-BFCC-0906DD5A6D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575" y="3078163"/>
                        <a:ext cx="114300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a:extLst>
              <a:ext uri="{FF2B5EF4-FFF2-40B4-BE49-F238E27FC236}">
                <a16:creationId xmlns:a16="http://schemas.microsoft.com/office/drawing/2014/main" id="{8CD88E45-5FFF-436D-AC01-7E1B9954BFAD}"/>
              </a:ext>
            </a:extLst>
          </p:cNvPr>
          <p:cNvGraphicFramePr>
            <a:graphicFrameLocks noChangeAspect="1"/>
          </p:cNvGraphicFramePr>
          <p:nvPr/>
        </p:nvGraphicFramePr>
        <p:xfrm>
          <a:off x="3152775" y="1706563"/>
          <a:ext cx="1435100" cy="330200"/>
        </p:xfrm>
        <a:graphic>
          <a:graphicData uri="http://schemas.openxmlformats.org/presentationml/2006/ole">
            <mc:AlternateContent xmlns:mc="http://schemas.openxmlformats.org/markup-compatibility/2006">
              <mc:Choice xmlns:v="urn:schemas-microsoft-com:vml" Requires="v">
                <p:oleObj spid="_x0000_s23675" name="公式" r:id="rId6" imgW="1434960" imgH="330120" progId="Equation.3">
                  <p:embed/>
                </p:oleObj>
              </mc:Choice>
              <mc:Fallback>
                <p:oleObj name="公式" r:id="rId6" imgW="1434960" imgH="330120" progId="Equation.3">
                  <p:embed/>
                  <p:pic>
                    <p:nvPicPr>
                      <p:cNvPr id="28675" name="Object 3">
                        <a:extLst>
                          <a:ext uri="{FF2B5EF4-FFF2-40B4-BE49-F238E27FC236}">
                            <a16:creationId xmlns:a16="http://schemas.microsoft.com/office/drawing/2014/main" id="{C6075F8E-90F5-4C96-99E4-FF914A3DC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775" y="1706563"/>
                        <a:ext cx="14351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5">
            <a:extLst>
              <a:ext uri="{FF2B5EF4-FFF2-40B4-BE49-F238E27FC236}">
                <a16:creationId xmlns:a16="http://schemas.microsoft.com/office/drawing/2014/main" id="{E32AFEEA-9243-4183-BA1F-E54FF7DD79CB}"/>
              </a:ext>
            </a:extLst>
          </p:cNvPr>
          <p:cNvSpPr txBox="1">
            <a:spLocks noChangeArrowheads="1"/>
          </p:cNvSpPr>
          <p:nvPr/>
        </p:nvSpPr>
        <p:spPr bwMode="auto">
          <a:xfrm>
            <a:off x="1552575" y="1554163"/>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Calibri" panose="020F0502020204030204" pitchFamily="34" charset="0"/>
              </a:rPr>
              <a:t>余弦函数</a:t>
            </a:r>
          </a:p>
        </p:txBody>
      </p:sp>
      <p:graphicFrame>
        <p:nvGraphicFramePr>
          <p:cNvPr id="8" name="Object 4">
            <a:extLst>
              <a:ext uri="{FF2B5EF4-FFF2-40B4-BE49-F238E27FC236}">
                <a16:creationId xmlns:a16="http://schemas.microsoft.com/office/drawing/2014/main" id="{E6F34BC5-E822-4C9A-A409-225A2C10F9F3}"/>
              </a:ext>
            </a:extLst>
          </p:cNvPr>
          <p:cNvGraphicFramePr>
            <a:graphicFrameLocks noChangeAspect="1"/>
          </p:cNvGraphicFramePr>
          <p:nvPr/>
        </p:nvGraphicFramePr>
        <p:xfrm>
          <a:off x="4524375" y="3840163"/>
          <a:ext cx="207963" cy="228600"/>
        </p:xfrm>
        <a:graphic>
          <a:graphicData uri="http://schemas.openxmlformats.org/presentationml/2006/ole">
            <mc:AlternateContent xmlns:mc="http://schemas.openxmlformats.org/markup-compatibility/2006">
              <mc:Choice xmlns:v="urn:schemas-microsoft-com:vml" Requires="v">
                <p:oleObj spid="_x0000_s23676" name="Equation" r:id="rId8" imgW="126720" imgH="139680" progId="Equation.DSMT4">
                  <p:embed/>
                </p:oleObj>
              </mc:Choice>
              <mc:Fallback>
                <p:oleObj name="Equation" r:id="rId8" imgW="126720" imgH="139680" progId="Equation.DSMT4">
                  <p:embed/>
                  <p:pic>
                    <p:nvPicPr>
                      <p:cNvPr id="7172" name="Object 4">
                        <a:extLst>
                          <a:ext uri="{FF2B5EF4-FFF2-40B4-BE49-F238E27FC236}">
                            <a16:creationId xmlns:a16="http://schemas.microsoft.com/office/drawing/2014/main" id="{F842D3A8-6EAB-454F-A340-6AFCB8A295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4375" y="3840163"/>
                        <a:ext cx="207963"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2572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DC03-C276-4F11-A008-54497DBE5421}"/>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6FEFCBD9-B9B8-4713-8597-EEE1BB4125FD}"/>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22</a:t>
            </a:fld>
            <a:endParaRPr kumimoji="1" lang="zh-CN" altLang="en-US" dirty="0">
              <a:solidFill>
                <a:prstClr val="white"/>
              </a:solidFill>
            </a:endParaRPr>
          </a:p>
        </p:txBody>
      </p:sp>
      <p:sp>
        <p:nvSpPr>
          <p:cNvPr id="5" name="Rectangle 3">
            <a:extLst>
              <a:ext uri="{FF2B5EF4-FFF2-40B4-BE49-F238E27FC236}">
                <a16:creationId xmlns:a16="http://schemas.microsoft.com/office/drawing/2014/main" id="{4CE0F904-505B-4A67-9314-B19C293CC526}"/>
              </a:ext>
            </a:extLst>
          </p:cNvPr>
          <p:cNvSpPr txBox="1">
            <a:spLocks noChangeArrowheads="1"/>
          </p:cNvSpPr>
          <p:nvPr/>
        </p:nvSpPr>
        <p:spPr bwMode="auto">
          <a:xfrm>
            <a:off x="684212" y="1412875"/>
            <a:ext cx="7201439"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b="1" dirty="0"/>
              <a:t>指数与对数关系：互为反函数</a:t>
            </a:r>
          </a:p>
        </p:txBody>
      </p:sp>
      <p:pic>
        <p:nvPicPr>
          <p:cNvPr id="6" name="Picture 4" descr="Untitled-2">
            <a:hlinkClick r:id="rId2" action="ppaction://hlinkfile"/>
            <a:extLst>
              <a:ext uri="{FF2B5EF4-FFF2-40B4-BE49-F238E27FC236}">
                <a16:creationId xmlns:a16="http://schemas.microsoft.com/office/drawing/2014/main" id="{2F8FFE2F-BC9C-4964-9491-0C997AFDE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014" y="2015319"/>
            <a:ext cx="6192837" cy="4213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039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DC03-C276-4F11-A008-54497DBE5421}"/>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6FEFCBD9-B9B8-4713-8597-EEE1BB4125FD}"/>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23</a:t>
            </a:fld>
            <a:endParaRPr kumimoji="1" lang="zh-CN" altLang="en-US" dirty="0">
              <a:solidFill>
                <a:prstClr val="white"/>
              </a:solidFill>
            </a:endParaRPr>
          </a:p>
        </p:txBody>
      </p:sp>
      <p:pic>
        <p:nvPicPr>
          <p:cNvPr id="25612" name="Picture 12" descr="https://gss3.bdstatic.com/-Po3dSag_xI4khGkpoWK1HF6hhy/baike/s%3D96/sign=38e909d3de0735fa95f042bf9c51489e/6c224f4a20a446239a060eaa9222720e0df3d72e.jpg">
            <a:extLst>
              <a:ext uri="{FF2B5EF4-FFF2-40B4-BE49-F238E27FC236}">
                <a16:creationId xmlns:a16="http://schemas.microsoft.com/office/drawing/2014/main" id="{01F6D4C5-75FB-43F3-9F34-46B5884CE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900" y="2339231"/>
            <a:ext cx="1946171" cy="283816"/>
          </a:xfrm>
          <a:prstGeom prst="rect">
            <a:avLst/>
          </a:prstGeom>
          <a:noFill/>
          <a:extLst>
            <a:ext uri="{909E8E84-426E-40DD-AFC4-6F175D3DCCD1}">
              <a14:hiddenFill xmlns:a14="http://schemas.microsoft.com/office/drawing/2010/main">
                <a:solidFill>
                  <a:srgbClr val="FFFFFF"/>
                </a:solidFill>
              </a14:hiddenFill>
            </a:ext>
          </a:extLst>
        </p:spPr>
      </p:pic>
      <p:pic>
        <p:nvPicPr>
          <p:cNvPr id="25613" name="Picture 13" descr="https://gss0.bdstatic.com/94o3dSag_xI4khGkpoWK1HF6hhy/baike/s%3D82/sign=c2f352e9788b4710ca2ff0cec2ce6379/4d086e061d950a7b7a5ae40c00d162d9f3d3c98f.jpg">
            <a:extLst>
              <a:ext uri="{FF2B5EF4-FFF2-40B4-BE49-F238E27FC236}">
                <a16:creationId xmlns:a16="http://schemas.microsoft.com/office/drawing/2014/main" id="{F2866DD5-C101-462F-A074-DF2E327B3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248" y="3278218"/>
            <a:ext cx="1662354" cy="364907"/>
          </a:xfrm>
          <a:prstGeom prst="rect">
            <a:avLst/>
          </a:prstGeom>
          <a:noFill/>
          <a:extLst>
            <a:ext uri="{909E8E84-426E-40DD-AFC4-6F175D3DCCD1}">
              <a14:hiddenFill xmlns:a14="http://schemas.microsoft.com/office/drawing/2010/main">
                <a:solidFill>
                  <a:srgbClr val="FFFFFF"/>
                </a:solidFill>
              </a14:hiddenFill>
            </a:ext>
          </a:extLst>
        </p:spPr>
      </p:pic>
      <p:pic>
        <p:nvPicPr>
          <p:cNvPr id="25614" name="Picture 14" descr="https://gss0.bdstatic.com/-4o3dSag_xI4khGkpoWK1HF6hhy/baike/s%3D59/sign=4afbec75a3773912c0268568fa19a2ab/5243fbf2b21193130c8655786f380cd790238d35.jpg">
            <a:extLst>
              <a:ext uri="{FF2B5EF4-FFF2-40B4-BE49-F238E27FC236}">
                <a16:creationId xmlns:a16="http://schemas.microsoft.com/office/drawing/2014/main" id="{F638F37F-CE24-4FB9-84D7-FDBBE3A7E6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247" y="4163775"/>
            <a:ext cx="1196084" cy="466270"/>
          </a:xfrm>
          <a:prstGeom prst="rect">
            <a:avLst/>
          </a:prstGeom>
          <a:noFill/>
          <a:extLst>
            <a:ext uri="{909E8E84-426E-40DD-AFC4-6F175D3DCCD1}">
              <a14:hiddenFill xmlns:a14="http://schemas.microsoft.com/office/drawing/2010/main">
                <a:solidFill>
                  <a:srgbClr val="FFFFFF"/>
                </a:solidFill>
              </a14:hiddenFill>
            </a:ext>
          </a:extLst>
        </p:spPr>
      </p:pic>
      <p:pic>
        <p:nvPicPr>
          <p:cNvPr id="25615" name="Picture 15" descr="https://gss3.bdstatic.com/-Po3dSag_xI4khGkpoWK1HF6hhy/baike/s%3D74/sign=81f96afb9b8fa0ec7bc7660927979b57/8435e5dde71190ef95ef3a17c41b9d16fcfa60e6.jpg">
            <a:extLst>
              <a:ext uri="{FF2B5EF4-FFF2-40B4-BE49-F238E27FC236}">
                <a16:creationId xmlns:a16="http://schemas.microsoft.com/office/drawing/2014/main" id="{C2277180-F770-4981-8166-D573344B0A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247" y="5212919"/>
            <a:ext cx="1500173" cy="70954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044450-0500-4B22-BB97-B21078B0DF59}"/>
              </a:ext>
            </a:extLst>
          </p:cNvPr>
          <p:cNvSpPr txBox="1"/>
          <p:nvPr/>
        </p:nvSpPr>
        <p:spPr>
          <a:xfrm>
            <a:off x="809670" y="1521377"/>
            <a:ext cx="2646878" cy="461665"/>
          </a:xfrm>
          <a:prstGeom prst="rect">
            <a:avLst/>
          </a:prstGeom>
          <a:noFill/>
        </p:spPr>
        <p:txBody>
          <a:bodyPr wrap="none" rtlCol="0">
            <a:spAutoFit/>
          </a:bodyPr>
          <a:lstStyle/>
          <a:p>
            <a:r>
              <a:rPr lang="zh-CN" altLang="en-US" sz="2400" dirty="0"/>
              <a:t>指数函数的运算：</a:t>
            </a:r>
          </a:p>
        </p:txBody>
      </p:sp>
    </p:spTree>
    <p:extLst>
      <p:ext uri="{BB962C8B-B14F-4D97-AF65-F5344CB8AC3E}">
        <p14:creationId xmlns:p14="http://schemas.microsoft.com/office/powerpoint/2010/main" val="1694411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DC03-C276-4F11-A008-54497DBE5421}"/>
              </a:ext>
            </a:extLst>
          </p:cNvPr>
          <p:cNvSpPr>
            <a:spLocks noGrp="1"/>
          </p:cNvSpPr>
          <p:nvPr>
            <p:ph type="title"/>
          </p:nvPr>
        </p:nvSpPr>
        <p:spPr/>
        <p:txBody>
          <a:bodyPr/>
          <a:lstStyle/>
          <a:p>
            <a:r>
              <a:rPr lang="zh-CN" altLang="en-US" dirty="0"/>
              <a:t>初等函数</a:t>
            </a:r>
          </a:p>
        </p:txBody>
      </p:sp>
      <p:sp>
        <p:nvSpPr>
          <p:cNvPr id="3" name="灯片编号占位符 2">
            <a:extLst>
              <a:ext uri="{FF2B5EF4-FFF2-40B4-BE49-F238E27FC236}">
                <a16:creationId xmlns:a16="http://schemas.microsoft.com/office/drawing/2014/main" id="{6FEFCBD9-B9B8-4713-8597-EEE1BB4125FD}"/>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24</a:t>
            </a:fld>
            <a:endParaRPr kumimoji="1" lang="zh-CN" altLang="en-US" dirty="0">
              <a:solidFill>
                <a:prstClr val="white"/>
              </a:solidFill>
            </a:endParaRPr>
          </a:p>
        </p:txBody>
      </p:sp>
      <p:graphicFrame>
        <p:nvGraphicFramePr>
          <p:cNvPr id="4" name="Object 2">
            <a:extLst>
              <a:ext uri="{FF2B5EF4-FFF2-40B4-BE49-F238E27FC236}">
                <a16:creationId xmlns:a16="http://schemas.microsoft.com/office/drawing/2014/main" id="{86534E84-E2B4-4E0F-B39B-40E82C668E3F}"/>
              </a:ext>
            </a:extLst>
          </p:cNvPr>
          <p:cNvGraphicFramePr>
            <a:graphicFrameLocks noChangeAspect="1"/>
          </p:cNvGraphicFramePr>
          <p:nvPr>
            <p:extLst>
              <p:ext uri="{D42A27DB-BD31-4B8C-83A1-F6EECF244321}">
                <p14:modId xmlns:p14="http://schemas.microsoft.com/office/powerpoint/2010/main" val="2723486070"/>
              </p:ext>
            </p:extLst>
          </p:nvPr>
        </p:nvGraphicFramePr>
        <p:xfrm>
          <a:off x="1309688" y="1577975"/>
          <a:ext cx="4545012" cy="3911600"/>
        </p:xfrm>
        <a:graphic>
          <a:graphicData uri="http://schemas.openxmlformats.org/presentationml/2006/ole">
            <mc:AlternateContent xmlns:mc="http://schemas.openxmlformats.org/markup-compatibility/2006">
              <mc:Choice xmlns:v="urn:schemas-microsoft-com:vml" Requires="v">
                <p:oleObj spid="_x0000_s24617" name="公式" r:id="rId3" imgW="2374560" imgH="2044440" progId="Equation.3">
                  <p:embed/>
                </p:oleObj>
              </mc:Choice>
              <mc:Fallback>
                <p:oleObj name="公式" r:id="rId3" imgW="2374560" imgH="2044440" progId="Equation.3">
                  <p:embed/>
                  <p:pic>
                    <p:nvPicPr>
                      <p:cNvPr id="35842" name="Object 2">
                        <a:extLst>
                          <a:ext uri="{FF2B5EF4-FFF2-40B4-BE49-F238E27FC236}">
                            <a16:creationId xmlns:a16="http://schemas.microsoft.com/office/drawing/2014/main" id="{DE0A8BE5-7ED8-4AE3-AE62-17E60FD33410}"/>
                          </a:ext>
                        </a:extLst>
                      </p:cNvPr>
                      <p:cNvPicPr>
                        <a:picLocks noChangeAspect="1" noChangeArrowheads="1"/>
                      </p:cNvPicPr>
                      <p:nvPr/>
                    </p:nvPicPr>
                    <p:blipFill>
                      <a:blip r:embed="rId4"/>
                      <a:srcRect/>
                      <a:stretch>
                        <a:fillRect/>
                      </a:stretch>
                    </p:blipFill>
                    <p:spPr bwMode="auto">
                      <a:xfrm>
                        <a:off x="1309688" y="1577975"/>
                        <a:ext cx="4545012"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11985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4C02F-5D1D-44CD-BF69-3270C7C3A027}"/>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757D4013-FE8C-45E1-8C5D-675473AEB986}"/>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25</a:t>
            </a:fld>
            <a:endParaRPr kumimoji="1" lang="zh-CN" altLang="en-US" dirty="0">
              <a:solidFill>
                <a:prstClr val="white"/>
              </a:solidFill>
            </a:endParaRPr>
          </a:p>
        </p:txBody>
      </p:sp>
      <p:sp>
        <p:nvSpPr>
          <p:cNvPr id="4" name="文本框 3">
            <a:extLst>
              <a:ext uri="{FF2B5EF4-FFF2-40B4-BE49-F238E27FC236}">
                <a16:creationId xmlns:a16="http://schemas.microsoft.com/office/drawing/2014/main" id="{4D0CDF6F-F540-4C68-9A54-0BF9C52C672F}"/>
              </a:ext>
            </a:extLst>
          </p:cNvPr>
          <p:cNvSpPr txBox="1"/>
          <p:nvPr/>
        </p:nvSpPr>
        <p:spPr>
          <a:xfrm>
            <a:off x="3663133" y="2523067"/>
            <a:ext cx="1415772" cy="1569660"/>
          </a:xfrm>
          <a:prstGeom prst="rect">
            <a:avLst/>
          </a:prstGeom>
          <a:noFill/>
        </p:spPr>
        <p:txBody>
          <a:bodyPr wrap="none" rtlCol="0">
            <a:spAutoFit/>
          </a:bodyPr>
          <a:lstStyle/>
          <a:p>
            <a:pPr algn="ctr"/>
            <a:r>
              <a:rPr lang="zh-CN" altLang="en-US" sz="3200" dirty="0"/>
              <a:t>第二章</a:t>
            </a:r>
            <a:endParaRPr lang="en-US" altLang="zh-CN" sz="3200" dirty="0"/>
          </a:p>
          <a:p>
            <a:pPr algn="ctr"/>
            <a:endParaRPr lang="en-US" altLang="zh-CN" sz="3200" dirty="0"/>
          </a:p>
          <a:p>
            <a:pPr algn="ctr"/>
            <a:r>
              <a:rPr lang="zh-CN" altLang="en-US" sz="3200" dirty="0"/>
              <a:t>极限</a:t>
            </a:r>
          </a:p>
        </p:txBody>
      </p:sp>
    </p:spTree>
    <p:extLst>
      <p:ext uri="{BB962C8B-B14F-4D97-AF65-F5344CB8AC3E}">
        <p14:creationId xmlns:p14="http://schemas.microsoft.com/office/powerpoint/2010/main" val="132767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A3E2837F-8EE5-4654-9609-7195E08FAC6E}"/>
              </a:ext>
            </a:extLst>
          </p:cNvPr>
          <p:cNvSpPr>
            <a:spLocks noGrp="1" noChangeArrowheads="1"/>
          </p:cNvSpPr>
          <p:nvPr>
            <p:ph type="title"/>
          </p:nvPr>
        </p:nvSpPr>
        <p:spPr>
          <a:noFill/>
          <a:ln/>
        </p:spPr>
        <p:txBody>
          <a:bodyPr lIns="94035" tIns="47018" rIns="94035" bIns="47018"/>
          <a:lstStyle/>
          <a:p>
            <a:pPr algn="l"/>
            <a:r>
              <a:rPr lang="en-US" altLang="zh-CN" sz="3500" dirty="0">
                <a:solidFill>
                  <a:srgbClr val="0000FF"/>
                </a:solidFill>
                <a:latin typeface="华文新魏" panose="02010800040101010101" pitchFamily="2" charset="-122"/>
                <a:ea typeface="华文新魏" panose="02010800040101010101" pitchFamily="2" charset="-122"/>
              </a:rPr>
              <a:t>1. </a:t>
            </a:r>
            <a:r>
              <a:rPr lang="zh-CN" altLang="en-US" sz="3500" dirty="0">
                <a:solidFill>
                  <a:srgbClr val="0000FF"/>
                </a:solidFill>
                <a:latin typeface="华文新魏" panose="02010800040101010101" pitchFamily="2" charset="-122"/>
                <a:ea typeface="华文新魏" panose="02010800040101010101" pitchFamily="2" charset="-122"/>
              </a:rPr>
              <a:t>数列极限</a:t>
            </a:r>
            <a:endParaRPr lang="zh-CN" altLang="en-US" sz="3500" dirty="0">
              <a:solidFill>
                <a:srgbClr val="0000FF"/>
              </a:solidFill>
            </a:endParaRPr>
          </a:p>
        </p:txBody>
      </p:sp>
      <p:sp>
        <p:nvSpPr>
          <p:cNvPr id="636931" name="Text Box 3">
            <a:extLst>
              <a:ext uri="{FF2B5EF4-FFF2-40B4-BE49-F238E27FC236}">
                <a16:creationId xmlns:a16="http://schemas.microsoft.com/office/drawing/2014/main" id="{A4717916-58AE-439B-AF70-405720CAD9C2}"/>
              </a:ext>
            </a:extLst>
          </p:cNvPr>
          <p:cNvSpPr txBox="1">
            <a:spLocks noChangeArrowheads="1"/>
          </p:cNvSpPr>
          <p:nvPr/>
        </p:nvSpPr>
        <p:spPr bwMode="auto">
          <a:xfrm>
            <a:off x="889000" y="3284538"/>
            <a:ext cx="7786688" cy="59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zh-CN" altLang="en-US" sz="2800" b="1" dirty="0"/>
              <a:t>这样的过程可以无限制地进行下去</a:t>
            </a:r>
            <a:r>
              <a:rPr lang="en-US" altLang="zh-CN" sz="2800" b="1" dirty="0"/>
              <a:t>.</a:t>
            </a:r>
            <a:endParaRPr lang="en-US" altLang="zh-CN" sz="3700" b="1" dirty="0">
              <a:latin typeface="华文新魏" panose="02010800040101010101" pitchFamily="2" charset="-122"/>
              <a:ea typeface="华文新魏" panose="02010800040101010101" pitchFamily="2" charset="-122"/>
            </a:endParaRPr>
          </a:p>
        </p:txBody>
      </p:sp>
      <p:sp>
        <p:nvSpPr>
          <p:cNvPr id="636932" name="Text Box 4">
            <a:extLst>
              <a:ext uri="{FF2B5EF4-FFF2-40B4-BE49-F238E27FC236}">
                <a16:creationId xmlns:a16="http://schemas.microsoft.com/office/drawing/2014/main" id="{B9E4ECCA-A331-4F3F-BADD-446BCE010FF9}"/>
              </a:ext>
            </a:extLst>
          </p:cNvPr>
          <p:cNvSpPr txBox="1">
            <a:spLocks noChangeArrowheads="1"/>
          </p:cNvSpPr>
          <p:nvPr/>
        </p:nvSpPr>
        <p:spPr bwMode="auto">
          <a:xfrm>
            <a:off x="804863" y="4038600"/>
            <a:ext cx="78486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dist" eaLnBrk="1" hangingPunct="1">
              <a:spcBef>
                <a:spcPct val="50000"/>
              </a:spcBef>
            </a:pPr>
            <a:r>
              <a:rPr lang="zh-CN" altLang="en-US" sz="2800" b="1"/>
              <a:t>我们把每天截下部分 </a:t>
            </a:r>
            <a:r>
              <a:rPr lang="en-US" altLang="zh-CN" sz="2800" b="1"/>
              <a:t>(</a:t>
            </a:r>
            <a:r>
              <a:rPr lang="zh-CN" altLang="en-US" sz="2800" b="1"/>
              <a:t>或剩下部分</a:t>
            </a:r>
            <a:r>
              <a:rPr lang="en-US" altLang="zh-CN" sz="2800" b="1"/>
              <a:t>) </a:t>
            </a:r>
            <a:r>
              <a:rPr lang="zh-CN" altLang="en-US" sz="2800" b="1"/>
              <a:t>的长度列出：</a:t>
            </a:r>
          </a:p>
        </p:txBody>
      </p:sp>
      <p:grpSp>
        <p:nvGrpSpPr>
          <p:cNvPr id="636933" name="Group 5">
            <a:extLst>
              <a:ext uri="{FF2B5EF4-FFF2-40B4-BE49-F238E27FC236}">
                <a16:creationId xmlns:a16="http://schemas.microsoft.com/office/drawing/2014/main" id="{D7BE1512-4C20-4A49-9BBB-911F7EDE0222}"/>
              </a:ext>
            </a:extLst>
          </p:cNvPr>
          <p:cNvGrpSpPr>
            <a:grpSpLocks/>
          </p:cNvGrpSpPr>
          <p:nvPr/>
        </p:nvGrpSpPr>
        <p:grpSpPr bwMode="auto">
          <a:xfrm>
            <a:off x="831850" y="4556125"/>
            <a:ext cx="7759700" cy="850900"/>
            <a:chOff x="524" y="2870"/>
            <a:chExt cx="4888" cy="536"/>
          </a:xfrm>
        </p:grpSpPr>
        <p:sp>
          <p:nvSpPr>
            <p:cNvPr id="636934" name="Text Box 6">
              <a:extLst>
                <a:ext uri="{FF2B5EF4-FFF2-40B4-BE49-F238E27FC236}">
                  <a16:creationId xmlns:a16="http://schemas.microsoft.com/office/drawing/2014/main" id="{F81D51F9-F1F3-49A4-ADA8-9B6805FAA976}"/>
                </a:ext>
              </a:extLst>
            </p:cNvPr>
            <p:cNvSpPr txBox="1">
              <a:spLocks noChangeArrowheads="1"/>
            </p:cNvSpPr>
            <p:nvPr/>
          </p:nvSpPr>
          <p:spPr bwMode="auto">
            <a:xfrm>
              <a:off x="524" y="2976"/>
              <a:ext cx="1248"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第一天截下</a:t>
              </a:r>
            </a:p>
          </p:txBody>
        </p:sp>
        <p:graphicFrame>
          <p:nvGraphicFramePr>
            <p:cNvPr id="636935" name="Object 7">
              <a:extLst>
                <a:ext uri="{FF2B5EF4-FFF2-40B4-BE49-F238E27FC236}">
                  <a16:creationId xmlns:a16="http://schemas.microsoft.com/office/drawing/2014/main" id="{04F674E5-CF8D-44E7-908F-9192CF0AE12E}"/>
                </a:ext>
              </a:extLst>
            </p:cNvPr>
            <p:cNvGraphicFramePr>
              <a:graphicFrameLocks noChangeAspect="1"/>
            </p:cNvGraphicFramePr>
            <p:nvPr/>
          </p:nvGraphicFramePr>
          <p:xfrm>
            <a:off x="1803" y="2880"/>
            <a:ext cx="224" cy="520"/>
          </p:xfrm>
          <a:graphic>
            <a:graphicData uri="http://schemas.openxmlformats.org/presentationml/2006/ole">
              <mc:AlternateContent xmlns:mc="http://schemas.openxmlformats.org/markup-compatibility/2006">
                <mc:Choice xmlns:v="urn:schemas-microsoft-com:vml" Requires="v">
                  <p:oleObj spid="_x0000_s25683" name="公式" r:id="rId3" imgW="355320" imgH="825480" progId="Equation.3">
                    <p:embed/>
                  </p:oleObj>
                </mc:Choice>
                <mc:Fallback>
                  <p:oleObj name="公式" r:id="rId3" imgW="355320" imgH="825480" progId="Equation.3">
                    <p:embed/>
                    <p:pic>
                      <p:nvPicPr>
                        <p:cNvPr id="636935" name="Object 7">
                          <a:extLst>
                            <a:ext uri="{FF2B5EF4-FFF2-40B4-BE49-F238E27FC236}">
                              <a16:creationId xmlns:a16="http://schemas.microsoft.com/office/drawing/2014/main" id="{04F674E5-CF8D-44E7-908F-9192CF0AE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 y="2880"/>
                          <a:ext cx="224"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6936" name="Text Box 8">
              <a:extLst>
                <a:ext uri="{FF2B5EF4-FFF2-40B4-BE49-F238E27FC236}">
                  <a16:creationId xmlns:a16="http://schemas.microsoft.com/office/drawing/2014/main" id="{75A65243-5EFF-4E63-8F44-A8A176813884}"/>
                </a:ext>
              </a:extLst>
            </p:cNvPr>
            <p:cNvSpPr txBox="1">
              <a:spLocks noChangeArrowheads="1"/>
            </p:cNvSpPr>
            <p:nvPr/>
          </p:nvSpPr>
          <p:spPr bwMode="auto">
            <a:xfrm>
              <a:off x="2076" y="2987"/>
              <a:ext cx="13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 </a:t>
              </a:r>
              <a:r>
                <a:rPr lang="zh-CN" altLang="en-US" sz="2800" b="1"/>
                <a:t>第二天截下</a:t>
              </a:r>
            </a:p>
          </p:txBody>
        </p:sp>
        <p:graphicFrame>
          <p:nvGraphicFramePr>
            <p:cNvPr id="636937" name="Object 9">
              <a:extLst>
                <a:ext uri="{FF2B5EF4-FFF2-40B4-BE49-F238E27FC236}">
                  <a16:creationId xmlns:a16="http://schemas.microsoft.com/office/drawing/2014/main" id="{A22C7D2B-2AE2-4F0A-854F-67A6D43EE437}"/>
                </a:ext>
              </a:extLst>
            </p:cNvPr>
            <p:cNvGraphicFramePr>
              <a:graphicFrameLocks noChangeAspect="1"/>
            </p:cNvGraphicFramePr>
            <p:nvPr/>
          </p:nvGraphicFramePr>
          <p:xfrm>
            <a:off x="3425" y="2870"/>
            <a:ext cx="632" cy="536"/>
          </p:xfrm>
          <a:graphic>
            <a:graphicData uri="http://schemas.openxmlformats.org/presentationml/2006/ole">
              <mc:AlternateContent xmlns:mc="http://schemas.openxmlformats.org/markup-compatibility/2006">
                <mc:Choice xmlns:v="urn:schemas-microsoft-com:vml" Requires="v">
                  <p:oleObj spid="_x0000_s25684" name="Equation" r:id="rId5" imgW="1002960" imgH="850680" progId="Equation.DSMT4">
                    <p:embed/>
                  </p:oleObj>
                </mc:Choice>
                <mc:Fallback>
                  <p:oleObj name="Equation" r:id="rId5" imgW="1002960" imgH="850680" progId="Equation.DSMT4">
                    <p:embed/>
                    <p:pic>
                      <p:nvPicPr>
                        <p:cNvPr id="636937" name="Object 9">
                          <a:extLst>
                            <a:ext uri="{FF2B5EF4-FFF2-40B4-BE49-F238E27FC236}">
                              <a16:creationId xmlns:a16="http://schemas.microsoft.com/office/drawing/2014/main" id="{A22C7D2B-2AE2-4F0A-854F-67A6D43EE4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5" y="2870"/>
                          <a:ext cx="632"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6938" name="Text Box 10">
              <a:extLst>
                <a:ext uri="{FF2B5EF4-FFF2-40B4-BE49-F238E27FC236}">
                  <a16:creationId xmlns:a16="http://schemas.microsoft.com/office/drawing/2014/main" id="{83CE1CBA-781B-44E0-B486-5D154C9F17C3}"/>
                </a:ext>
              </a:extLst>
            </p:cNvPr>
            <p:cNvSpPr txBox="1">
              <a:spLocks noChangeArrowheads="1"/>
            </p:cNvSpPr>
            <p:nvPr/>
          </p:nvSpPr>
          <p:spPr bwMode="auto">
            <a:xfrm>
              <a:off x="4212" y="2976"/>
              <a:ext cx="120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第</a:t>
              </a:r>
              <a:r>
                <a:rPr lang="en-US" altLang="zh-CN" sz="2800" b="1" i="1"/>
                <a:t>n</a:t>
              </a:r>
              <a:r>
                <a:rPr lang="zh-CN" altLang="en-US" sz="2800" b="1"/>
                <a:t>天截下</a:t>
              </a:r>
              <a:endParaRPr lang="zh-CN" altLang="en-US" sz="2800" b="1" i="1"/>
            </a:p>
          </p:txBody>
        </p:sp>
      </p:grpSp>
      <p:grpSp>
        <p:nvGrpSpPr>
          <p:cNvPr id="636939" name="Group 11">
            <a:extLst>
              <a:ext uri="{FF2B5EF4-FFF2-40B4-BE49-F238E27FC236}">
                <a16:creationId xmlns:a16="http://schemas.microsoft.com/office/drawing/2014/main" id="{6864BD48-B005-4A2C-A346-82F31616D8AF}"/>
              </a:ext>
            </a:extLst>
          </p:cNvPr>
          <p:cNvGrpSpPr>
            <a:grpSpLocks/>
          </p:cNvGrpSpPr>
          <p:nvPr/>
        </p:nvGrpSpPr>
        <p:grpSpPr bwMode="auto">
          <a:xfrm>
            <a:off x="1066800" y="5280025"/>
            <a:ext cx="4776788" cy="850900"/>
            <a:chOff x="672" y="3326"/>
            <a:chExt cx="3009" cy="536"/>
          </a:xfrm>
        </p:grpSpPr>
        <p:graphicFrame>
          <p:nvGraphicFramePr>
            <p:cNvPr id="636940" name="Object 12">
              <a:extLst>
                <a:ext uri="{FF2B5EF4-FFF2-40B4-BE49-F238E27FC236}">
                  <a16:creationId xmlns:a16="http://schemas.microsoft.com/office/drawing/2014/main" id="{E52DC29D-3CCA-4B7F-B12E-C868B1337C78}"/>
                </a:ext>
              </a:extLst>
            </p:cNvPr>
            <p:cNvGraphicFramePr>
              <a:graphicFrameLocks noChangeAspect="1"/>
            </p:cNvGraphicFramePr>
            <p:nvPr/>
          </p:nvGraphicFramePr>
          <p:xfrm>
            <a:off x="672" y="3326"/>
            <a:ext cx="632" cy="536"/>
          </p:xfrm>
          <a:graphic>
            <a:graphicData uri="http://schemas.openxmlformats.org/presentationml/2006/ole">
              <mc:AlternateContent xmlns:mc="http://schemas.openxmlformats.org/markup-compatibility/2006">
                <mc:Choice xmlns:v="urn:schemas-microsoft-com:vml" Requires="v">
                  <p:oleObj spid="_x0000_s25685" name="Equation" r:id="rId7" imgW="1002960" imgH="850680" progId="Equation.DSMT4">
                    <p:embed/>
                  </p:oleObj>
                </mc:Choice>
                <mc:Fallback>
                  <p:oleObj name="Equation" r:id="rId7" imgW="1002960" imgH="850680" progId="Equation.DSMT4">
                    <p:embed/>
                    <p:pic>
                      <p:nvPicPr>
                        <p:cNvPr id="636940" name="Object 12">
                          <a:extLst>
                            <a:ext uri="{FF2B5EF4-FFF2-40B4-BE49-F238E27FC236}">
                              <a16:creationId xmlns:a16="http://schemas.microsoft.com/office/drawing/2014/main" id="{E52DC29D-3CCA-4B7F-B12E-C868B1337C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3326"/>
                          <a:ext cx="63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6941" name="Text Box 13">
              <a:extLst>
                <a:ext uri="{FF2B5EF4-FFF2-40B4-BE49-F238E27FC236}">
                  <a16:creationId xmlns:a16="http://schemas.microsoft.com/office/drawing/2014/main" id="{035B9680-FC78-4E92-AA6C-806930AA3991}"/>
                </a:ext>
              </a:extLst>
            </p:cNvPr>
            <p:cNvSpPr txBox="1">
              <a:spLocks noChangeArrowheads="1"/>
            </p:cNvSpPr>
            <p:nvPr/>
          </p:nvSpPr>
          <p:spPr bwMode="auto">
            <a:xfrm>
              <a:off x="1362" y="3465"/>
              <a:ext cx="2319"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这样就得到一个数列</a:t>
              </a:r>
              <a:r>
                <a:rPr lang="en-US" altLang="zh-CN" sz="2800" b="1"/>
                <a:t>:</a:t>
              </a:r>
            </a:p>
          </p:txBody>
        </p:sp>
      </p:grpSp>
      <p:sp>
        <p:nvSpPr>
          <p:cNvPr id="636942" name="Rectangle 14">
            <a:extLst>
              <a:ext uri="{FF2B5EF4-FFF2-40B4-BE49-F238E27FC236}">
                <a16:creationId xmlns:a16="http://schemas.microsoft.com/office/drawing/2014/main" id="{8D4E1F69-C1FC-4DAC-B054-BCA8E4F0738E}"/>
              </a:ext>
            </a:extLst>
          </p:cNvPr>
          <p:cNvSpPr>
            <a:spLocks noChangeArrowheads="1"/>
          </p:cNvSpPr>
          <p:nvPr/>
        </p:nvSpPr>
        <p:spPr bwMode="auto">
          <a:xfrm>
            <a:off x="900113" y="1325563"/>
            <a:ext cx="7562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50000"/>
              </a:spcBef>
            </a:pPr>
            <a:r>
              <a:rPr lang="zh-CN" altLang="en-US" sz="2800" b="1"/>
              <a:t>古代哲学家庄周所著的</a:t>
            </a:r>
            <a:r>
              <a:rPr lang="en-US" altLang="zh-CN" sz="2800" b="1"/>
              <a:t>《</a:t>
            </a:r>
            <a:r>
              <a:rPr lang="zh-CN" altLang="en-US" sz="2800" b="1"/>
              <a:t>庄子 </a:t>
            </a:r>
            <a:r>
              <a:rPr lang="en-US" altLang="zh-CN" sz="2800" b="1"/>
              <a:t>· </a:t>
            </a:r>
            <a:r>
              <a:rPr lang="zh-CN" altLang="en-US" sz="2800" b="1"/>
              <a:t>天下篇</a:t>
            </a:r>
            <a:r>
              <a:rPr lang="en-US" altLang="zh-CN" sz="2800" b="1"/>
              <a:t>》</a:t>
            </a:r>
            <a:r>
              <a:rPr lang="zh-CN" altLang="en-US" sz="2800" b="1"/>
              <a:t>引用了</a:t>
            </a:r>
          </a:p>
        </p:txBody>
      </p:sp>
      <p:sp>
        <p:nvSpPr>
          <p:cNvPr id="636943" name="Rectangle 15">
            <a:extLst>
              <a:ext uri="{FF2B5EF4-FFF2-40B4-BE49-F238E27FC236}">
                <a16:creationId xmlns:a16="http://schemas.microsoft.com/office/drawing/2014/main" id="{CEA93ED6-C462-4926-9B91-94C4B7AD6533}"/>
              </a:ext>
            </a:extLst>
          </p:cNvPr>
          <p:cNvSpPr>
            <a:spLocks noChangeArrowheads="1"/>
          </p:cNvSpPr>
          <p:nvPr/>
        </p:nvSpPr>
        <p:spPr bwMode="auto">
          <a:xfrm>
            <a:off x="900113" y="1989138"/>
            <a:ext cx="7593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50000"/>
              </a:spcBef>
            </a:pPr>
            <a:r>
              <a:rPr lang="zh-CN" altLang="en-US" sz="2800" b="1"/>
              <a:t>一句话</a:t>
            </a:r>
            <a:r>
              <a:rPr lang="en-US" altLang="zh-CN" sz="2800" b="1"/>
              <a:t>:  “</a:t>
            </a:r>
            <a:r>
              <a:rPr lang="zh-CN" altLang="en-US" sz="2800" b="1"/>
              <a:t>一尺之棰</a:t>
            </a:r>
            <a:r>
              <a:rPr lang="en-US" altLang="zh-CN" sz="2800" b="1"/>
              <a:t>, </a:t>
            </a:r>
            <a:r>
              <a:rPr lang="zh-CN" altLang="en-US" sz="2800" b="1"/>
              <a:t>日取其半</a:t>
            </a:r>
            <a:r>
              <a:rPr lang="en-US" altLang="zh-CN" sz="2800" b="1"/>
              <a:t>,  </a:t>
            </a:r>
            <a:r>
              <a:rPr lang="zh-CN" altLang="en-US" sz="2800" b="1"/>
              <a:t>万世不竭”</a:t>
            </a:r>
            <a:r>
              <a:rPr lang="en-US" altLang="zh-CN" sz="2800" b="1"/>
              <a:t>.  </a:t>
            </a:r>
            <a:r>
              <a:rPr lang="zh-CN" altLang="en-US" sz="2800" b="1"/>
              <a:t>它的</a:t>
            </a:r>
          </a:p>
        </p:txBody>
      </p:sp>
      <p:sp>
        <p:nvSpPr>
          <p:cNvPr id="636944" name="Rectangle 16">
            <a:extLst>
              <a:ext uri="{FF2B5EF4-FFF2-40B4-BE49-F238E27FC236}">
                <a16:creationId xmlns:a16="http://schemas.microsoft.com/office/drawing/2014/main" id="{3FEB707C-FCDE-409F-9E40-A98A807DB1A7}"/>
              </a:ext>
            </a:extLst>
          </p:cNvPr>
          <p:cNvSpPr>
            <a:spLocks noChangeArrowheads="1"/>
          </p:cNvSpPr>
          <p:nvPr/>
        </p:nvSpPr>
        <p:spPr bwMode="auto">
          <a:xfrm>
            <a:off x="900113" y="2636838"/>
            <a:ext cx="7920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t>意思是</a:t>
            </a:r>
            <a:r>
              <a:rPr lang="en-US" altLang="zh-CN" sz="2800" b="1" dirty="0"/>
              <a:t>:  </a:t>
            </a:r>
            <a:r>
              <a:rPr lang="zh-CN" altLang="en-US" sz="2800" b="1" dirty="0"/>
              <a:t>一根长为一尺的木棒</a:t>
            </a:r>
            <a:r>
              <a:rPr lang="en-US" altLang="zh-CN" sz="2800" b="1" dirty="0"/>
              <a:t>,  </a:t>
            </a:r>
            <a:r>
              <a:rPr lang="zh-CN" altLang="en-US" sz="2800" b="1" dirty="0"/>
              <a:t>每天截下一半</a:t>
            </a:r>
            <a:r>
              <a:rPr lang="en-US" altLang="zh-CN" sz="2800" b="1" dirty="0"/>
              <a:t>, </a:t>
            </a:r>
            <a:endParaRPr lang="zh-CN" altLang="en-US" sz="2800" b="1" dirty="0"/>
          </a:p>
        </p:txBody>
      </p:sp>
    </p:spTree>
    <p:extLst>
      <p:ext uri="{BB962C8B-B14F-4D97-AF65-F5344CB8AC3E}">
        <p14:creationId xmlns:p14="http://schemas.microsoft.com/office/powerpoint/2010/main" val="1746583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7954" name="Object 2">
            <a:extLst>
              <a:ext uri="{FF2B5EF4-FFF2-40B4-BE49-F238E27FC236}">
                <a16:creationId xmlns:a16="http://schemas.microsoft.com/office/drawing/2014/main" id="{2911E3DD-A8CF-4407-8548-253CE8FE6ED2}"/>
              </a:ext>
            </a:extLst>
          </p:cNvPr>
          <p:cNvGraphicFramePr>
            <a:graphicFrameLocks noChangeAspect="1"/>
          </p:cNvGraphicFramePr>
          <p:nvPr/>
        </p:nvGraphicFramePr>
        <p:xfrm>
          <a:off x="2195736" y="1628800"/>
          <a:ext cx="4318000" cy="952500"/>
        </p:xfrm>
        <a:graphic>
          <a:graphicData uri="http://schemas.openxmlformats.org/presentationml/2006/ole">
            <mc:AlternateContent xmlns:mc="http://schemas.openxmlformats.org/markup-compatibility/2006">
              <mc:Choice xmlns:v="urn:schemas-microsoft-com:vml" Requires="v">
                <p:oleObj spid="_x0000_s26680" name="Equation" r:id="rId3" imgW="4317840" imgH="952200" progId="Equation.DSMT4">
                  <p:embed/>
                </p:oleObj>
              </mc:Choice>
              <mc:Fallback>
                <p:oleObj name="Equation" r:id="rId3" imgW="4317840" imgH="952200" progId="Equation.DSMT4">
                  <p:embed/>
                  <p:pic>
                    <p:nvPicPr>
                      <p:cNvPr id="637954" name="Object 2">
                        <a:extLst>
                          <a:ext uri="{FF2B5EF4-FFF2-40B4-BE49-F238E27FC236}">
                            <a16:creationId xmlns:a16="http://schemas.microsoft.com/office/drawing/2014/main" id="{2911E3DD-A8CF-4407-8548-253CE8FE6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628800"/>
                        <a:ext cx="43180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7955" name="Group 3">
            <a:extLst>
              <a:ext uri="{FF2B5EF4-FFF2-40B4-BE49-F238E27FC236}">
                <a16:creationId xmlns:a16="http://schemas.microsoft.com/office/drawing/2014/main" id="{61059C3A-2C39-4C57-9D2A-3B7AD8EE15D3}"/>
              </a:ext>
            </a:extLst>
          </p:cNvPr>
          <p:cNvGrpSpPr>
            <a:grpSpLocks/>
          </p:cNvGrpSpPr>
          <p:nvPr/>
        </p:nvGrpSpPr>
        <p:grpSpPr bwMode="auto">
          <a:xfrm>
            <a:off x="581248" y="2714650"/>
            <a:ext cx="7853363" cy="952500"/>
            <a:chOff x="520" y="1148"/>
            <a:chExt cx="4947" cy="600"/>
          </a:xfrm>
        </p:grpSpPr>
        <p:sp>
          <p:nvSpPr>
            <p:cNvPr id="637956" name="Text Box 4">
              <a:extLst>
                <a:ext uri="{FF2B5EF4-FFF2-40B4-BE49-F238E27FC236}">
                  <a16:creationId xmlns:a16="http://schemas.microsoft.com/office/drawing/2014/main" id="{AC687A75-9866-4A30-AA72-AFC30C6FAC8C}"/>
                </a:ext>
              </a:extLst>
            </p:cNvPr>
            <p:cNvSpPr txBox="1">
              <a:spLocks noChangeArrowheads="1"/>
            </p:cNvSpPr>
            <p:nvPr/>
          </p:nvSpPr>
          <p:spPr bwMode="auto">
            <a:xfrm>
              <a:off x="520" y="1242"/>
              <a:ext cx="168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04" tIns="48353" rIns="96704" bIns="48353">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容易看出</a:t>
              </a:r>
              <a:r>
                <a:rPr lang="en-US" altLang="zh-CN" sz="2800" b="1"/>
                <a:t>:  </a:t>
              </a:r>
              <a:r>
                <a:rPr lang="zh-CN" altLang="en-US" sz="2800" b="1"/>
                <a:t>数列</a:t>
              </a:r>
            </a:p>
          </p:txBody>
        </p:sp>
        <p:graphicFrame>
          <p:nvGraphicFramePr>
            <p:cNvPr id="637957" name="Object 5">
              <a:extLst>
                <a:ext uri="{FF2B5EF4-FFF2-40B4-BE49-F238E27FC236}">
                  <a16:creationId xmlns:a16="http://schemas.microsoft.com/office/drawing/2014/main" id="{BEACFD05-F8C7-431C-A02C-6C24B8F4F3B5}"/>
                </a:ext>
              </a:extLst>
            </p:cNvPr>
            <p:cNvGraphicFramePr>
              <a:graphicFrameLocks noChangeAspect="1"/>
            </p:cNvGraphicFramePr>
            <p:nvPr/>
          </p:nvGraphicFramePr>
          <p:xfrm>
            <a:off x="2185" y="1148"/>
            <a:ext cx="1536" cy="600"/>
          </p:xfrm>
          <a:graphic>
            <a:graphicData uri="http://schemas.openxmlformats.org/presentationml/2006/ole">
              <mc:AlternateContent xmlns:mc="http://schemas.openxmlformats.org/markup-compatibility/2006">
                <mc:Choice xmlns:v="urn:schemas-microsoft-com:vml" Requires="v">
                  <p:oleObj spid="_x0000_s26681" name="Equation" r:id="rId5" imgW="2438280" imgH="952200" progId="Equation.DSMT4">
                    <p:embed/>
                  </p:oleObj>
                </mc:Choice>
                <mc:Fallback>
                  <p:oleObj name="Equation" r:id="rId5" imgW="2438280" imgH="952200" progId="Equation.DSMT4">
                    <p:embed/>
                    <p:pic>
                      <p:nvPicPr>
                        <p:cNvPr id="637957" name="Object 5">
                          <a:extLst>
                            <a:ext uri="{FF2B5EF4-FFF2-40B4-BE49-F238E27FC236}">
                              <a16:creationId xmlns:a16="http://schemas.microsoft.com/office/drawing/2014/main" id="{BEACFD05-F8C7-431C-A02C-6C24B8F4F3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5" y="1148"/>
                          <a:ext cx="1536"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7958" name="Text Box 6">
              <a:extLst>
                <a:ext uri="{FF2B5EF4-FFF2-40B4-BE49-F238E27FC236}">
                  <a16:creationId xmlns:a16="http://schemas.microsoft.com/office/drawing/2014/main" id="{55AB98F1-52AA-4A9D-B4CB-AE8B2618715E}"/>
                </a:ext>
              </a:extLst>
            </p:cNvPr>
            <p:cNvSpPr txBox="1">
              <a:spLocks noChangeArrowheads="1"/>
            </p:cNvSpPr>
            <p:nvPr/>
          </p:nvSpPr>
          <p:spPr bwMode="auto">
            <a:xfrm>
              <a:off x="3739" y="1285"/>
              <a:ext cx="172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04" tIns="48353" rIns="96704" bIns="48353">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随着 </a:t>
              </a:r>
              <a:r>
                <a:rPr lang="en-US" altLang="zh-CN" sz="2800" b="1" i="1"/>
                <a:t>n </a:t>
              </a:r>
              <a:r>
                <a:rPr lang="zh-CN" altLang="en-US" sz="2800" b="1"/>
                <a:t>的无</a:t>
              </a:r>
              <a:r>
                <a:rPr lang="zh-CN" altLang="en-US" sz="2800" b="1">
                  <a:latin typeface="宋体" panose="02010600030101010101" pitchFamily="2" charset="-122"/>
                </a:rPr>
                <a:t>限增</a:t>
              </a:r>
            </a:p>
          </p:txBody>
        </p:sp>
      </p:grpSp>
      <p:sp>
        <p:nvSpPr>
          <p:cNvPr id="637959" name="Text Box 7">
            <a:extLst>
              <a:ext uri="{FF2B5EF4-FFF2-40B4-BE49-F238E27FC236}">
                <a16:creationId xmlns:a16="http://schemas.microsoft.com/office/drawing/2014/main" id="{29F27079-7FB5-4D73-8CE9-49B7A2F2A00C}"/>
              </a:ext>
            </a:extLst>
          </p:cNvPr>
          <p:cNvSpPr txBox="1">
            <a:spLocks noChangeArrowheads="1"/>
          </p:cNvSpPr>
          <p:nvPr/>
        </p:nvSpPr>
        <p:spPr bwMode="auto">
          <a:xfrm>
            <a:off x="609823" y="3635400"/>
            <a:ext cx="29241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大而无限趋于</a:t>
            </a:r>
            <a:r>
              <a:rPr lang="zh-CN" altLang="en-US" sz="2800" b="1"/>
              <a:t> </a:t>
            </a:r>
            <a:r>
              <a:rPr lang="en-US" altLang="zh-CN" sz="2800" b="1">
                <a:latin typeface="宋体" panose="02010600030101010101" pitchFamily="2" charset="-122"/>
              </a:rPr>
              <a:t>0</a:t>
            </a:r>
            <a:r>
              <a:rPr lang="en-US" altLang="zh-CN" sz="2800" b="1"/>
              <a:t> .</a:t>
            </a:r>
          </a:p>
        </p:txBody>
      </p:sp>
    </p:spTree>
    <p:extLst>
      <p:ext uri="{BB962C8B-B14F-4D97-AF65-F5344CB8AC3E}">
        <p14:creationId xmlns:p14="http://schemas.microsoft.com/office/powerpoint/2010/main" val="1482864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7106" name="Group 2">
            <a:extLst>
              <a:ext uri="{FF2B5EF4-FFF2-40B4-BE49-F238E27FC236}">
                <a16:creationId xmlns:a16="http://schemas.microsoft.com/office/drawing/2014/main" id="{267A7624-F0EC-43CA-88BD-04A055547E3C}"/>
              </a:ext>
            </a:extLst>
          </p:cNvPr>
          <p:cNvGrpSpPr>
            <a:grpSpLocks/>
          </p:cNvGrpSpPr>
          <p:nvPr/>
        </p:nvGrpSpPr>
        <p:grpSpPr bwMode="auto">
          <a:xfrm>
            <a:off x="1815455" y="2818160"/>
            <a:ext cx="5715000" cy="3581400"/>
            <a:chOff x="1152" y="1536"/>
            <a:chExt cx="3600" cy="2256"/>
          </a:xfrm>
        </p:grpSpPr>
        <p:grpSp>
          <p:nvGrpSpPr>
            <p:cNvPr id="687107" name="Group 3">
              <a:extLst>
                <a:ext uri="{FF2B5EF4-FFF2-40B4-BE49-F238E27FC236}">
                  <a16:creationId xmlns:a16="http://schemas.microsoft.com/office/drawing/2014/main" id="{E8C369F0-F7F6-4BBE-9F60-0FACFB4D9440}"/>
                </a:ext>
              </a:extLst>
            </p:cNvPr>
            <p:cNvGrpSpPr>
              <a:grpSpLocks/>
            </p:cNvGrpSpPr>
            <p:nvPr/>
          </p:nvGrpSpPr>
          <p:grpSpPr bwMode="auto">
            <a:xfrm>
              <a:off x="1152" y="1536"/>
              <a:ext cx="3600" cy="2256"/>
              <a:chOff x="1152" y="1536"/>
              <a:chExt cx="3600" cy="2256"/>
            </a:xfrm>
          </p:grpSpPr>
          <p:grpSp>
            <p:nvGrpSpPr>
              <p:cNvPr id="687108" name="Group 4">
                <a:extLst>
                  <a:ext uri="{FF2B5EF4-FFF2-40B4-BE49-F238E27FC236}">
                    <a16:creationId xmlns:a16="http://schemas.microsoft.com/office/drawing/2014/main" id="{D958F118-3F15-4891-A554-86DFDB6600E2}"/>
                  </a:ext>
                </a:extLst>
              </p:cNvPr>
              <p:cNvGrpSpPr>
                <a:grpSpLocks/>
              </p:cNvGrpSpPr>
              <p:nvPr/>
            </p:nvGrpSpPr>
            <p:grpSpPr bwMode="auto">
              <a:xfrm>
                <a:off x="1152" y="1536"/>
                <a:ext cx="3600" cy="2256"/>
                <a:chOff x="1152" y="1536"/>
                <a:chExt cx="3600" cy="2256"/>
              </a:xfrm>
            </p:grpSpPr>
            <p:sp>
              <p:nvSpPr>
                <p:cNvPr id="687109" name="Rectangle 5">
                  <a:extLst>
                    <a:ext uri="{FF2B5EF4-FFF2-40B4-BE49-F238E27FC236}">
                      <a16:creationId xmlns:a16="http://schemas.microsoft.com/office/drawing/2014/main" id="{9BAE4CB8-062B-4A46-BF33-CCFEBA134148}"/>
                    </a:ext>
                  </a:extLst>
                </p:cNvPr>
                <p:cNvSpPr>
                  <a:spLocks noChangeArrowheads="1"/>
                </p:cNvSpPr>
                <p:nvPr/>
              </p:nvSpPr>
              <p:spPr bwMode="auto">
                <a:xfrm>
                  <a:off x="1222" y="1553"/>
                  <a:ext cx="3488" cy="2202"/>
                </a:xfrm>
                <a:prstGeom prst="rect">
                  <a:avLst/>
                </a:prstGeom>
                <a:solidFill>
                  <a:srgbClr val="00CCFF"/>
                </a:solidFill>
                <a:ln w="9525">
                  <a:solidFill>
                    <a:schemeClr val="tx1"/>
                  </a:solidFill>
                  <a:miter lim="800000"/>
                  <a:headEnd/>
                  <a:tailEnd/>
                </a:ln>
              </p:spPr>
              <p:txBody>
                <a:bodyPr wrap="none" anchor="ctr"/>
                <a:lstStyle/>
                <a:p>
                  <a:endParaRPr lang="zh-CN" altLang="en-US"/>
                </a:p>
              </p:txBody>
            </p:sp>
            <p:grpSp>
              <p:nvGrpSpPr>
                <p:cNvPr id="687110" name="Group 6">
                  <a:extLst>
                    <a:ext uri="{FF2B5EF4-FFF2-40B4-BE49-F238E27FC236}">
                      <a16:creationId xmlns:a16="http://schemas.microsoft.com/office/drawing/2014/main" id="{9E838991-D351-499E-881B-9F3788435B33}"/>
                    </a:ext>
                  </a:extLst>
                </p:cNvPr>
                <p:cNvGrpSpPr>
                  <a:grpSpLocks/>
                </p:cNvGrpSpPr>
                <p:nvPr/>
              </p:nvGrpSpPr>
              <p:grpSpPr bwMode="auto">
                <a:xfrm>
                  <a:off x="1152" y="1536"/>
                  <a:ext cx="3600" cy="2256"/>
                  <a:chOff x="2687" y="410"/>
                  <a:chExt cx="2725" cy="2950"/>
                </a:xfrm>
              </p:grpSpPr>
              <p:sp>
                <p:nvSpPr>
                  <p:cNvPr id="687111" name="AutoShape 7" descr="深色木质">
                    <a:extLst>
                      <a:ext uri="{FF2B5EF4-FFF2-40B4-BE49-F238E27FC236}">
                        <a16:creationId xmlns:a16="http://schemas.microsoft.com/office/drawing/2014/main" id="{BCDF65B0-7E95-455F-ACB0-D53EE375DC36}"/>
                      </a:ext>
                    </a:extLst>
                  </p:cNvPr>
                  <p:cNvSpPr>
                    <a:spLocks noChangeArrowheads="1"/>
                  </p:cNvSpPr>
                  <p:nvPr/>
                </p:nvSpPr>
                <p:spPr bwMode="auto">
                  <a:xfrm>
                    <a:off x="2692" y="414"/>
                    <a:ext cx="2720" cy="68"/>
                  </a:xfrm>
                  <a:custGeom>
                    <a:avLst/>
                    <a:gdLst>
                      <a:gd name="G0" fmla="+- 365 0 0"/>
                      <a:gd name="G1" fmla="+- 21600 0 365"/>
                      <a:gd name="G2" fmla="*/ 365 1 2"/>
                      <a:gd name="G3" fmla="+- 21600 0 G2"/>
                      <a:gd name="G4" fmla="+/ 365 21600 2"/>
                      <a:gd name="G5" fmla="+/ G1 0 2"/>
                      <a:gd name="G6" fmla="*/ 21600 21600 365"/>
                      <a:gd name="G7" fmla="*/ G6 1 2"/>
                      <a:gd name="G8" fmla="+- 21600 0 G7"/>
                      <a:gd name="G9" fmla="*/ 21600 1 2"/>
                      <a:gd name="G10" fmla="+- 365 0 G9"/>
                      <a:gd name="G11" fmla="?: G10 G8 0"/>
                      <a:gd name="G12" fmla="?: G10 G7 21600"/>
                      <a:gd name="T0" fmla="*/ 21417 w 21600"/>
                      <a:gd name="T1" fmla="*/ 10800 h 21600"/>
                      <a:gd name="T2" fmla="*/ 10800 w 21600"/>
                      <a:gd name="T3" fmla="*/ 21600 h 21600"/>
                      <a:gd name="T4" fmla="*/ 183 w 21600"/>
                      <a:gd name="T5" fmla="*/ 10800 h 21600"/>
                      <a:gd name="T6" fmla="*/ 10800 w 21600"/>
                      <a:gd name="T7" fmla="*/ 0 h 21600"/>
                      <a:gd name="T8" fmla="*/ 1983 w 21600"/>
                      <a:gd name="T9" fmla="*/ 1983 h 21600"/>
                      <a:gd name="T10" fmla="*/ 19617 w 21600"/>
                      <a:gd name="T11" fmla="*/ 19617 h 21600"/>
                    </a:gdLst>
                    <a:ahLst/>
                    <a:cxnLst>
                      <a:cxn ang="0">
                        <a:pos x="T0" y="T1"/>
                      </a:cxn>
                      <a:cxn ang="0">
                        <a:pos x="T2" y="T3"/>
                      </a:cxn>
                      <a:cxn ang="0">
                        <a:pos x="T4" y="T5"/>
                      </a:cxn>
                      <a:cxn ang="0">
                        <a:pos x="T6" y="T7"/>
                      </a:cxn>
                    </a:cxnLst>
                    <a:rect l="T8" t="T9" r="T10" b="T11"/>
                    <a:pathLst>
                      <a:path w="21600" h="21600">
                        <a:moveTo>
                          <a:pt x="0" y="0"/>
                        </a:moveTo>
                        <a:lnTo>
                          <a:pt x="365" y="21600"/>
                        </a:lnTo>
                        <a:lnTo>
                          <a:pt x="21235"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687112" name="AutoShape 8" descr="深色木质">
                    <a:extLst>
                      <a:ext uri="{FF2B5EF4-FFF2-40B4-BE49-F238E27FC236}">
                        <a16:creationId xmlns:a16="http://schemas.microsoft.com/office/drawing/2014/main" id="{76596159-DD2F-4B8A-91F6-1C934E1F37B5}"/>
                      </a:ext>
                    </a:extLst>
                  </p:cNvPr>
                  <p:cNvSpPr>
                    <a:spLocks noChangeArrowheads="1"/>
                  </p:cNvSpPr>
                  <p:nvPr/>
                </p:nvSpPr>
                <p:spPr bwMode="auto">
                  <a:xfrm rot="-5400000">
                    <a:off x="1250" y="1850"/>
                    <a:ext cx="2947" cy="68"/>
                  </a:xfrm>
                  <a:custGeom>
                    <a:avLst/>
                    <a:gdLst>
                      <a:gd name="G0" fmla="+- 557 0 0"/>
                      <a:gd name="G1" fmla="+- 21600 0 557"/>
                      <a:gd name="G2" fmla="*/ 557 1 2"/>
                      <a:gd name="G3" fmla="+- 21600 0 G2"/>
                      <a:gd name="G4" fmla="+/ 557 21600 2"/>
                      <a:gd name="G5" fmla="+/ G1 0 2"/>
                      <a:gd name="G6" fmla="*/ 21600 21600 557"/>
                      <a:gd name="G7" fmla="*/ G6 1 2"/>
                      <a:gd name="G8" fmla="+- 21600 0 G7"/>
                      <a:gd name="G9" fmla="*/ 21600 1 2"/>
                      <a:gd name="G10" fmla="+- 557 0 G9"/>
                      <a:gd name="G11" fmla="?: G10 G8 0"/>
                      <a:gd name="G12" fmla="?: G10 G7 21600"/>
                      <a:gd name="T0" fmla="*/ 21321 w 21600"/>
                      <a:gd name="T1" fmla="*/ 10800 h 21600"/>
                      <a:gd name="T2" fmla="*/ 10800 w 21600"/>
                      <a:gd name="T3" fmla="*/ 21600 h 21600"/>
                      <a:gd name="T4" fmla="*/ 279 w 21600"/>
                      <a:gd name="T5" fmla="*/ 10800 h 21600"/>
                      <a:gd name="T6" fmla="*/ 10800 w 21600"/>
                      <a:gd name="T7" fmla="*/ 0 h 21600"/>
                      <a:gd name="T8" fmla="*/ 2079 w 21600"/>
                      <a:gd name="T9" fmla="*/ 2079 h 21600"/>
                      <a:gd name="T10" fmla="*/ 19521 w 21600"/>
                      <a:gd name="T11" fmla="*/ 19521 h 21600"/>
                    </a:gdLst>
                    <a:ahLst/>
                    <a:cxnLst>
                      <a:cxn ang="0">
                        <a:pos x="T0" y="T1"/>
                      </a:cxn>
                      <a:cxn ang="0">
                        <a:pos x="T2" y="T3"/>
                      </a:cxn>
                      <a:cxn ang="0">
                        <a:pos x="T4" y="T5"/>
                      </a:cxn>
                      <a:cxn ang="0">
                        <a:pos x="T6" y="T7"/>
                      </a:cxn>
                    </a:cxnLst>
                    <a:rect l="T8" t="T9" r="T10" b="T11"/>
                    <a:pathLst>
                      <a:path w="21600" h="21600">
                        <a:moveTo>
                          <a:pt x="0" y="0"/>
                        </a:moveTo>
                        <a:lnTo>
                          <a:pt x="557" y="21600"/>
                        </a:lnTo>
                        <a:lnTo>
                          <a:pt x="2104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687113" name="AutoShape 9" descr="深色木质">
                    <a:extLst>
                      <a:ext uri="{FF2B5EF4-FFF2-40B4-BE49-F238E27FC236}">
                        <a16:creationId xmlns:a16="http://schemas.microsoft.com/office/drawing/2014/main" id="{BC96EAF1-5844-4CE9-80F3-C14DDD48A9B5}"/>
                      </a:ext>
                    </a:extLst>
                  </p:cNvPr>
                  <p:cNvSpPr>
                    <a:spLocks noChangeArrowheads="1"/>
                  </p:cNvSpPr>
                  <p:nvPr/>
                </p:nvSpPr>
                <p:spPr bwMode="auto">
                  <a:xfrm rot="5400000">
                    <a:off x="3904" y="1853"/>
                    <a:ext cx="2947" cy="68"/>
                  </a:xfrm>
                  <a:custGeom>
                    <a:avLst/>
                    <a:gdLst>
                      <a:gd name="G0" fmla="+- 527 0 0"/>
                      <a:gd name="G1" fmla="+- 21600 0 527"/>
                      <a:gd name="G2" fmla="*/ 527 1 2"/>
                      <a:gd name="G3" fmla="+- 21600 0 G2"/>
                      <a:gd name="G4" fmla="+/ 527 21600 2"/>
                      <a:gd name="G5" fmla="+/ G1 0 2"/>
                      <a:gd name="G6" fmla="*/ 21600 21600 527"/>
                      <a:gd name="G7" fmla="*/ G6 1 2"/>
                      <a:gd name="G8" fmla="+- 21600 0 G7"/>
                      <a:gd name="G9" fmla="*/ 21600 1 2"/>
                      <a:gd name="G10" fmla="+- 527 0 G9"/>
                      <a:gd name="G11" fmla="?: G10 G8 0"/>
                      <a:gd name="G12" fmla="?: G10 G7 21600"/>
                      <a:gd name="T0" fmla="*/ 21336 w 21600"/>
                      <a:gd name="T1" fmla="*/ 10800 h 21600"/>
                      <a:gd name="T2" fmla="*/ 10800 w 21600"/>
                      <a:gd name="T3" fmla="*/ 21600 h 21600"/>
                      <a:gd name="T4" fmla="*/ 264 w 21600"/>
                      <a:gd name="T5" fmla="*/ 10800 h 21600"/>
                      <a:gd name="T6" fmla="*/ 10800 w 21600"/>
                      <a:gd name="T7" fmla="*/ 0 h 21600"/>
                      <a:gd name="T8" fmla="*/ 2064 w 21600"/>
                      <a:gd name="T9" fmla="*/ 2064 h 21600"/>
                      <a:gd name="T10" fmla="*/ 19536 w 21600"/>
                      <a:gd name="T11" fmla="*/ 19536 h 21600"/>
                    </a:gdLst>
                    <a:ahLst/>
                    <a:cxnLst>
                      <a:cxn ang="0">
                        <a:pos x="T0" y="T1"/>
                      </a:cxn>
                      <a:cxn ang="0">
                        <a:pos x="T2" y="T3"/>
                      </a:cxn>
                      <a:cxn ang="0">
                        <a:pos x="T4" y="T5"/>
                      </a:cxn>
                      <a:cxn ang="0">
                        <a:pos x="T6" y="T7"/>
                      </a:cxn>
                    </a:cxnLst>
                    <a:rect l="T8" t="T9" r="T10" b="T11"/>
                    <a:pathLst>
                      <a:path w="21600" h="21600">
                        <a:moveTo>
                          <a:pt x="0" y="0"/>
                        </a:moveTo>
                        <a:lnTo>
                          <a:pt x="527" y="21600"/>
                        </a:lnTo>
                        <a:lnTo>
                          <a:pt x="2107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687114" name="AutoShape 10" descr="深色木质">
                    <a:extLst>
                      <a:ext uri="{FF2B5EF4-FFF2-40B4-BE49-F238E27FC236}">
                        <a16:creationId xmlns:a16="http://schemas.microsoft.com/office/drawing/2014/main" id="{03C54D28-9DF2-4F8E-83B9-14AD8AFAB9D6}"/>
                      </a:ext>
                    </a:extLst>
                  </p:cNvPr>
                  <p:cNvSpPr>
                    <a:spLocks noChangeArrowheads="1"/>
                  </p:cNvSpPr>
                  <p:nvPr/>
                </p:nvSpPr>
                <p:spPr bwMode="auto">
                  <a:xfrm rot="10800000">
                    <a:off x="2687" y="3290"/>
                    <a:ext cx="2720" cy="68"/>
                  </a:xfrm>
                  <a:custGeom>
                    <a:avLst/>
                    <a:gdLst>
                      <a:gd name="G0" fmla="+- 484 0 0"/>
                      <a:gd name="G1" fmla="+- 21600 0 484"/>
                      <a:gd name="G2" fmla="*/ 484 1 2"/>
                      <a:gd name="G3" fmla="+- 21600 0 G2"/>
                      <a:gd name="G4" fmla="+/ 484 21600 2"/>
                      <a:gd name="G5" fmla="+/ G1 0 2"/>
                      <a:gd name="G6" fmla="*/ 21600 21600 484"/>
                      <a:gd name="G7" fmla="*/ G6 1 2"/>
                      <a:gd name="G8" fmla="+- 21600 0 G7"/>
                      <a:gd name="G9" fmla="*/ 21600 1 2"/>
                      <a:gd name="G10" fmla="+- 484 0 G9"/>
                      <a:gd name="G11" fmla="?: G10 G8 0"/>
                      <a:gd name="G12" fmla="?: G10 G7 21600"/>
                      <a:gd name="T0" fmla="*/ 21358 w 21600"/>
                      <a:gd name="T1" fmla="*/ 10800 h 21600"/>
                      <a:gd name="T2" fmla="*/ 10800 w 21600"/>
                      <a:gd name="T3" fmla="*/ 21600 h 21600"/>
                      <a:gd name="T4" fmla="*/ 242 w 21600"/>
                      <a:gd name="T5" fmla="*/ 10800 h 21600"/>
                      <a:gd name="T6" fmla="*/ 10800 w 21600"/>
                      <a:gd name="T7" fmla="*/ 0 h 21600"/>
                      <a:gd name="T8" fmla="*/ 2042 w 21600"/>
                      <a:gd name="T9" fmla="*/ 2042 h 21600"/>
                      <a:gd name="T10" fmla="*/ 19558 w 21600"/>
                      <a:gd name="T11" fmla="*/ 19558 h 21600"/>
                    </a:gdLst>
                    <a:ahLst/>
                    <a:cxnLst>
                      <a:cxn ang="0">
                        <a:pos x="T0" y="T1"/>
                      </a:cxn>
                      <a:cxn ang="0">
                        <a:pos x="T2" y="T3"/>
                      </a:cxn>
                      <a:cxn ang="0">
                        <a:pos x="T4" y="T5"/>
                      </a:cxn>
                      <a:cxn ang="0">
                        <a:pos x="T6" y="T7"/>
                      </a:cxn>
                    </a:cxnLst>
                    <a:rect l="T8" t="T9" r="T10" b="T11"/>
                    <a:pathLst>
                      <a:path w="21600" h="21600">
                        <a:moveTo>
                          <a:pt x="0" y="0"/>
                        </a:moveTo>
                        <a:lnTo>
                          <a:pt x="484" y="21600"/>
                        </a:lnTo>
                        <a:lnTo>
                          <a:pt x="21116"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687115" name="Picture 11">
                <a:extLst>
                  <a:ext uri="{FF2B5EF4-FFF2-40B4-BE49-F238E27FC236}">
                    <a16:creationId xmlns:a16="http://schemas.microsoft.com/office/drawing/2014/main" id="{815111D9-24FD-4200-B107-A9103C36D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 y="1746"/>
                <a:ext cx="3000" cy="1854"/>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687116" name="Line 12">
              <a:extLst>
                <a:ext uri="{FF2B5EF4-FFF2-40B4-BE49-F238E27FC236}">
                  <a16:creationId xmlns:a16="http://schemas.microsoft.com/office/drawing/2014/main" id="{9EFFE86D-968F-4F53-B5B3-6FD7AEA1DD5A}"/>
                </a:ext>
              </a:extLst>
            </p:cNvPr>
            <p:cNvSpPr>
              <a:spLocks noChangeShapeType="1"/>
            </p:cNvSpPr>
            <p:nvPr/>
          </p:nvSpPr>
          <p:spPr bwMode="auto">
            <a:xfrm>
              <a:off x="1755" y="2621"/>
              <a:ext cx="2707" cy="0"/>
            </a:xfrm>
            <a:prstGeom prst="line">
              <a:avLst/>
            </a:prstGeom>
            <a:noFill/>
            <a:ln w="9525">
              <a:solidFill>
                <a:srgbClr val="0033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87118" name="Group 14">
            <a:extLst>
              <a:ext uri="{FF2B5EF4-FFF2-40B4-BE49-F238E27FC236}">
                <a16:creationId xmlns:a16="http://schemas.microsoft.com/office/drawing/2014/main" id="{DEA4E521-A055-49C0-A1F4-C0DF9D34623E}"/>
              </a:ext>
            </a:extLst>
          </p:cNvPr>
          <p:cNvGrpSpPr>
            <a:grpSpLocks/>
          </p:cNvGrpSpPr>
          <p:nvPr/>
        </p:nvGrpSpPr>
        <p:grpSpPr bwMode="auto">
          <a:xfrm>
            <a:off x="683568" y="1268760"/>
            <a:ext cx="7848600" cy="1497013"/>
            <a:chOff x="476" y="453"/>
            <a:chExt cx="4944" cy="943"/>
          </a:xfrm>
        </p:grpSpPr>
        <p:sp>
          <p:nvSpPr>
            <p:cNvPr id="687119" name="Text Box 15">
              <a:extLst>
                <a:ext uri="{FF2B5EF4-FFF2-40B4-BE49-F238E27FC236}">
                  <a16:creationId xmlns:a16="http://schemas.microsoft.com/office/drawing/2014/main" id="{57B1C04F-A5FB-4BFD-B363-F2C1D991BEA0}"/>
                </a:ext>
              </a:extLst>
            </p:cNvPr>
            <p:cNvSpPr txBox="1">
              <a:spLocks noChangeArrowheads="1"/>
            </p:cNvSpPr>
            <p:nvPr/>
          </p:nvSpPr>
          <p:spPr bwMode="auto">
            <a:xfrm>
              <a:off x="476" y="527"/>
              <a:ext cx="4944"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solidFill>
                    <a:srgbClr val="0033CC"/>
                  </a:solidFill>
                </a:rPr>
                <a:t>定性分析：</a:t>
              </a:r>
              <a:r>
                <a:rPr lang="zh-CN" altLang="en-US" sz="2800" b="1"/>
                <a:t>当</a:t>
              </a:r>
              <a:r>
                <a:rPr lang="en-US" altLang="zh-CN" sz="2800" b="1"/>
                <a:t>n</a:t>
              </a:r>
              <a:r>
                <a:rPr lang="zh-CN" altLang="en-US" sz="2800" b="1"/>
                <a:t>无限增大时，                  </a:t>
              </a:r>
            </a:p>
            <a:p>
              <a:pPr algn="l" eaLnBrk="1" hangingPunct="1">
                <a:spcBef>
                  <a:spcPct val="50000"/>
                </a:spcBef>
              </a:pPr>
              <a:r>
                <a:rPr lang="zh-CN" altLang="en-US" sz="2800" b="1"/>
                <a:t>无限趋近于</a:t>
              </a:r>
              <a:r>
                <a:rPr lang="en-US" altLang="zh-CN" sz="2800" b="1"/>
                <a:t>1</a:t>
              </a:r>
              <a:r>
                <a:rPr lang="zh-CN" altLang="en-US" sz="2800" b="1"/>
                <a:t>，数</a:t>
              </a:r>
              <a:r>
                <a:rPr lang="en-US" altLang="zh-CN" sz="2800" b="1"/>
                <a:t>1</a:t>
              </a:r>
              <a:r>
                <a:rPr lang="zh-CN" altLang="en-US" sz="2800" b="1"/>
                <a:t>即所谓                    的“极限”</a:t>
              </a:r>
              <a:r>
                <a:rPr lang="en-US" altLang="zh-CN" sz="2800" b="1"/>
                <a:t>.</a:t>
              </a:r>
            </a:p>
          </p:txBody>
        </p:sp>
        <p:graphicFrame>
          <p:nvGraphicFramePr>
            <p:cNvPr id="687120" name="Object 16">
              <a:extLst>
                <a:ext uri="{FF2B5EF4-FFF2-40B4-BE49-F238E27FC236}">
                  <a16:creationId xmlns:a16="http://schemas.microsoft.com/office/drawing/2014/main" id="{B0821905-AC94-4469-B401-0854104F5F87}"/>
                </a:ext>
              </a:extLst>
            </p:cNvPr>
            <p:cNvGraphicFramePr>
              <a:graphicFrameLocks noChangeAspect="1"/>
            </p:cNvGraphicFramePr>
            <p:nvPr/>
          </p:nvGraphicFramePr>
          <p:xfrm>
            <a:off x="3334" y="453"/>
            <a:ext cx="867" cy="483"/>
          </p:xfrm>
          <a:graphic>
            <a:graphicData uri="http://schemas.openxmlformats.org/presentationml/2006/ole">
              <mc:AlternateContent xmlns:mc="http://schemas.openxmlformats.org/markup-compatibility/2006">
                <mc:Choice xmlns:v="urn:schemas-microsoft-com:vml" Requires="v">
                  <p:oleObj spid="_x0000_s27704" name="公式" r:id="rId5" imgW="863280" imgH="482400" progId="Equation.3">
                    <p:embed/>
                  </p:oleObj>
                </mc:Choice>
                <mc:Fallback>
                  <p:oleObj name="公式" r:id="rId5" imgW="863280" imgH="482400" progId="Equation.3">
                    <p:embed/>
                    <p:pic>
                      <p:nvPicPr>
                        <p:cNvPr id="687120" name="Object 16">
                          <a:extLst>
                            <a:ext uri="{FF2B5EF4-FFF2-40B4-BE49-F238E27FC236}">
                              <a16:creationId xmlns:a16="http://schemas.microsoft.com/office/drawing/2014/main" id="{B0821905-AC94-4469-B401-0854104F5F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453"/>
                          <a:ext cx="86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7121" name="Object 17">
              <a:extLst>
                <a:ext uri="{FF2B5EF4-FFF2-40B4-BE49-F238E27FC236}">
                  <a16:creationId xmlns:a16="http://schemas.microsoft.com/office/drawing/2014/main" id="{E71CBF53-50E8-4770-95EF-B3754FF1B958}"/>
                </a:ext>
              </a:extLst>
            </p:cNvPr>
            <p:cNvGraphicFramePr>
              <a:graphicFrameLocks noChangeAspect="1"/>
            </p:cNvGraphicFramePr>
            <p:nvPr/>
          </p:nvGraphicFramePr>
          <p:xfrm>
            <a:off x="3334" y="913"/>
            <a:ext cx="867" cy="483"/>
          </p:xfrm>
          <a:graphic>
            <a:graphicData uri="http://schemas.openxmlformats.org/presentationml/2006/ole">
              <mc:AlternateContent xmlns:mc="http://schemas.openxmlformats.org/markup-compatibility/2006">
                <mc:Choice xmlns:v="urn:schemas-microsoft-com:vml" Requires="v">
                  <p:oleObj spid="_x0000_s27705" name="公式" r:id="rId7" imgW="863280" imgH="482400" progId="Equation.3">
                    <p:embed/>
                  </p:oleObj>
                </mc:Choice>
                <mc:Fallback>
                  <p:oleObj name="公式" r:id="rId7" imgW="863280" imgH="482400" progId="Equation.3">
                    <p:embed/>
                    <p:pic>
                      <p:nvPicPr>
                        <p:cNvPr id="687121" name="Object 17">
                          <a:extLst>
                            <a:ext uri="{FF2B5EF4-FFF2-40B4-BE49-F238E27FC236}">
                              <a16:creationId xmlns:a16="http://schemas.microsoft.com/office/drawing/2014/main" id="{E71CBF53-50E8-4770-95EF-B3754FF1B9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4" y="913"/>
                          <a:ext cx="86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20632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Text Box 2">
            <a:extLst>
              <a:ext uri="{FF2B5EF4-FFF2-40B4-BE49-F238E27FC236}">
                <a16:creationId xmlns:a16="http://schemas.microsoft.com/office/drawing/2014/main" id="{EC7D7139-B47B-441C-A331-8AEFD9075C7E}"/>
              </a:ext>
            </a:extLst>
          </p:cNvPr>
          <p:cNvSpPr txBox="1">
            <a:spLocks noChangeArrowheads="1"/>
          </p:cNvSpPr>
          <p:nvPr/>
        </p:nvSpPr>
        <p:spPr bwMode="auto">
          <a:xfrm>
            <a:off x="611560" y="2348880"/>
            <a:ext cx="820896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400" b="1" dirty="0">
                <a:solidFill>
                  <a:srgbClr val="0033CC"/>
                </a:solidFill>
              </a:rPr>
              <a:t>定量分析：                     </a:t>
            </a:r>
            <a:r>
              <a:rPr lang="zh-CN" altLang="en-US" sz="2400" b="1" dirty="0"/>
              <a:t>无限趋近于</a:t>
            </a:r>
            <a:r>
              <a:rPr lang="en-US" altLang="zh-CN" sz="2400" b="1" dirty="0"/>
              <a:t>1</a:t>
            </a:r>
            <a:r>
              <a:rPr lang="zh-CN" altLang="en-US" sz="2400" b="1" dirty="0"/>
              <a:t>是指：</a:t>
            </a:r>
            <a:endParaRPr lang="en-US" altLang="zh-CN" sz="2400" b="1" dirty="0"/>
          </a:p>
          <a:p>
            <a:pPr algn="l" eaLnBrk="1" hangingPunct="1">
              <a:spcBef>
                <a:spcPct val="50000"/>
              </a:spcBef>
            </a:pPr>
            <a:endParaRPr lang="en-US" altLang="zh-CN" sz="2400" b="1" dirty="0"/>
          </a:p>
          <a:p>
            <a:pPr algn="l" eaLnBrk="1" hangingPunct="1">
              <a:spcBef>
                <a:spcPct val="50000"/>
              </a:spcBef>
            </a:pPr>
            <a:endParaRPr lang="zh-CN" altLang="en-US" sz="2400" b="1" dirty="0"/>
          </a:p>
          <a:p>
            <a:pPr algn="l" eaLnBrk="1" hangingPunct="1">
              <a:spcBef>
                <a:spcPct val="50000"/>
              </a:spcBef>
            </a:pPr>
            <a:r>
              <a:rPr lang="zh-CN" altLang="en-US" sz="2400" b="1" dirty="0"/>
              <a:t>当 </a:t>
            </a:r>
            <a:r>
              <a:rPr lang="en-US" altLang="zh-CN" sz="2400" b="1" i="1" dirty="0"/>
              <a:t>n </a:t>
            </a:r>
            <a:r>
              <a:rPr lang="zh-CN" altLang="en-US" sz="2400" b="1" dirty="0"/>
              <a:t>充分大时</a:t>
            </a:r>
            <a:r>
              <a:rPr lang="en-US" altLang="zh-CN" sz="2400" b="1" dirty="0"/>
              <a:t>,                       </a:t>
            </a:r>
            <a:r>
              <a:rPr lang="zh-CN" altLang="en-US" sz="2400" b="1" dirty="0"/>
              <a:t>能任意小，</a:t>
            </a:r>
            <a:r>
              <a:rPr lang="zh-CN" altLang="en-US" sz="2400" b="1" dirty="0">
                <a:solidFill>
                  <a:srgbClr val="FF0000"/>
                </a:solidFill>
              </a:rPr>
              <a:t>并保持任意小</a:t>
            </a:r>
            <a:r>
              <a:rPr lang="zh-CN" altLang="en-US" sz="2400" b="1" dirty="0"/>
              <a:t>。</a:t>
            </a:r>
          </a:p>
        </p:txBody>
      </p:sp>
      <p:graphicFrame>
        <p:nvGraphicFramePr>
          <p:cNvPr id="701443" name="Object 3">
            <a:extLst>
              <a:ext uri="{FF2B5EF4-FFF2-40B4-BE49-F238E27FC236}">
                <a16:creationId xmlns:a16="http://schemas.microsoft.com/office/drawing/2014/main" id="{DB6B4083-4C68-4E0E-8CED-0691FD01A547}"/>
              </a:ext>
            </a:extLst>
          </p:cNvPr>
          <p:cNvGraphicFramePr>
            <a:graphicFrameLocks noChangeAspect="1"/>
          </p:cNvGraphicFramePr>
          <p:nvPr/>
        </p:nvGraphicFramePr>
        <p:xfrm>
          <a:off x="3059559" y="3860800"/>
          <a:ext cx="1873250" cy="792163"/>
        </p:xfrm>
        <a:graphic>
          <a:graphicData uri="http://schemas.openxmlformats.org/presentationml/2006/ole">
            <mc:AlternateContent xmlns:mc="http://schemas.openxmlformats.org/markup-compatibility/2006">
              <mc:Choice xmlns:v="urn:schemas-microsoft-com:vml" Requires="v">
                <p:oleObj spid="_x0000_s28728" name="公式" r:id="rId3" imgW="952200" imgH="482400" progId="Equation.3">
                  <p:embed/>
                </p:oleObj>
              </mc:Choice>
              <mc:Fallback>
                <p:oleObj name="公式" r:id="rId3" imgW="952200" imgH="482400" progId="Equation.3">
                  <p:embed/>
                  <p:pic>
                    <p:nvPicPr>
                      <p:cNvPr id="701443" name="Object 3">
                        <a:extLst>
                          <a:ext uri="{FF2B5EF4-FFF2-40B4-BE49-F238E27FC236}">
                            <a16:creationId xmlns:a16="http://schemas.microsoft.com/office/drawing/2014/main" id="{DB6B4083-4C68-4E0E-8CED-0691FD01A5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559" y="3860800"/>
                        <a:ext cx="1873250" cy="792163"/>
                      </a:xfrm>
                      <a:prstGeom prst="rect">
                        <a:avLst/>
                      </a:prstGeom>
                      <a:noFill/>
                      <a:ln>
                        <a:noFill/>
                      </a:ln>
                      <a:effectLst/>
                    </p:spPr>
                  </p:pic>
                </p:oleObj>
              </mc:Fallback>
            </mc:AlternateContent>
          </a:graphicData>
        </a:graphic>
      </p:graphicFrame>
      <p:graphicFrame>
        <p:nvGraphicFramePr>
          <p:cNvPr id="701444" name="Object 4">
            <a:extLst>
              <a:ext uri="{FF2B5EF4-FFF2-40B4-BE49-F238E27FC236}">
                <a16:creationId xmlns:a16="http://schemas.microsoft.com/office/drawing/2014/main" id="{BE34595C-041E-4D15-A172-315276AC1D6F}"/>
              </a:ext>
            </a:extLst>
          </p:cNvPr>
          <p:cNvGraphicFramePr>
            <a:graphicFrameLocks noChangeAspect="1"/>
          </p:cNvGraphicFramePr>
          <p:nvPr/>
        </p:nvGraphicFramePr>
        <p:xfrm>
          <a:off x="2627784" y="2277586"/>
          <a:ext cx="1696543" cy="792088"/>
        </p:xfrm>
        <a:graphic>
          <a:graphicData uri="http://schemas.openxmlformats.org/presentationml/2006/ole">
            <mc:AlternateContent xmlns:mc="http://schemas.openxmlformats.org/markup-compatibility/2006">
              <mc:Choice xmlns:v="urn:schemas-microsoft-com:vml" Requires="v">
                <p:oleObj spid="_x0000_s28729" name="公式" r:id="rId5" imgW="863280" imgH="482400" progId="Equation.3">
                  <p:embed/>
                </p:oleObj>
              </mc:Choice>
              <mc:Fallback>
                <p:oleObj name="公式" r:id="rId5" imgW="863280" imgH="482400" progId="Equation.3">
                  <p:embed/>
                  <p:pic>
                    <p:nvPicPr>
                      <p:cNvPr id="701444" name="Object 4">
                        <a:extLst>
                          <a:ext uri="{FF2B5EF4-FFF2-40B4-BE49-F238E27FC236}">
                            <a16:creationId xmlns:a16="http://schemas.microsoft.com/office/drawing/2014/main" id="{BE34595C-041E-4D15-A172-315276AC1D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2277586"/>
                        <a:ext cx="1696543" cy="7920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2225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7D52E-BD44-42A6-9A0E-485B62F9F056}"/>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FDD67E0A-E2F9-4BA3-957B-6528FACF7770}"/>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3</a:t>
            </a:fld>
            <a:endParaRPr kumimoji="1" lang="zh-CN" altLang="en-US" dirty="0">
              <a:solidFill>
                <a:prstClr val="white"/>
              </a:solidFill>
            </a:endParaRPr>
          </a:p>
        </p:txBody>
      </p:sp>
      <p:sp>
        <p:nvSpPr>
          <p:cNvPr id="4" name="文本框 3">
            <a:extLst>
              <a:ext uri="{FF2B5EF4-FFF2-40B4-BE49-F238E27FC236}">
                <a16:creationId xmlns:a16="http://schemas.microsoft.com/office/drawing/2014/main" id="{4C800050-7718-43B4-A88D-0C150C471EAB}"/>
              </a:ext>
            </a:extLst>
          </p:cNvPr>
          <p:cNvSpPr txBox="1"/>
          <p:nvPr/>
        </p:nvSpPr>
        <p:spPr>
          <a:xfrm>
            <a:off x="3586189" y="2446867"/>
            <a:ext cx="1569660" cy="1754326"/>
          </a:xfrm>
          <a:prstGeom prst="rect">
            <a:avLst/>
          </a:prstGeom>
          <a:noFill/>
        </p:spPr>
        <p:txBody>
          <a:bodyPr wrap="none" rtlCol="0">
            <a:spAutoFit/>
          </a:bodyPr>
          <a:lstStyle/>
          <a:p>
            <a:pPr algn="ctr"/>
            <a:r>
              <a:rPr lang="zh-CN" altLang="en-US" sz="3600" dirty="0"/>
              <a:t>第一章</a:t>
            </a:r>
            <a:endParaRPr lang="en-US" altLang="zh-CN" sz="3600" dirty="0"/>
          </a:p>
          <a:p>
            <a:pPr algn="ctr"/>
            <a:endParaRPr lang="en-US" altLang="zh-CN" sz="3600" dirty="0"/>
          </a:p>
          <a:p>
            <a:pPr algn="ctr"/>
            <a:r>
              <a:rPr lang="zh-CN" altLang="en-US" sz="3600" dirty="0"/>
              <a:t>函数</a:t>
            </a:r>
          </a:p>
        </p:txBody>
      </p:sp>
    </p:spTree>
    <p:extLst>
      <p:ext uri="{BB962C8B-B14F-4D97-AF65-F5344CB8AC3E}">
        <p14:creationId xmlns:p14="http://schemas.microsoft.com/office/powerpoint/2010/main" val="3847468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1AB6DCCA-E1ED-4951-9135-DA4FAEE5E3CA}"/>
              </a:ext>
            </a:extLst>
          </p:cNvPr>
          <p:cNvSpPr>
            <a:spLocks noGrp="1" noChangeArrowheads="1"/>
          </p:cNvSpPr>
          <p:nvPr>
            <p:ph type="title"/>
          </p:nvPr>
        </p:nvSpPr>
        <p:spPr>
          <a:xfrm>
            <a:off x="251520" y="476672"/>
            <a:ext cx="7886700" cy="758560"/>
          </a:xfrm>
          <a:prstGeom prst="rect">
            <a:avLst/>
          </a:prstGeom>
          <a:noFill/>
          <a:ln/>
        </p:spPr>
        <p:txBody>
          <a:bodyPr lIns="94035" tIns="47018" rIns="94035" bIns="47018"/>
          <a:lstStyle/>
          <a:p>
            <a:pPr algn="l"/>
            <a:r>
              <a:rPr lang="zh-CN" altLang="en-US" sz="3500" dirty="0">
                <a:solidFill>
                  <a:srgbClr val="0000FF"/>
                </a:solidFill>
                <a:latin typeface="华文新魏" panose="02010800040101010101" pitchFamily="2" charset="-122"/>
                <a:ea typeface="华文新魏" panose="02010800040101010101" pitchFamily="2" charset="-122"/>
              </a:rPr>
              <a:t> 收敛数列的定义</a:t>
            </a:r>
          </a:p>
        </p:txBody>
      </p:sp>
      <p:sp>
        <p:nvSpPr>
          <p:cNvPr id="638979" name="Text Box 3">
            <a:extLst>
              <a:ext uri="{FF2B5EF4-FFF2-40B4-BE49-F238E27FC236}">
                <a16:creationId xmlns:a16="http://schemas.microsoft.com/office/drawing/2014/main" id="{29AA5A06-8542-4922-BF9E-5767F64EE26F}"/>
              </a:ext>
            </a:extLst>
          </p:cNvPr>
          <p:cNvSpPr txBox="1">
            <a:spLocks noChangeArrowheads="1"/>
          </p:cNvSpPr>
          <p:nvPr/>
        </p:nvSpPr>
        <p:spPr bwMode="auto">
          <a:xfrm>
            <a:off x="650939" y="2388538"/>
            <a:ext cx="56769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下面给出严格的</a:t>
            </a:r>
            <a:r>
              <a:rPr lang="zh-CN" altLang="en-US" b="1">
                <a:solidFill>
                  <a:srgbClr val="0000FF"/>
                </a:solidFill>
              </a:rPr>
              <a:t>“</a:t>
            </a:r>
            <a:r>
              <a:rPr lang="zh-CN" altLang="en-US" b="1" i="1">
                <a:solidFill>
                  <a:srgbClr val="0000FF"/>
                </a:solidFill>
                <a:sym typeface="Symbol" panose="05050102010706020507" pitchFamily="18" charset="2"/>
              </a:rPr>
              <a:t> </a:t>
            </a:r>
            <a:r>
              <a:rPr lang="en-US" altLang="zh-CN" b="1" i="1">
                <a:solidFill>
                  <a:srgbClr val="0000FF"/>
                </a:solidFill>
                <a:sym typeface="Symbol" panose="05050102010706020507" pitchFamily="18" charset="2"/>
              </a:rPr>
              <a:t>-</a:t>
            </a:r>
            <a:r>
              <a:rPr lang="en-US" altLang="zh-CN" b="1">
                <a:solidFill>
                  <a:srgbClr val="0000FF"/>
                </a:solidFill>
                <a:sym typeface="Symbol" panose="05050102010706020507" pitchFamily="18" charset="2"/>
              </a:rPr>
              <a:t> </a:t>
            </a:r>
            <a:r>
              <a:rPr lang="en-US" altLang="zh-CN" b="1" i="1">
                <a:solidFill>
                  <a:srgbClr val="0000FF"/>
                </a:solidFill>
                <a:sym typeface="Symbol" panose="05050102010706020507" pitchFamily="18" charset="2"/>
              </a:rPr>
              <a:t>N </a:t>
            </a:r>
            <a:r>
              <a:rPr lang="en-US" altLang="zh-CN" b="1">
                <a:solidFill>
                  <a:srgbClr val="0000FF"/>
                </a:solidFill>
                <a:sym typeface="Symbol" panose="05050102010706020507" pitchFamily="18" charset="2"/>
              </a:rPr>
              <a:t>”</a:t>
            </a:r>
            <a:r>
              <a:rPr lang="zh-CN" altLang="en-US" sz="2800" b="1">
                <a:latin typeface="宋体" panose="02010600030101010101" pitchFamily="2" charset="-122"/>
              </a:rPr>
              <a:t>数学定义</a:t>
            </a:r>
            <a:r>
              <a:rPr lang="en-US" altLang="zh-CN" sz="2800" b="1">
                <a:latin typeface="宋体" panose="02010600030101010101" pitchFamily="2" charset="-122"/>
              </a:rPr>
              <a:t>.</a:t>
            </a:r>
          </a:p>
        </p:txBody>
      </p:sp>
      <p:grpSp>
        <p:nvGrpSpPr>
          <p:cNvPr id="638980" name="Group 4">
            <a:extLst>
              <a:ext uri="{FF2B5EF4-FFF2-40B4-BE49-F238E27FC236}">
                <a16:creationId xmlns:a16="http://schemas.microsoft.com/office/drawing/2014/main" id="{EA5200DA-6FB6-40C6-9C1A-3E33577F805C}"/>
              </a:ext>
            </a:extLst>
          </p:cNvPr>
          <p:cNvGrpSpPr>
            <a:grpSpLocks/>
          </p:cNvGrpSpPr>
          <p:nvPr/>
        </p:nvGrpSpPr>
        <p:grpSpPr bwMode="auto">
          <a:xfrm>
            <a:off x="650939" y="3036238"/>
            <a:ext cx="7858125" cy="560388"/>
            <a:chOff x="529" y="2139"/>
            <a:chExt cx="4950" cy="353"/>
          </a:xfrm>
        </p:grpSpPr>
        <p:sp>
          <p:nvSpPr>
            <p:cNvPr id="638981" name="Text Box 5">
              <a:extLst>
                <a:ext uri="{FF2B5EF4-FFF2-40B4-BE49-F238E27FC236}">
                  <a16:creationId xmlns:a16="http://schemas.microsoft.com/office/drawing/2014/main" id="{F67DC229-9E18-4030-B041-7833873083E9}"/>
                </a:ext>
              </a:extLst>
            </p:cNvPr>
            <p:cNvSpPr txBox="1">
              <a:spLocks noChangeArrowheads="1"/>
            </p:cNvSpPr>
            <p:nvPr/>
          </p:nvSpPr>
          <p:spPr bwMode="auto">
            <a:xfrm>
              <a:off x="529" y="2139"/>
              <a:ext cx="68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704" tIns="48353" rIns="96704" bIns="48353">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FF0000"/>
                  </a:solidFill>
                  <a:latin typeface="宋体" panose="02010600030101010101" pitchFamily="2" charset="-122"/>
                </a:rPr>
                <a:t>定义</a:t>
              </a:r>
              <a:r>
                <a:rPr lang="en-US" altLang="zh-CN" sz="2800" b="1">
                  <a:solidFill>
                    <a:srgbClr val="FF0000"/>
                  </a:solidFill>
                </a:rPr>
                <a:t>1</a:t>
              </a:r>
              <a:endParaRPr lang="en-US" altLang="zh-CN" sz="2500">
                <a:solidFill>
                  <a:srgbClr val="FF0000"/>
                </a:solidFill>
              </a:endParaRPr>
            </a:p>
          </p:txBody>
        </p:sp>
        <p:graphicFrame>
          <p:nvGraphicFramePr>
            <p:cNvPr id="638982" name="Object 6">
              <a:extLst>
                <a:ext uri="{FF2B5EF4-FFF2-40B4-BE49-F238E27FC236}">
                  <a16:creationId xmlns:a16="http://schemas.microsoft.com/office/drawing/2014/main" id="{10454D7A-6CA3-4658-8D9E-FB048237AB5E}"/>
                </a:ext>
              </a:extLst>
            </p:cNvPr>
            <p:cNvGraphicFramePr>
              <a:graphicFrameLocks noChangeAspect="1"/>
            </p:cNvGraphicFramePr>
            <p:nvPr/>
          </p:nvGraphicFramePr>
          <p:xfrm>
            <a:off x="1260" y="2176"/>
            <a:ext cx="704" cy="287"/>
          </p:xfrm>
          <a:graphic>
            <a:graphicData uri="http://schemas.openxmlformats.org/presentationml/2006/ole">
              <mc:AlternateContent xmlns:mc="http://schemas.openxmlformats.org/markup-compatibility/2006">
                <mc:Choice xmlns:v="urn:schemas-microsoft-com:vml" Requires="v">
                  <p:oleObj spid="_x0000_s29995" name="Equation" r:id="rId3" imgW="1104840" imgH="457200" progId="Equation.DSMT4">
                    <p:embed/>
                  </p:oleObj>
                </mc:Choice>
                <mc:Fallback>
                  <p:oleObj name="Equation" r:id="rId3" imgW="1104840" imgH="457200" progId="Equation.DSMT4">
                    <p:embed/>
                    <p:pic>
                      <p:nvPicPr>
                        <p:cNvPr id="638982" name="Object 6">
                          <a:extLst>
                            <a:ext uri="{FF2B5EF4-FFF2-40B4-BE49-F238E27FC236}">
                              <a16:creationId xmlns:a16="http://schemas.microsoft.com/office/drawing/2014/main" id="{10454D7A-6CA3-4658-8D9E-FB048237A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 y="2176"/>
                          <a:ext cx="704"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8983" name="Text Box 7">
              <a:extLst>
                <a:ext uri="{FF2B5EF4-FFF2-40B4-BE49-F238E27FC236}">
                  <a16:creationId xmlns:a16="http://schemas.microsoft.com/office/drawing/2014/main" id="{5562C1D7-65BA-4CA5-AA43-68E69C5A21ED}"/>
                </a:ext>
              </a:extLst>
            </p:cNvPr>
            <p:cNvSpPr txBox="1">
              <a:spLocks noChangeArrowheads="1"/>
            </p:cNvSpPr>
            <p:nvPr/>
          </p:nvSpPr>
          <p:spPr bwMode="auto">
            <a:xfrm>
              <a:off x="1928" y="2163"/>
              <a:ext cx="355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704" tIns="48353" rIns="96704" bIns="48353">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latin typeface="宋体" panose="02010600030101010101" pitchFamily="2" charset="-122"/>
                </a:rPr>
                <a:t>为一个数列</a:t>
              </a:r>
              <a:r>
                <a:rPr lang="en-US" altLang="zh-CN" sz="2800" b="1"/>
                <a:t>,  </a:t>
              </a:r>
              <a:r>
                <a:rPr lang="en-US" altLang="zh-CN" sz="2800" b="1" i="1"/>
                <a:t>a </a:t>
              </a:r>
              <a:r>
                <a:rPr lang="zh-CN" altLang="en-US" sz="2800" b="1">
                  <a:latin typeface="宋体" panose="02010600030101010101" pitchFamily="2" charset="-122"/>
                </a:rPr>
                <a:t>为一个常数</a:t>
              </a:r>
              <a:r>
                <a:rPr lang="en-US" altLang="zh-CN" sz="2800" b="1"/>
                <a:t>,  </a:t>
              </a:r>
              <a:r>
                <a:rPr lang="zh-CN" altLang="en-US" sz="2800" b="1">
                  <a:latin typeface="宋体" panose="02010600030101010101" pitchFamily="2" charset="-122"/>
                </a:rPr>
                <a:t>若对于</a:t>
              </a:r>
            </a:p>
          </p:txBody>
        </p:sp>
      </p:grpSp>
      <p:grpSp>
        <p:nvGrpSpPr>
          <p:cNvPr id="638984" name="Group 8">
            <a:extLst>
              <a:ext uri="{FF2B5EF4-FFF2-40B4-BE49-F238E27FC236}">
                <a16:creationId xmlns:a16="http://schemas.microsoft.com/office/drawing/2014/main" id="{23846F78-10B4-4D17-89E2-6BD6268192AF}"/>
              </a:ext>
            </a:extLst>
          </p:cNvPr>
          <p:cNvGrpSpPr>
            <a:grpSpLocks/>
          </p:cNvGrpSpPr>
          <p:nvPr/>
        </p:nvGrpSpPr>
        <p:grpSpPr bwMode="auto">
          <a:xfrm>
            <a:off x="646176" y="3755376"/>
            <a:ext cx="7848600" cy="522287"/>
            <a:chOff x="526" y="2601"/>
            <a:chExt cx="4944" cy="329"/>
          </a:xfrm>
        </p:grpSpPr>
        <p:sp>
          <p:nvSpPr>
            <p:cNvPr id="638985" name="Text Box 9">
              <a:extLst>
                <a:ext uri="{FF2B5EF4-FFF2-40B4-BE49-F238E27FC236}">
                  <a16:creationId xmlns:a16="http://schemas.microsoft.com/office/drawing/2014/main" id="{ABF78C20-4148-4A3D-9EE6-C25E92DE8B6E}"/>
                </a:ext>
              </a:extLst>
            </p:cNvPr>
            <p:cNvSpPr txBox="1">
              <a:spLocks noChangeArrowheads="1"/>
            </p:cNvSpPr>
            <p:nvPr/>
          </p:nvSpPr>
          <p:spPr bwMode="auto">
            <a:xfrm>
              <a:off x="526" y="2601"/>
              <a:ext cx="494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任意的正数     </a:t>
              </a:r>
              <a:r>
                <a:rPr lang="en-US" altLang="zh-CN" sz="2800" b="1">
                  <a:latin typeface="宋体" panose="02010600030101010101" pitchFamily="2" charset="-122"/>
                </a:rPr>
                <a:t>,</a:t>
              </a:r>
              <a:r>
                <a:rPr lang="zh-CN" altLang="en-US" sz="2800" b="1">
                  <a:latin typeface="宋体" panose="02010600030101010101" pitchFamily="2" charset="-122"/>
                </a:rPr>
                <a:t>总存在正整数</a:t>
              </a:r>
              <a:r>
                <a:rPr lang="zh-CN" altLang="en-US" sz="2800" b="1"/>
                <a:t> </a:t>
              </a:r>
              <a:r>
                <a:rPr lang="en-US" altLang="zh-CN" sz="2800" b="1" i="1"/>
                <a:t>N</a:t>
              </a:r>
              <a:r>
                <a:rPr lang="en-US" altLang="zh-CN" sz="2800" b="1"/>
                <a:t>, </a:t>
              </a:r>
              <a:r>
                <a:rPr lang="zh-CN" altLang="zh-CN" sz="2800" b="1"/>
                <a:t>使当</a:t>
              </a:r>
              <a:r>
                <a:rPr lang="zh-CN" altLang="en-US" sz="2800" b="1"/>
                <a:t> </a:t>
              </a:r>
              <a:r>
                <a:rPr lang="en-US" altLang="zh-CN" sz="2800" b="1" i="1"/>
                <a:t>n </a:t>
              </a:r>
              <a:r>
                <a:rPr lang="en-US" altLang="zh-CN" sz="2800" b="1"/>
                <a:t>&gt;</a:t>
              </a:r>
              <a:r>
                <a:rPr lang="en-US" altLang="zh-CN" sz="2800" b="1" i="1"/>
                <a:t>N </a:t>
              </a:r>
              <a:r>
                <a:rPr lang="zh-CN" altLang="en-US" sz="2800" b="1"/>
                <a:t>时</a:t>
              </a:r>
              <a:r>
                <a:rPr lang="en-US" altLang="zh-CN" sz="2800" b="1"/>
                <a:t>, </a:t>
              </a:r>
            </a:p>
          </p:txBody>
        </p:sp>
        <p:graphicFrame>
          <p:nvGraphicFramePr>
            <p:cNvPr id="638986" name="Object 10">
              <a:extLst>
                <a:ext uri="{FF2B5EF4-FFF2-40B4-BE49-F238E27FC236}">
                  <a16:creationId xmlns:a16="http://schemas.microsoft.com/office/drawing/2014/main" id="{58F31A63-ADD0-4DE5-9E32-53D30BCED2E2}"/>
                </a:ext>
              </a:extLst>
            </p:cNvPr>
            <p:cNvGraphicFramePr>
              <a:graphicFrameLocks noChangeAspect="1"/>
            </p:cNvGraphicFramePr>
            <p:nvPr/>
          </p:nvGraphicFramePr>
          <p:xfrm>
            <a:off x="1774" y="2651"/>
            <a:ext cx="485" cy="200"/>
          </p:xfrm>
          <a:graphic>
            <a:graphicData uri="http://schemas.openxmlformats.org/presentationml/2006/ole">
              <mc:AlternateContent xmlns:mc="http://schemas.openxmlformats.org/markup-compatibility/2006">
                <mc:Choice xmlns:v="urn:schemas-microsoft-com:vml" Requires="v">
                  <p:oleObj spid="_x0000_s29996" name="Equation" r:id="rId5" imgW="761760" imgH="317160" progId="Equation.DSMT4">
                    <p:embed/>
                  </p:oleObj>
                </mc:Choice>
                <mc:Fallback>
                  <p:oleObj name="Equation" r:id="rId5" imgW="761760" imgH="317160" progId="Equation.DSMT4">
                    <p:embed/>
                    <p:pic>
                      <p:nvPicPr>
                        <p:cNvPr id="638986" name="Object 10">
                          <a:extLst>
                            <a:ext uri="{FF2B5EF4-FFF2-40B4-BE49-F238E27FC236}">
                              <a16:creationId xmlns:a16="http://schemas.microsoft.com/office/drawing/2014/main" id="{58F31A63-ADD0-4DE5-9E32-53D30BCED2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 y="2651"/>
                          <a:ext cx="48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38987" name="Object 11">
            <a:extLst>
              <a:ext uri="{FF2B5EF4-FFF2-40B4-BE49-F238E27FC236}">
                <a16:creationId xmlns:a16="http://schemas.microsoft.com/office/drawing/2014/main" id="{83B732B4-DA90-4310-B533-C9E960CAF974}"/>
              </a:ext>
            </a:extLst>
          </p:cNvPr>
          <p:cNvGraphicFramePr>
            <a:graphicFrameLocks noChangeAspect="1"/>
          </p:cNvGraphicFramePr>
          <p:nvPr/>
        </p:nvGraphicFramePr>
        <p:xfrm>
          <a:off x="3603689" y="4261788"/>
          <a:ext cx="1692275" cy="430213"/>
        </p:xfrm>
        <a:graphic>
          <a:graphicData uri="http://schemas.openxmlformats.org/presentationml/2006/ole">
            <mc:AlternateContent xmlns:mc="http://schemas.openxmlformats.org/markup-compatibility/2006">
              <mc:Choice xmlns:v="urn:schemas-microsoft-com:vml" Requires="v">
                <p:oleObj spid="_x0000_s29997" name="公式" r:id="rId7" imgW="1676160" imgH="431640" progId="Equation.3">
                  <p:embed/>
                </p:oleObj>
              </mc:Choice>
              <mc:Fallback>
                <p:oleObj name="公式" r:id="rId7" imgW="1676160" imgH="431640" progId="Equation.3">
                  <p:embed/>
                  <p:pic>
                    <p:nvPicPr>
                      <p:cNvPr id="638987" name="Object 11">
                        <a:extLst>
                          <a:ext uri="{FF2B5EF4-FFF2-40B4-BE49-F238E27FC236}">
                            <a16:creationId xmlns:a16="http://schemas.microsoft.com/office/drawing/2014/main" id="{83B732B4-DA90-4310-B533-C9E960CAF9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3689" y="4261788"/>
                        <a:ext cx="169227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8988" name="Group 12">
            <a:extLst>
              <a:ext uri="{FF2B5EF4-FFF2-40B4-BE49-F238E27FC236}">
                <a16:creationId xmlns:a16="http://schemas.microsoft.com/office/drawing/2014/main" id="{DBBC7F33-8AE8-4E08-8AA7-31BD3050E1F8}"/>
              </a:ext>
            </a:extLst>
          </p:cNvPr>
          <p:cNvGrpSpPr>
            <a:grpSpLocks/>
          </p:cNvGrpSpPr>
          <p:nvPr/>
        </p:nvGrpSpPr>
        <p:grpSpPr bwMode="auto">
          <a:xfrm>
            <a:off x="650939" y="4620563"/>
            <a:ext cx="7889875" cy="552450"/>
            <a:chOff x="500" y="3380"/>
            <a:chExt cx="4970" cy="348"/>
          </a:xfrm>
        </p:grpSpPr>
        <p:grpSp>
          <p:nvGrpSpPr>
            <p:cNvPr id="638989" name="Group 13">
              <a:extLst>
                <a:ext uri="{FF2B5EF4-FFF2-40B4-BE49-F238E27FC236}">
                  <a16:creationId xmlns:a16="http://schemas.microsoft.com/office/drawing/2014/main" id="{EC2E20A6-2055-433E-85DE-33031968C995}"/>
                </a:ext>
              </a:extLst>
            </p:cNvPr>
            <p:cNvGrpSpPr>
              <a:grpSpLocks/>
            </p:cNvGrpSpPr>
            <p:nvPr/>
          </p:nvGrpSpPr>
          <p:grpSpPr bwMode="auto">
            <a:xfrm>
              <a:off x="500" y="3380"/>
              <a:ext cx="4970" cy="348"/>
              <a:chOff x="500" y="3380"/>
              <a:chExt cx="4970" cy="348"/>
            </a:xfrm>
          </p:grpSpPr>
          <p:sp>
            <p:nvSpPr>
              <p:cNvPr id="638990" name="Text Box 14">
                <a:extLst>
                  <a:ext uri="{FF2B5EF4-FFF2-40B4-BE49-F238E27FC236}">
                    <a16:creationId xmlns:a16="http://schemas.microsoft.com/office/drawing/2014/main" id="{4806FB74-46AE-49ED-99A7-5929E58B4091}"/>
                  </a:ext>
                </a:extLst>
              </p:cNvPr>
              <p:cNvSpPr txBox="1">
                <a:spLocks noChangeArrowheads="1"/>
              </p:cNvSpPr>
              <p:nvPr/>
            </p:nvSpPr>
            <p:spPr bwMode="auto">
              <a:xfrm>
                <a:off x="500" y="3380"/>
                <a:ext cx="102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450" tIns="49724" rIns="99450" bIns="49724">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latin typeface="宋体" panose="02010600030101010101" pitchFamily="2" charset="-122"/>
                  </a:rPr>
                  <a:t>则称数列</a:t>
                </a:r>
              </a:p>
            </p:txBody>
          </p:sp>
          <p:sp>
            <p:nvSpPr>
              <p:cNvPr id="638991" name="Text Box 15">
                <a:extLst>
                  <a:ext uri="{FF2B5EF4-FFF2-40B4-BE49-F238E27FC236}">
                    <a16:creationId xmlns:a16="http://schemas.microsoft.com/office/drawing/2014/main" id="{19A1FE67-5BC4-4A39-92C9-E288A5DD4E58}"/>
                  </a:ext>
                </a:extLst>
              </p:cNvPr>
              <p:cNvSpPr txBox="1">
                <a:spLocks noChangeArrowheads="1"/>
              </p:cNvSpPr>
              <p:nvPr/>
            </p:nvSpPr>
            <p:spPr bwMode="auto">
              <a:xfrm>
                <a:off x="1870" y="3392"/>
                <a:ext cx="1137"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450" tIns="49724" rIns="99450" bIns="49724">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latin typeface="宋体" panose="02010600030101010101" pitchFamily="2" charset="-122"/>
                  </a:rPr>
                  <a:t>收敛于</a:t>
                </a:r>
                <a:r>
                  <a:rPr lang="en-US" altLang="zh-CN" sz="2800" b="1" i="1"/>
                  <a:t>a </a:t>
                </a:r>
                <a:r>
                  <a:rPr lang="en-US" altLang="zh-CN" sz="2800" i="1"/>
                  <a:t>,</a:t>
                </a:r>
                <a:r>
                  <a:rPr lang="en-US" altLang="zh-CN" sz="2800" b="1" i="1"/>
                  <a:t>  </a:t>
                </a:r>
                <a:endParaRPr lang="en-US" altLang="zh-CN" sz="2500"/>
              </a:p>
            </p:txBody>
          </p:sp>
          <p:sp>
            <p:nvSpPr>
              <p:cNvPr id="638992" name="Text Box 16">
                <a:extLst>
                  <a:ext uri="{FF2B5EF4-FFF2-40B4-BE49-F238E27FC236}">
                    <a16:creationId xmlns:a16="http://schemas.microsoft.com/office/drawing/2014/main" id="{652F352E-B401-47CC-A480-0133621A8965}"/>
                  </a:ext>
                </a:extLst>
              </p:cNvPr>
              <p:cNvSpPr txBox="1">
                <a:spLocks noChangeArrowheads="1"/>
              </p:cNvSpPr>
              <p:nvPr/>
            </p:nvSpPr>
            <p:spPr bwMode="auto">
              <a:xfrm>
                <a:off x="2803" y="3397"/>
                <a:ext cx="2667"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450" tIns="49724" rIns="99450" bIns="49724">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又称 </a:t>
                </a:r>
                <a:r>
                  <a:rPr lang="en-US" altLang="zh-CN" sz="2800" b="1" i="1"/>
                  <a:t>a </a:t>
                </a:r>
                <a:r>
                  <a:rPr lang="zh-CN" altLang="zh-CN" sz="2800" b="1">
                    <a:latin typeface="宋体" panose="02010600030101010101" pitchFamily="2" charset="-122"/>
                  </a:rPr>
                  <a:t>为数列</a:t>
                </a:r>
                <a:r>
                  <a:rPr lang="zh-CN" altLang="en-US" sz="2800" b="1"/>
                  <a:t>        </a:t>
                </a:r>
                <a:r>
                  <a:rPr lang="zh-CN" altLang="en-US" sz="2800" b="1">
                    <a:latin typeface="宋体" panose="02010600030101010101" pitchFamily="2" charset="-122"/>
                  </a:rPr>
                  <a:t>的极限</a:t>
                </a:r>
                <a:r>
                  <a:rPr lang="en-US" altLang="zh-CN" sz="2800" b="1">
                    <a:latin typeface="宋体" panose="02010600030101010101" pitchFamily="2" charset="-122"/>
                  </a:rPr>
                  <a:t>,</a:t>
                </a:r>
              </a:p>
            </p:txBody>
          </p:sp>
          <p:graphicFrame>
            <p:nvGraphicFramePr>
              <p:cNvPr id="638993" name="Object 17">
                <a:extLst>
                  <a:ext uri="{FF2B5EF4-FFF2-40B4-BE49-F238E27FC236}">
                    <a16:creationId xmlns:a16="http://schemas.microsoft.com/office/drawing/2014/main" id="{35ACFAF7-12EE-4D53-90EF-941843F371A4}"/>
                  </a:ext>
                </a:extLst>
              </p:cNvPr>
              <p:cNvGraphicFramePr>
                <a:graphicFrameLocks noChangeAspect="1"/>
              </p:cNvGraphicFramePr>
              <p:nvPr/>
            </p:nvGraphicFramePr>
            <p:xfrm>
              <a:off x="1485" y="3425"/>
              <a:ext cx="423" cy="271"/>
            </p:xfrm>
            <a:graphic>
              <a:graphicData uri="http://schemas.openxmlformats.org/presentationml/2006/ole">
                <mc:AlternateContent xmlns:mc="http://schemas.openxmlformats.org/markup-compatibility/2006">
                  <mc:Choice xmlns:v="urn:schemas-microsoft-com:vml" Requires="v">
                    <p:oleObj spid="_x0000_s29998" name="Equation" r:id="rId9" imgW="672840" imgH="431640" progId="Equation.DSMT4">
                      <p:embed/>
                    </p:oleObj>
                  </mc:Choice>
                  <mc:Fallback>
                    <p:oleObj name="Equation" r:id="rId9" imgW="672840" imgH="431640" progId="Equation.DSMT4">
                      <p:embed/>
                      <p:pic>
                        <p:nvPicPr>
                          <p:cNvPr id="638993" name="Object 17">
                            <a:extLst>
                              <a:ext uri="{FF2B5EF4-FFF2-40B4-BE49-F238E27FC236}">
                                <a16:creationId xmlns:a16="http://schemas.microsoft.com/office/drawing/2014/main" id="{35ACFAF7-12EE-4D53-90EF-941843F371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5" y="3425"/>
                            <a:ext cx="42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38994" name="Object 18">
              <a:extLst>
                <a:ext uri="{FF2B5EF4-FFF2-40B4-BE49-F238E27FC236}">
                  <a16:creationId xmlns:a16="http://schemas.microsoft.com/office/drawing/2014/main" id="{E8C7E922-FE29-4753-882D-178AC66D07F2}"/>
                </a:ext>
              </a:extLst>
            </p:cNvPr>
            <p:cNvGraphicFramePr>
              <a:graphicFrameLocks noChangeAspect="1"/>
            </p:cNvGraphicFramePr>
            <p:nvPr/>
          </p:nvGraphicFramePr>
          <p:xfrm>
            <a:off x="4245" y="3425"/>
            <a:ext cx="423" cy="271"/>
          </p:xfrm>
          <a:graphic>
            <a:graphicData uri="http://schemas.openxmlformats.org/presentationml/2006/ole">
              <mc:AlternateContent xmlns:mc="http://schemas.openxmlformats.org/markup-compatibility/2006">
                <mc:Choice xmlns:v="urn:schemas-microsoft-com:vml" Requires="v">
                  <p:oleObj spid="_x0000_s29999" name="Equation" r:id="rId11" imgW="672840" imgH="431640" progId="Equation.DSMT4">
                    <p:embed/>
                  </p:oleObj>
                </mc:Choice>
                <mc:Fallback>
                  <p:oleObj name="Equation" r:id="rId11" imgW="672840" imgH="431640" progId="Equation.DSMT4">
                    <p:embed/>
                    <p:pic>
                      <p:nvPicPr>
                        <p:cNvPr id="638994" name="Object 18">
                          <a:extLst>
                            <a:ext uri="{FF2B5EF4-FFF2-40B4-BE49-F238E27FC236}">
                              <a16:creationId xmlns:a16="http://schemas.microsoft.com/office/drawing/2014/main" id="{E8C7E922-FE29-4753-882D-178AC66D07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5" y="3425"/>
                          <a:ext cx="42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8995" name="Group 19">
            <a:extLst>
              <a:ext uri="{FF2B5EF4-FFF2-40B4-BE49-F238E27FC236}">
                <a16:creationId xmlns:a16="http://schemas.microsoft.com/office/drawing/2014/main" id="{E4CC2195-07C6-4AAA-A3CD-8F71A7D20E03}"/>
              </a:ext>
            </a:extLst>
          </p:cNvPr>
          <p:cNvGrpSpPr>
            <a:grpSpLocks/>
          </p:cNvGrpSpPr>
          <p:nvPr/>
        </p:nvGrpSpPr>
        <p:grpSpPr bwMode="auto">
          <a:xfrm>
            <a:off x="579501" y="1164576"/>
            <a:ext cx="7791450" cy="522287"/>
            <a:chOff x="514" y="816"/>
            <a:chExt cx="4908" cy="329"/>
          </a:xfrm>
        </p:grpSpPr>
        <p:sp>
          <p:nvSpPr>
            <p:cNvPr id="638996" name="Text Box 20">
              <a:extLst>
                <a:ext uri="{FF2B5EF4-FFF2-40B4-BE49-F238E27FC236}">
                  <a16:creationId xmlns:a16="http://schemas.microsoft.com/office/drawing/2014/main" id="{03BEA0F9-4A2C-438E-931F-197BD24F5BBE}"/>
                </a:ext>
              </a:extLst>
            </p:cNvPr>
            <p:cNvSpPr txBox="1">
              <a:spLocks noChangeArrowheads="1"/>
            </p:cNvSpPr>
            <p:nvPr/>
          </p:nvSpPr>
          <p:spPr bwMode="auto">
            <a:xfrm>
              <a:off x="514" y="816"/>
              <a:ext cx="259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一般地说</a:t>
              </a:r>
              <a:r>
                <a:rPr lang="en-US" altLang="zh-CN" sz="2800" b="1">
                  <a:latin typeface="宋体" panose="02010600030101010101" pitchFamily="2" charset="-122"/>
                </a:rPr>
                <a:t>,</a:t>
              </a:r>
              <a:r>
                <a:rPr lang="zh-CN" altLang="en-US" sz="2800" b="1">
                  <a:latin typeface="宋体" panose="02010600030101010101" pitchFamily="2" charset="-122"/>
                </a:rPr>
                <a:t>对于数列</a:t>
              </a:r>
              <a:r>
                <a:rPr lang="zh-CN" altLang="en-US" sz="2800" b="1"/>
                <a:t>         </a:t>
              </a:r>
              <a:r>
                <a:rPr lang="en-US" altLang="zh-CN" sz="2800" b="1"/>
                <a:t>,</a:t>
              </a:r>
            </a:p>
          </p:txBody>
        </p:sp>
        <p:sp>
          <p:nvSpPr>
            <p:cNvPr id="638997" name="Text Box 21">
              <a:extLst>
                <a:ext uri="{FF2B5EF4-FFF2-40B4-BE49-F238E27FC236}">
                  <a16:creationId xmlns:a16="http://schemas.microsoft.com/office/drawing/2014/main" id="{B74E11D8-B092-43AC-9530-1F0DD9338E60}"/>
                </a:ext>
              </a:extLst>
            </p:cNvPr>
            <p:cNvSpPr txBox="1">
              <a:spLocks noChangeArrowheads="1"/>
            </p:cNvSpPr>
            <p:nvPr/>
          </p:nvSpPr>
          <p:spPr bwMode="auto">
            <a:xfrm>
              <a:off x="3094" y="816"/>
              <a:ext cx="232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sz="2800" b="1"/>
                <a:t>若当</a:t>
              </a:r>
              <a:r>
                <a:rPr lang="zh-CN" altLang="en-US" sz="2800" b="1"/>
                <a:t> </a:t>
              </a:r>
              <a:r>
                <a:rPr lang="en-US" altLang="zh-CN" sz="2800" b="1" i="1"/>
                <a:t>n </a:t>
              </a:r>
              <a:r>
                <a:rPr lang="zh-CN" altLang="zh-CN" sz="2800" b="1"/>
                <a:t>充分变大时</a:t>
              </a:r>
              <a:r>
                <a:rPr lang="en-US" altLang="zh-CN" sz="2800" b="1"/>
                <a:t>, </a:t>
              </a:r>
              <a:r>
                <a:rPr lang="zh-CN" altLang="zh-CN" sz="2800" b="1"/>
                <a:t> </a:t>
              </a:r>
              <a:r>
                <a:rPr lang="en-US" altLang="zh-CN" sz="2800" b="1" i="1"/>
                <a:t>a</a:t>
              </a:r>
              <a:r>
                <a:rPr lang="en-US" altLang="zh-CN" sz="2800" b="1" i="1" baseline="-25000"/>
                <a:t>n</a:t>
              </a:r>
              <a:endParaRPr lang="en-US" altLang="zh-CN" sz="2800" b="1"/>
            </a:p>
          </p:txBody>
        </p:sp>
        <p:graphicFrame>
          <p:nvGraphicFramePr>
            <p:cNvPr id="638998" name="Object 22">
              <a:extLst>
                <a:ext uri="{FF2B5EF4-FFF2-40B4-BE49-F238E27FC236}">
                  <a16:creationId xmlns:a16="http://schemas.microsoft.com/office/drawing/2014/main" id="{10D6F913-4E84-49DB-94A6-1A83325CC90F}"/>
                </a:ext>
              </a:extLst>
            </p:cNvPr>
            <p:cNvGraphicFramePr>
              <a:graphicFrameLocks noChangeAspect="1"/>
            </p:cNvGraphicFramePr>
            <p:nvPr/>
          </p:nvGraphicFramePr>
          <p:xfrm>
            <a:off x="2565" y="832"/>
            <a:ext cx="423" cy="271"/>
          </p:xfrm>
          <a:graphic>
            <a:graphicData uri="http://schemas.openxmlformats.org/presentationml/2006/ole">
              <mc:AlternateContent xmlns:mc="http://schemas.openxmlformats.org/markup-compatibility/2006">
                <mc:Choice xmlns:v="urn:schemas-microsoft-com:vml" Requires="v">
                  <p:oleObj spid="_x0000_s30000" name="Equation" r:id="rId12" imgW="672840" imgH="431640" progId="Equation.DSMT4">
                    <p:embed/>
                  </p:oleObj>
                </mc:Choice>
                <mc:Fallback>
                  <p:oleObj name="Equation" r:id="rId12" imgW="672840" imgH="431640" progId="Equation.DSMT4">
                    <p:embed/>
                    <p:pic>
                      <p:nvPicPr>
                        <p:cNvPr id="638998" name="Object 22">
                          <a:extLst>
                            <a:ext uri="{FF2B5EF4-FFF2-40B4-BE49-F238E27FC236}">
                              <a16:creationId xmlns:a16="http://schemas.microsoft.com/office/drawing/2014/main" id="{10D6F913-4E84-49DB-94A6-1A83325CC9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5" y="832"/>
                          <a:ext cx="42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8999" name="Group 23">
            <a:extLst>
              <a:ext uri="{FF2B5EF4-FFF2-40B4-BE49-F238E27FC236}">
                <a16:creationId xmlns:a16="http://schemas.microsoft.com/office/drawing/2014/main" id="{8289B393-91CE-451D-9B14-A68269872643}"/>
              </a:ext>
            </a:extLst>
          </p:cNvPr>
          <p:cNvGrpSpPr>
            <a:grpSpLocks/>
          </p:cNvGrpSpPr>
          <p:nvPr/>
        </p:nvGrpSpPr>
        <p:grpSpPr bwMode="auto">
          <a:xfrm>
            <a:off x="650939" y="1812276"/>
            <a:ext cx="7772400" cy="519112"/>
            <a:chOff x="526" y="1227"/>
            <a:chExt cx="4896" cy="327"/>
          </a:xfrm>
        </p:grpSpPr>
        <p:sp>
          <p:nvSpPr>
            <p:cNvPr id="639000" name="Text Box 24">
              <a:extLst>
                <a:ext uri="{FF2B5EF4-FFF2-40B4-BE49-F238E27FC236}">
                  <a16:creationId xmlns:a16="http://schemas.microsoft.com/office/drawing/2014/main" id="{3BD2C36F-FE94-4889-ADFE-452FF5DA2C50}"/>
                </a:ext>
              </a:extLst>
            </p:cNvPr>
            <p:cNvSpPr txBox="1">
              <a:spLocks noChangeArrowheads="1"/>
            </p:cNvSpPr>
            <p:nvPr/>
          </p:nvSpPr>
          <p:spPr bwMode="auto">
            <a:xfrm>
              <a:off x="526" y="1227"/>
              <a:ext cx="48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t>能无限地接近某个常数 </a:t>
              </a:r>
              <a:r>
                <a:rPr lang="en-US" altLang="zh-CN" sz="2800" b="1" i="1"/>
                <a:t>a </a:t>
              </a:r>
              <a:r>
                <a:rPr lang="en-US" altLang="zh-CN" sz="2800" b="1">
                  <a:latin typeface="宋体" panose="02010600030101010101" pitchFamily="2" charset="-122"/>
                </a:rPr>
                <a:t>, </a:t>
              </a:r>
              <a:r>
                <a:rPr lang="zh-CN" altLang="en-US" sz="2800" b="1">
                  <a:latin typeface="宋体" panose="02010600030101010101" pitchFamily="2" charset="-122"/>
                </a:rPr>
                <a:t>则称     </a:t>
              </a:r>
              <a:r>
                <a:rPr lang="zh-CN" altLang="en-US" sz="2800" b="1"/>
                <a:t>收敛于 </a:t>
              </a:r>
              <a:r>
                <a:rPr lang="en-US" altLang="zh-CN" sz="2800" b="1" i="1"/>
                <a:t>a .</a:t>
              </a:r>
              <a:r>
                <a:rPr lang="en-US" altLang="zh-CN" sz="2800" b="1">
                  <a:latin typeface="宋体" panose="02010600030101010101" pitchFamily="2" charset="-122"/>
                </a:rPr>
                <a:t> </a:t>
              </a:r>
            </a:p>
          </p:txBody>
        </p:sp>
        <p:graphicFrame>
          <p:nvGraphicFramePr>
            <p:cNvPr id="639001" name="Object 25">
              <a:extLst>
                <a:ext uri="{FF2B5EF4-FFF2-40B4-BE49-F238E27FC236}">
                  <a16:creationId xmlns:a16="http://schemas.microsoft.com/office/drawing/2014/main" id="{9B3BBDD7-DC48-4000-9B45-DE36B8605614}"/>
                </a:ext>
              </a:extLst>
            </p:cNvPr>
            <p:cNvGraphicFramePr>
              <a:graphicFrameLocks noChangeAspect="1"/>
            </p:cNvGraphicFramePr>
            <p:nvPr/>
          </p:nvGraphicFramePr>
          <p:xfrm>
            <a:off x="3821" y="1256"/>
            <a:ext cx="423" cy="271"/>
          </p:xfrm>
          <a:graphic>
            <a:graphicData uri="http://schemas.openxmlformats.org/presentationml/2006/ole">
              <mc:AlternateContent xmlns:mc="http://schemas.openxmlformats.org/markup-compatibility/2006">
                <mc:Choice xmlns:v="urn:schemas-microsoft-com:vml" Requires="v">
                  <p:oleObj spid="_x0000_s30001" name="Equation" r:id="rId13" imgW="672840" imgH="431640" progId="Equation.DSMT4">
                    <p:embed/>
                  </p:oleObj>
                </mc:Choice>
                <mc:Fallback>
                  <p:oleObj name="Equation" r:id="rId13" imgW="672840" imgH="431640" progId="Equation.DSMT4">
                    <p:embed/>
                    <p:pic>
                      <p:nvPicPr>
                        <p:cNvPr id="639001" name="Object 25">
                          <a:extLst>
                            <a:ext uri="{FF2B5EF4-FFF2-40B4-BE49-F238E27FC236}">
                              <a16:creationId xmlns:a16="http://schemas.microsoft.com/office/drawing/2014/main" id="{9B3BBDD7-DC48-4000-9B45-DE36B86056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1" y="1256"/>
                          <a:ext cx="42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9009" name="Group 33">
            <a:extLst>
              <a:ext uri="{FF2B5EF4-FFF2-40B4-BE49-F238E27FC236}">
                <a16:creationId xmlns:a16="http://schemas.microsoft.com/office/drawing/2014/main" id="{FD6DBA30-86E1-45B5-B5B5-65E019B4E8B5}"/>
              </a:ext>
            </a:extLst>
          </p:cNvPr>
          <p:cNvGrpSpPr>
            <a:grpSpLocks/>
          </p:cNvGrpSpPr>
          <p:nvPr/>
        </p:nvGrpSpPr>
        <p:grpSpPr bwMode="auto">
          <a:xfrm>
            <a:off x="650939" y="5196826"/>
            <a:ext cx="5900737" cy="654050"/>
            <a:chOff x="618" y="3197"/>
            <a:chExt cx="3717" cy="412"/>
          </a:xfrm>
        </p:grpSpPr>
        <p:sp>
          <p:nvSpPr>
            <p:cNvPr id="639002" name="Text Box 26">
              <a:extLst>
                <a:ext uri="{FF2B5EF4-FFF2-40B4-BE49-F238E27FC236}">
                  <a16:creationId xmlns:a16="http://schemas.microsoft.com/office/drawing/2014/main" id="{A50CFC38-189B-4CDB-8B0E-0C215C4048EC}"/>
                </a:ext>
              </a:extLst>
            </p:cNvPr>
            <p:cNvSpPr txBox="1">
              <a:spLocks noChangeArrowheads="1"/>
            </p:cNvSpPr>
            <p:nvPr/>
          </p:nvSpPr>
          <p:spPr bwMode="auto">
            <a:xfrm>
              <a:off x="618" y="3197"/>
              <a:ext cx="56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latin typeface="宋体" panose="02010600030101010101" pitchFamily="2" charset="-122"/>
                </a:rPr>
                <a:t>记作</a:t>
              </a:r>
            </a:p>
          </p:txBody>
        </p:sp>
        <p:graphicFrame>
          <p:nvGraphicFramePr>
            <p:cNvPr id="639003" name="Object 27">
              <a:extLst>
                <a:ext uri="{FF2B5EF4-FFF2-40B4-BE49-F238E27FC236}">
                  <a16:creationId xmlns:a16="http://schemas.microsoft.com/office/drawing/2014/main" id="{79C80342-C2C7-4B8C-8751-2B8F3257584D}"/>
                </a:ext>
              </a:extLst>
            </p:cNvPr>
            <p:cNvGraphicFramePr>
              <a:graphicFrameLocks noChangeAspect="1"/>
            </p:cNvGraphicFramePr>
            <p:nvPr/>
          </p:nvGraphicFramePr>
          <p:xfrm>
            <a:off x="1202" y="3249"/>
            <a:ext cx="952" cy="360"/>
          </p:xfrm>
          <a:graphic>
            <a:graphicData uri="http://schemas.openxmlformats.org/presentationml/2006/ole">
              <mc:AlternateContent xmlns:mc="http://schemas.openxmlformats.org/markup-compatibility/2006">
                <mc:Choice xmlns:v="urn:schemas-microsoft-com:vml" Requires="v">
                  <p:oleObj spid="_x0000_s30002" name="Equation" r:id="rId14" imgW="1511280" imgH="571320" progId="Equation.DSMT4">
                    <p:embed/>
                  </p:oleObj>
                </mc:Choice>
                <mc:Fallback>
                  <p:oleObj name="Equation" r:id="rId14" imgW="1511280" imgH="571320" progId="Equation.DSMT4">
                    <p:embed/>
                    <p:pic>
                      <p:nvPicPr>
                        <p:cNvPr id="639003" name="Object 27">
                          <a:extLst>
                            <a:ext uri="{FF2B5EF4-FFF2-40B4-BE49-F238E27FC236}">
                              <a16:creationId xmlns:a16="http://schemas.microsoft.com/office/drawing/2014/main" id="{79C80342-C2C7-4B8C-8751-2B8F3257584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2" y="3249"/>
                          <a:ext cx="952"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9004" name="Object 28">
              <a:extLst>
                <a:ext uri="{FF2B5EF4-FFF2-40B4-BE49-F238E27FC236}">
                  <a16:creationId xmlns:a16="http://schemas.microsoft.com/office/drawing/2014/main" id="{F9BCCB50-0EB4-47FF-A619-9A1DCA0FB45D}"/>
                </a:ext>
              </a:extLst>
            </p:cNvPr>
            <p:cNvGraphicFramePr>
              <a:graphicFrameLocks noChangeAspect="1"/>
            </p:cNvGraphicFramePr>
            <p:nvPr/>
          </p:nvGraphicFramePr>
          <p:xfrm>
            <a:off x="2199" y="3249"/>
            <a:ext cx="2136" cy="272"/>
          </p:xfrm>
          <a:graphic>
            <a:graphicData uri="http://schemas.openxmlformats.org/presentationml/2006/ole">
              <mc:AlternateContent xmlns:mc="http://schemas.openxmlformats.org/markup-compatibility/2006">
                <mc:Choice xmlns:v="urn:schemas-microsoft-com:vml" Requires="v">
                  <p:oleObj spid="_x0000_s30003" name="Equation" r:id="rId16" imgW="3390840" imgH="431640" progId="Equation.DSMT4">
                    <p:embed/>
                  </p:oleObj>
                </mc:Choice>
                <mc:Fallback>
                  <p:oleObj name="Equation" r:id="rId16" imgW="3390840" imgH="431640" progId="Equation.DSMT4">
                    <p:embed/>
                    <p:pic>
                      <p:nvPicPr>
                        <p:cNvPr id="639004" name="Object 28">
                          <a:extLst>
                            <a:ext uri="{FF2B5EF4-FFF2-40B4-BE49-F238E27FC236}">
                              <a16:creationId xmlns:a16="http://schemas.microsoft.com/office/drawing/2014/main" id="{F9BCCB50-0EB4-47FF-A619-9A1DCA0FB45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9" y="3249"/>
                          <a:ext cx="21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9005" name="Group 29">
            <a:extLst>
              <a:ext uri="{FF2B5EF4-FFF2-40B4-BE49-F238E27FC236}">
                <a16:creationId xmlns:a16="http://schemas.microsoft.com/office/drawing/2014/main" id="{C3A97420-2468-4544-B8EA-7F897D1B7E22}"/>
              </a:ext>
            </a:extLst>
          </p:cNvPr>
          <p:cNvGrpSpPr>
            <a:grpSpLocks/>
          </p:cNvGrpSpPr>
          <p:nvPr/>
        </p:nvGrpSpPr>
        <p:grpSpPr bwMode="auto">
          <a:xfrm>
            <a:off x="650939" y="5917551"/>
            <a:ext cx="6019800" cy="522287"/>
            <a:chOff x="528" y="2552"/>
            <a:chExt cx="3792" cy="329"/>
          </a:xfrm>
        </p:grpSpPr>
        <p:sp>
          <p:nvSpPr>
            <p:cNvPr id="639006" name="Text Box 30">
              <a:extLst>
                <a:ext uri="{FF2B5EF4-FFF2-40B4-BE49-F238E27FC236}">
                  <a16:creationId xmlns:a16="http://schemas.microsoft.com/office/drawing/2014/main" id="{DA60C527-C2CD-426B-9CA9-140C14381189}"/>
                </a:ext>
              </a:extLst>
            </p:cNvPr>
            <p:cNvSpPr txBox="1">
              <a:spLocks noChangeArrowheads="1"/>
            </p:cNvSpPr>
            <p:nvPr/>
          </p:nvSpPr>
          <p:spPr bwMode="auto">
            <a:xfrm>
              <a:off x="528" y="2552"/>
              <a:ext cx="379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035" tIns="47018" rIns="94035" bIns="47018">
              <a:spAutoFit/>
            </a:bodyPr>
            <a:lstStyle>
              <a:lvl1pPr algn="l" defTabSz="941388">
                <a:defRPr kumimoji="1" sz="2400">
                  <a:solidFill>
                    <a:schemeClr val="tx1"/>
                  </a:solidFill>
                  <a:latin typeface="Times New Roman" panose="02020603050405020304" pitchFamily="18" charset="0"/>
                  <a:ea typeface="宋体" panose="02010600030101010101" pitchFamily="2" charset="-122"/>
                </a:defRPr>
              </a:lvl1pPr>
              <a:lvl2pPr marL="469900" algn="l" defTabSz="941388">
                <a:defRPr kumimoji="1" sz="2400">
                  <a:solidFill>
                    <a:schemeClr val="tx1"/>
                  </a:solidFill>
                  <a:latin typeface="Times New Roman" panose="02020603050405020304" pitchFamily="18" charset="0"/>
                  <a:ea typeface="宋体" panose="02010600030101010101" pitchFamily="2" charset="-122"/>
                </a:defRPr>
              </a:lvl2pPr>
              <a:lvl3pPr marL="941388" algn="l" defTabSz="941388">
                <a:defRPr kumimoji="1" sz="2400">
                  <a:solidFill>
                    <a:schemeClr val="tx1"/>
                  </a:solidFill>
                  <a:latin typeface="Times New Roman" panose="02020603050405020304" pitchFamily="18" charset="0"/>
                  <a:ea typeface="宋体" panose="02010600030101010101" pitchFamily="2" charset="-122"/>
                </a:defRPr>
              </a:lvl3pPr>
              <a:lvl4pPr marL="1409700" algn="l" defTabSz="941388">
                <a:defRPr kumimoji="1" sz="2400">
                  <a:solidFill>
                    <a:schemeClr val="tx1"/>
                  </a:solidFill>
                  <a:latin typeface="Times New Roman" panose="02020603050405020304" pitchFamily="18" charset="0"/>
                  <a:ea typeface="宋体" panose="02010600030101010101" pitchFamily="2" charset="-122"/>
                </a:defRPr>
              </a:lvl4pPr>
              <a:lvl5pPr marL="1879600" algn="l" defTabSz="941388">
                <a:defRPr kumimoji="1" sz="2400">
                  <a:solidFill>
                    <a:schemeClr val="tx1"/>
                  </a:solidFill>
                  <a:latin typeface="Times New Roman" panose="02020603050405020304" pitchFamily="18" charset="0"/>
                  <a:ea typeface="宋体" panose="02010600030101010101" pitchFamily="2" charset="-122"/>
                </a:defRPr>
              </a:lvl5pPr>
              <a:lvl6pPr marL="23368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40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512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8400" defTabSz="941388"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若 </a:t>
              </a:r>
              <a:r>
                <a:rPr lang="zh-CN" altLang="en-US" sz="2800" b="1"/>
                <a:t>      </a:t>
              </a:r>
              <a:r>
                <a:rPr lang="zh-CN" altLang="en-US" sz="2800" b="1">
                  <a:latin typeface="宋体" panose="02010600030101010101" pitchFamily="2" charset="-122"/>
                </a:rPr>
                <a:t>不收敛</a:t>
              </a:r>
              <a:r>
                <a:rPr lang="en-US" altLang="zh-CN" sz="2800" b="1"/>
                <a:t>,  </a:t>
              </a:r>
              <a:r>
                <a:rPr lang="zh-CN" altLang="en-US" sz="2800" b="1"/>
                <a:t>则称        为</a:t>
              </a:r>
              <a:r>
                <a:rPr lang="zh-CN" altLang="en-US" sz="2800" b="1">
                  <a:solidFill>
                    <a:srgbClr val="0000FF"/>
                  </a:solidFill>
                  <a:latin typeface="宋体" panose="02010600030101010101" pitchFamily="2" charset="-122"/>
                </a:rPr>
                <a:t>发散</a:t>
              </a:r>
              <a:r>
                <a:rPr lang="zh-CN" altLang="en-US" sz="2800" b="1">
                  <a:latin typeface="宋体" panose="02010600030101010101" pitchFamily="2" charset="-122"/>
                </a:rPr>
                <a:t>数列</a:t>
              </a:r>
              <a:r>
                <a:rPr lang="en-US" altLang="zh-CN" sz="2800" b="1"/>
                <a:t>.</a:t>
              </a:r>
            </a:p>
          </p:txBody>
        </p:sp>
        <p:graphicFrame>
          <p:nvGraphicFramePr>
            <p:cNvPr id="639007" name="Object 31">
              <a:extLst>
                <a:ext uri="{FF2B5EF4-FFF2-40B4-BE49-F238E27FC236}">
                  <a16:creationId xmlns:a16="http://schemas.microsoft.com/office/drawing/2014/main" id="{EF943F2D-6920-49AC-9719-02BBDD2BC37A}"/>
                </a:ext>
              </a:extLst>
            </p:cNvPr>
            <p:cNvGraphicFramePr>
              <a:graphicFrameLocks noChangeAspect="1"/>
            </p:cNvGraphicFramePr>
            <p:nvPr/>
          </p:nvGraphicFramePr>
          <p:xfrm>
            <a:off x="833" y="2576"/>
            <a:ext cx="423" cy="271"/>
          </p:xfrm>
          <a:graphic>
            <a:graphicData uri="http://schemas.openxmlformats.org/presentationml/2006/ole">
              <mc:AlternateContent xmlns:mc="http://schemas.openxmlformats.org/markup-compatibility/2006">
                <mc:Choice xmlns:v="urn:schemas-microsoft-com:vml" Requires="v">
                  <p:oleObj spid="_x0000_s30004" name="Equation" r:id="rId18" imgW="672840" imgH="431640" progId="Equation.DSMT4">
                    <p:embed/>
                  </p:oleObj>
                </mc:Choice>
                <mc:Fallback>
                  <p:oleObj name="Equation" r:id="rId18" imgW="672840" imgH="431640" progId="Equation.DSMT4">
                    <p:embed/>
                    <p:pic>
                      <p:nvPicPr>
                        <p:cNvPr id="639007" name="Object 31">
                          <a:extLst>
                            <a:ext uri="{FF2B5EF4-FFF2-40B4-BE49-F238E27FC236}">
                              <a16:creationId xmlns:a16="http://schemas.microsoft.com/office/drawing/2014/main" id="{EF943F2D-6920-49AC-9719-02BBDD2BC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 y="2576"/>
                          <a:ext cx="42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9008" name="Object 32">
              <a:extLst>
                <a:ext uri="{FF2B5EF4-FFF2-40B4-BE49-F238E27FC236}">
                  <a16:creationId xmlns:a16="http://schemas.microsoft.com/office/drawing/2014/main" id="{CDFE22D1-430A-4DF4-A8D4-45F8BB7F2C3D}"/>
                </a:ext>
              </a:extLst>
            </p:cNvPr>
            <p:cNvGraphicFramePr>
              <a:graphicFrameLocks noChangeAspect="1"/>
            </p:cNvGraphicFramePr>
            <p:nvPr/>
          </p:nvGraphicFramePr>
          <p:xfrm>
            <a:off x="2585" y="2568"/>
            <a:ext cx="423" cy="271"/>
          </p:xfrm>
          <a:graphic>
            <a:graphicData uri="http://schemas.openxmlformats.org/presentationml/2006/ole">
              <mc:AlternateContent xmlns:mc="http://schemas.openxmlformats.org/markup-compatibility/2006">
                <mc:Choice xmlns:v="urn:schemas-microsoft-com:vml" Requires="v">
                  <p:oleObj spid="_x0000_s30005" name="Equation" r:id="rId19" imgW="672840" imgH="431640" progId="Equation.DSMT4">
                    <p:embed/>
                  </p:oleObj>
                </mc:Choice>
                <mc:Fallback>
                  <p:oleObj name="Equation" r:id="rId19" imgW="672840" imgH="431640" progId="Equation.DSMT4">
                    <p:embed/>
                    <p:pic>
                      <p:nvPicPr>
                        <p:cNvPr id="639008" name="Object 32">
                          <a:extLst>
                            <a:ext uri="{FF2B5EF4-FFF2-40B4-BE49-F238E27FC236}">
                              <a16:creationId xmlns:a16="http://schemas.microsoft.com/office/drawing/2014/main" id="{CDFE22D1-430A-4DF4-A8D4-45F8BB7F2C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5" y="2568"/>
                          <a:ext cx="42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600481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AutoShape 2" descr="浅色上对角线">
            <a:extLst>
              <a:ext uri="{FF2B5EF4-FFF2-40B4-BE49-F238E27FC236}">
                <a16:creationId xmlns:a16="http://schemas.microsoft.com/office/drawing/2014/main" id="{BC121CA9-CE71-41E2-B977-73F3DAF0DAFB}"/>
              </a:ext>
            </a:extLst>
          </p:cNvPr>
          <p:cNvSpPr>
            <a:spLocks noChangeArrowheads="1"/>
          </p:cNvSpPr>
          <p:nvPr/>
        </p:nvSpPr>
        <p:spPr bwMode="auto">
          <a:xfrm>
            <a:off x="3178175" y="2768600"/>
            <a:ext cx="2587625" cy="400050"/>
          </a:xfrm>
          <a:prstGeom prst="roundRect">
            <a:avLst>
              <a:gd name="adj" fmla="val 16667"/>
            </a:avLst>
          </a:prstGeom>
          <a:pattFill prst="ltUpDiag">
            <a:fgClr>
              <a:schemeClr val="tx1"/>
            </a:fgClr>
            <a:bgClr>
              <a:schemeClr val="bg1"/>
            </a:bgClr>
          </a:pattFill>
          <a:ln>
            <a:noFill/>
          </a:ln>
          <a:effectLst/>
          <a:extLst>
            <a:ext uri="{91240B29-F687-4F45-9708-019B960494DF}">
              <a14:hiddenLine xmlns:a14="http://schemas.microsoft.com/office/drawing/2010/main" w="3175" algn="ctr">
                <a:solidFill>
                  <a:srgbClr val="0033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779267" name="Group 3">
            <a:extLst>
              <a:ext uri="{FF2B5EF4-FFF2-40B4-BE49-F238E27FC236}">
                <a16:creationId xmlns:a16="http://schemas.microsoft.com/office/drawing/2014/main" id="{1D3C3718-BF04-4904-AEDE-9ADA65709829}"/>
              </a:ext>
            </a:extLst>
          </p:cNvPr>
          <p:cNvGrpSpPr>
            <a:grpSpLocks/>
          </p:cNvGrpSpPr>
          <p:nvPr/>
        </p:nvGrpSpPr>
        <p:grpSpPr bwMode="auto">
          <a:xfrm>
            <a:off x="1231900" y="2997200"/>
            <a:ext cx="6056313" cy="328613"/>
            <a:chOff x="960" y="1296"/>
            <a:chExt cx="3815" cy="207"/>
          </a:xfrm>
        </p:grpSpPr>
        <p:sp>
          <p:nvSpPr>
            <p:cNvPr id="779268" name="Line 4">
              <a:extLst>
                <a:ext uri="{FF2B5EF4-FFF2-40B4-BE49-F238E27FC236}">
                  <a16:creationId xmlns:a16="http://schemas.microsoft.com/office/drawing/2014/main" id="{58A6B6A4-4EEF-4CFF-B1A4-1B6BF442FEA0}"/>
                </a:ext>
              </a:extLst>
            </p:cNvPr>
            <p:cNvSpPr>
              <a:spLocks noChangeShapeType="1"/>
            </p:cNvSpPr>
            <p:nvPr/>
          </p:nvSpPr>
          <p:spPr bwMode="auto">
            <a:xfrm>
              <a:off x="960" y="1296"/>
              <a:ext cx="37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9269" name="Object 5">
              <a:extLst>
                <a:ext uri="{FF2B5EF4-FFF2-40B4-BE49-F238E27FC236}">
                  <a16:creationId xmlns:a16="http://schemas.microsoft.com/office/drawing/2014/main" id="{945759F3-E6C2-40D4-96A2-529D90619C5C}"/>
                </a:ext>
              </a:extLst>
            </p:cNvPr>
            <p:cNvGraphicFramePr>
              <a:graphicFrameLocks noChangeAspect="1"/>
            </p:cNvGraphicFramePr>
            <p:nvPr/>
          </p:nvGraphicFramePr>
          <p:xfrm>
            <a:off x="4608" y="1344"/>
            <a:ext cx="167" cy="159"/>
          </p:xfrm>
          <a:graphic>
            <a:graphicData uri="http://schemas.openxmlformats.org/presentationml/2006/ole">
              <mc:AlternateContent xmlns:mc="http://schemas.openxmlformats.org/markup-compatibility/2006">
                <mc:Choice xmlns:v="urn:schemas-microsoft-com:vml" Requires="v">
                  <p:oleObj spid="_x0000_s31046" name="公式" r:id="rId3" imgW="266400" imgH="253800" progId="Equation.3">
                    <p:embed/>
                  </p:oleObj>
                </mc:Choice>
                <mc:Fallback>
                  <p:oleObj name="公式" r:id="rId3" imgW="266400" imgH="253800" progId="Equation.3">
                    <p:embed/>
                    <p:pic>
                      <p:nvPicPr>
                        <p:cNvPr id="779269" name="Object 5">
                          <a:extLst>
                            <a:ext uri="{FF2B5EF4-FFF2-40B4-BE49-F238E27FC236}">
                              <a16:creationId xmlns:a16="http://schemas.microsoft.com/office/drawing/2014/main" id="{945759F3-E6C2-40D4-96A2-529D90619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 y="1344"/>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79270" name="Oval 6">
            <a:extLst>
              <a:ext uri="{FF2B5EF4-FFF2-40B4-BE49-F238E27FC236}">
                <a16:creationId xmlns:a16="http://schemas.microsoft.com/office/drawing/2014/main" id="{6ADAE565-DE0D-4BE3-933E-83DF77497F6E}"/>
              </a:ext>
            </a:extLst>
          </p:cNvPr>
          <p:cNvSpPr>
            <a:spLocks noChangeArrowheads="1"/>
          </p:cNvSpPr>
          <p:nvPr/>
        </p:nvSpPr>
        <p:spPr bwMode="auto">
          <a:xfrm>
            <a:off x="4813300" y="2959100"/>
            <a:ext cx="76200" cy="76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1" name="Oval 7">
            <a:extLst>
              <a:ext uri="{FF2B5EF4-FFF2-40B4-BE49-F238E27FC236}">
                <a16:creationId xmlns:a16="http://schemas.microsoft.com/office/drawing/2014/main" id="{2B6A459C-146B-49A1-942C-C1E73DB8A821}"/>
              </a:ext>
            </a:extLst>
          </p:cNvPr>
          <p:cNvSpPr>
            <a:spLocks noChangeArrowheads="1"/>
          </p:cNvSpPr>
          <p:nvPr/>
        </p:nvSpPr>
        <p:spPr bwMode="auto">
          <a:xfrm>
            <a:off x="3594100" y="2959100"/>
            <a:ext cx="76200" cy="76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2" name="Oval 8">
            <a:extLst>
              <a:ext uri="{FF2B5EF4-FFF2-40B4-BE49-F238E27FC236}">
                <a16:creationId xmlns:a16="http://schemas.microsoft.com/office/drawing/2014/main" id="{B5F9DAF0-94CA-4380-B5B6-60DF3651B77B}"/>
              </a:ext>
            </a:extLst>
          </p:cNvPr>
          <p:cNvSpPr>
            <a:spLocks noChangeArrowheads="1"/>
          </p:cNvSpPr>
          <p:nvPr/>
        </p:nvSpPr>
        <p:spPr bwMode="auto">
          <a:xfrm>
            <a:off x="3975100" y="2959100"/>
            <a:ext cx="76200" cy="76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3" name="Oval 9">
            <a:extLst>
              <a:ext uri="{FF2B5EF4-FFF2-40B4-BE49-F238E27FC236}">
                <a16:creationId xmlns:a16="http://schemas.microsoft.com/office/drawing/2014/main" id="{64F6893C-57B4-4FD4-AC30-7C450D0EFAF4}"/>
              </a:ext>
            </a:extLst>
          </p:cNvPr>
          <p:cNvSpPr>
            <a:spLocks noChangeArrowheads="1"/>
          </p:cNvSpPr>
          <p:nvPr/>
        </p:nvSpPr>
        <p:spPr bwMode="auto">
          <a:xfrm>
            <a:off x="4584700" y="2959100"/>
            <a:ext cx="76200" cy="76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9274" name="Group 10">
            <a:extLst>
              <a:ext uri="{FF2B5EF4-FFF2-40B4-BE49-F238E27FC236}">
                <a16:creationId xmlns:a16="http://schemas.microsoft.com/office/drawing/2014/main" id="{DF999FEA-E250-4CE4-9AA6-2B3064D0D503}"/>
              </a:ext>
            </a:extLst>
          </p:cNvPr>
          <p:cNvGrpSpPr>
            <a:grpSpLocks/>
          </p:cNvGrpSpPr>
          <p:nvPr/>
        </p:nvGrpSpPr>
        <p:grpSpPr bwMode="auto">
          <a:xfrm>
            <a:off x="2584450" y="2959100"/>
            <a:ext cx="368300" cy="495300"/>
            <a:chOff x="1620" y="2616"/>
            <a:chExt cx="232" cy="312"/>
          </a:xfrm>
        </p:grpSpPr>
        <p:sp>
          <p:nvSpPr>
            <p:cNvPr id="779275" name="Oval 11">
              <a:extLst>
                <a:ext uri="{FF2B5EF4-FFF2-40B4-BE49-F238E27FC236}">
                  <a16:creationId xmlns:a16="http://schemas.microsoft.com/office/drawing/2014/main" id="{93A29745-22F0-44FE-9C44-BF5A1F5163E9}"/>
                </a:ext>
              </a:extLst>
            </p:cNvPr>
            <p:cNvSpPr>
              <a:spLocks noChangeArrowheads="1"/>
            </p:cNvSpPr>
            <p:nvPr/>
          </p:nvSpPr>
          <p:spPr bwMode="auto">
            <a:xfrm>
              <a:off x="1680" y="2616"/>
              <a:ext cx="48" cy="4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9276" name="Object 12">
              <a:extLst>
                <a:ext uri="{FF2B5EF4-FFF2-40B4-BE49-F238E27FC236}">
                  <a16:creationId xmlns:a16="http://schemas.microsoft.com/office/drawing/2014/main" id="{561283B9-B058-447A-B7CF-2B72FC52E33F}"/>
                </a:ext>
              </a:extLst>
            </p:cNvPr>
            <p:cNvGraphicFramePr>
              <a:graphicFrameLocks noChangeAspect="1"/>
            </p:cNvGraphicFramePr>
            <p:nvPr/>
          </p:nvGraphicFramePr>
          <p:xfrm>
            <a:off x="1620" y="2640"/>
            <a:ext cx="232" cy="288"/>
          </p:xfrm>
          <a:graphic>
            <a:graphicData uri="http://schemas.openxmlformats.org/presentationml/2006/ole">
              <mc:AlternateContent xmlns:mc="http://schemas.openxmlformats.org/markup-compatibility/2006">
                <mc:Choice xmlns:v="urn:schemas-microsoft-com:vml" Requires="v">
                  <p:oleObj spid="_x0000_s31047" name="公式" r:id="rId5" imgW="368280" imgH="457200" progId="Equation.3">
                    <p:embed/>
                  </p:oleObj>
                </mc:Choice>
                <mc:Fallback>
                  <p:oleObj name="公式" r:id="rId5" imgW="368280" imgH="457200" progId="Equation.3">
                    <p:embed/>
                    <p:pic>
                      <p:nvPicPr>
                        <p:cNvPr id="779276" name="Object 12">
                          <a:extLst>
                            <a:ext uri="{FF2B5EF4-FFF2-40B4-BE49-F238E27FC236}">
                              <a16:creationId xmlns:a16="http://schemas.microsoft.com/office/drawing/2014/main" id="{561283B9-B058-447A-B7CF-2B72FC52E3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 y="2640"/>
                          <a:ext cx="2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9277" name="Group 13">
            <a:extLst>
              <a:ext uri="{FF2B5EF4-FFF2-40B4-BE49-F238E27FC236}">
                <a16:creationId xmlns:a16="http://schemas.microsoft.com/office/drawing/2014/main" id="{6C6F3A4A-1FFF-4775-A808-E32E0E60A874}"/>
              </a:ext>
            </a:extLst>
          </p:cNvPr>
          <p:cNvGrpSpPr>
            <a:grpSpLocks/>
          </p:cNvGrpSpPr>
          <p:nvPr/>
        </p:nvGrpSpPr>
        <p:grpSpPr bwMode="auto">
          <a:xfrm>
            <a:off x="2058988" y="2959100"/>
            <a:ext cx="392112" cy="495300"/>
            <a:chOff x="1289" y="2616"/>
            <a:chExt cx="247" cy="312"/>
          </a:xfrm>
        </p:grpSpPr>
        <p:sp>
          <p:nvSpPr>
            <p:cNvPr id="779278" name="Oval 14">
              <a:extLst>
                <a:ext uri="{FF2B5EF4-FFF2-40B4-BE49-F238E27FC236}">
                  <a16:creationId xmlns:a16="http://schemas.microsoft.com/office/drawing/2014/main" id="{C23CF5F7-8B46-4A0A-A8A2-2D15752D3AD3}"/>
                </a:ext>
              </a:extLst>
            </p:cNvPr>
            <p:cNvSpPr>
              <a:spLocks noChangeArrowheads="1"/>
            </p:cNvSpPr>
            <p:nvPr/>
          </p:nvSpPr>
          <p:spPr bwMode="auto">
            <a:xfrm>
              <a:off x="1344" y="2616"/>
              <a:ext cx="48" cy="4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9279" name="Object 15">
              <a:extLst>
                <a:ext uri="{FF2B5EF4-FFF2-40B4-BE49-F238E27FC236}">
                  <a16:creationId xmlns:a16="http://schemas.microsoft.com/office/drawing/2014/main" id="{DE39BBF1-E319-4C9A-A37F-6A78AA479D67}"/>
                </a:ext>
              </a:extLst>
            </p:cNvPr>
            <p:cNvGraphicFramePr>
              <a:graphicFrameLocks noChangeAspect="1"/>
            </p:cNvGraphicFramePr>
            <p:nvPr/>
          </p:nvGraphicFramePr>
          <p:xfrm>
            <a:off x="1289" y="2640"/>
            <a:ext cx="247" cy="288"/>
          </p:xfrm>
          <a:graphic>
            <a:graphicData uri="http://schemas.openxmlformats.org/presentationml/2006/ole">
              <mc:AlternateContent xmlns:mc="http://schemas.openxmlformats.org/markup-compatibility/2006">
                <mc:Choice xmlns:v="urn:schemas-microsoft-com:vml" Requires="v">
                  <p:oleObj spid="_x0000_s31048" name="公式" r:id="rId7" imgW="393480" imgH="457200" progId="Equation.3">
                    <p:embed/>
                  </p:oleObj>
                </mc:Choice>
                <mc:Fallback>
                  <p:oleObj name="公式" r:id="rId7" imgW="393480" imgH="457200" progId="Equation.3">
                    <p:embed/>
                    <p:pic>
                      <p:nvPicPr>
                        <p:cNvPr id="779279" name="Object 15">
                          <a:extLst>
                            <a:ext uri="{FF2B5EF4-FFF2-40B4-BE49-F238E27FC236}">
                              <a16:creationId xmlns:a16="http://schemas.microsoft.com/office/drawing/2014/main" id="{DE39BBF1-E319-4C9A-A37F-6A78AA479D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9" y="2640"/>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79280" name="Object 16">
            <a:extLst>
              <a:ext uri="{FF2B5EF4-FFF2-40B4-BE49-F238E27FC236}">
                <a16:creationId xmlns:a16="http://schemas.microsoft.com/office/drawing/2014/main" id="{9CAEF08A-5A61-40A4-A829-27AAAA727546}"/>
              </a:ext>
            </a:extLst>
          </p:cNvPr>
          <p:cNvGraphicFramePr>
            <a:graphicFrameLocks noChangeAspect="1"/>
          </p:cNvGraphicFramePr>
          <p:nvPr/>
        </p:nvGraphicFramePr>
        <p:xfrm>
          <a:off x="5041900" y="2997200"/>
          <a:ext cx="762000" cy="457200"/>
        </p:xfrm>
        <a:graphic>
          <a:graphicData uri="http://schemas.openxmlformats.org/presentationml/2006/ole">
            <mc:AlternateContent xmlns:mc="http://schemas.openxmlformats.org/markup-compatibility/2006">
              <mc:Choice xmlns:v="urn:schemas-microsoft-com:vml" Requires="v">
                <p:oleObj spid="_x0000_s31049" name="公式" r:id="rId9" imgW="761760" imgH="457200" progId="Equation.3">
                  <p:embed/>
                </p:oleObj>
              </mc:Choice>
              <mc:Fallback>
                <p:oleObj name="公式" r:id="rId9" imgW="761760" imgH="457200" progId="Equation.3">
                  <p:embed/>
                  <p:pic>
                    <p:nvPicPr>
                      <p:cNvPr id="779280" name="Object 16">
                        <a:extLst>
                          <a:ext uri="{FF2B5EF4-FFF2-40B4-BE49-F238E27FC236}">
                            <a16:creationId xmlns:a16="http://schemas.microsoft.com/office/drawing/2014/main" id="{9CAEF08A-5A61-40A4-A829-27AAAA7275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1900" y="2997200"/>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9281" name="Group 17">
            <a:extLst>
              <a:ext uri="{FF2B5EF4-FFF2-40B4-BE49-F238E27FC236}">
                <a16:creationId xmlns:a16="http://schemas.microsoft.com/office/drawing/2014/main" id="{742B0838-2BDD-405E-9E42-03D879879CCB}"/>
              </a:ext>
            </a:extLst>
          </p:cNvPr>
          <p:cNvGrpSpPr>
            <a:grpSpLocks/>
          </p:cNvGrpSpPr>
          <p:nvPr/>
        </p:nvGrpSpPr>
        <p:grpSpPr bwMode="auto">
          <a:xfrm>
            <a:off x="3213100" y="2959100"/>
            <a:ext cx="736600" cy="495300"/>
            <a:chOff x="2016" y="2616"/>
            <a:chExt cx="464" cy="312"/>
          </a:xfrm>
        </p:grpSpPr>
        <p:sp>
          <p:nvSpPr>
            <p:cNvPr id="779282" name="Oval 18">
              <a:extLst>
                <a:ext uri="{FF2B5EF4-FFF2-40B4-BE49-F238E27FC236}">
                  <a16:creationId xmlns:a16="http://schemas.microsoft.com/office/drawing/2014/main" id="{0992FBE0-5CA6-4E89-8029-8ED704BBE91A}"/>
                </a:ext>
              </a:extLst>
            </p:cNvPr>
            <p:cNvSpPr>
              <a:spLocks noChangeArrowheads="1"/>
            </p:cNvSpPr>
            <p:nvPr/>
          </p:nvSpPr>
          <p:spPr bwMode="auto">
            <a:xfrm>
              <a:off x="2160" y="2616"/>
              <a:ext cx="48" cy="4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9283" name="Object 19">
              <a:extLst>
                <a:ext uri="{FF2B5EF4-FFF2-40B4-BE49-F238E27FC236}">
                  <a16:creationId xmlns:a16="http://schemas.microsoft.com/office/drawing/2014/main" id="{84459D40-239C-4C23-906A-E1A7F74CD6A6}"/>
                </a:ext>
              </a:extLst>
            </p:cNvPr>
            <p:cNvGraphicFramePr>
              <a:graphicFrameLocks noChangeAspect="1"/>
            </p:cNvGraphicFramePr>
            <p:nvPr/>
          </p:nvGraphicFramePr>
          <p:xfrm>
            <a:off x="2016" y="2640"/>
            <a:ext cx="464" cy="288"/>
          </p:xfrm>
          <a:graphic>
            <a:graphicData uri="http://schemas.openxmlformats.org/presentationml/2006/ole">
              <mc:AlternateContent xmlns:mc="http://schemas.openxmlformats.org/markup-compatibility/2006">
                <mc:Choice xmlns:v="urn:schemas-microsoft-com:vml" Requires="v">
                  <p:oleObj spid="_x0000_s31050" name="公式" r:id="rId11" imgW="736560" imgH="457200" progId="Equation.3">
                    <p:embed/>
                  </p:oleObj>
                </mc:Choice>
                <mc:Fallback>
                  <p:oleObj name="公式" r:id="rId11" imgW="736560" imgH="457200" progId="Equation.3">
                    <p:embed/>
                    <p:pic>
                      <p:nvPicPr>
                        <p:cNvPr id="779283" name="Object 19">
                          <a:extLst>
                            <a:ext uri="{FF2B5EF4-FFF2-40B4-BE49-F238E27FC236}">
                              <a16:creationId xmlns:a16="http://schemas.microsoft.com/office/drawing/2014/main" id="{84459D40-239C-4C23-906A-E1A7F74CD6A6}"/>
                            </a:ext>
                          </a:extLst>
                        </p:cNvPr>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 y="2640"/>
                          <a:ext cx="4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9284" name="Group 20">
            <a:extLst>
              <a:ext uri="{FF2B5EF4-FFF2-40B4-BE49-F238E27FC236}">
                <a16:creationId xmlns:a16="http://schemas.microsoft.com/office/drawing/2014/main" id="{40E10AC3-6FB8-45F9-BF78-9E59449F3494}"/>
              </a:ext>
            </a:extLst>
          </p:cNvPr>
          <p:cNvGrpSpPr>
            <a:grpSpLocks/>
          </p:cNvGrpSpPr>
          <p:nvPr/>
        </p:nvGrpSpPr>
        <p:grpSpPr bwMode="auto">
          <a:xfrm>
            <a:off x="6108700" y="2959100"/>
            <a:ext cx="392113" cy="495300"/>
            <a:chOff x="3840" y="2616"/>
            <a:chExt cx="247" cy="312"/>
          </a:xfrm>
        </p:grpSpPr>
        <p:graphicFrame>
          <p:nvGraphicFramePr>
            <p:cNvPr id="779285" name="Object 21">
              <a:extLst>
                <a:ext uri="{FF2B5EF4-FFF2-40B4-BE49-F238E27FC236}">
                  <a16:creationId xmlns:a16="http://schemas.microsoft.com/office/drawing/2014/main" id="{4DB329B2-A1D1-42EB-A89E-BB44BDE9247D}"/>
                </a:ext>
              </a:extLst>
            </p:cNvPr>
            <p:cNvGraphicFramePr>
              <a:graphicFrameLocks noChangeAspect="1"/>
            </p:cNvGraphicFramePr>
            <p:nvPr/>
          </p:nvGraphicFramePr>
          <p:xfrm>
            <a:off x="3840" y="2640"/>
            <a:ext cx="247" cy="288"/>
          </p:xfrm>
          <a:graphic>
            <a:graphicData uri="http://schemas.openxmlformats.org/presentationml/2006/ole">
              <mc:AlternateContent xmlns:mc="http://schemas.openxmlformats.org/markup-compatibility/2006">
                <mc:Choice xmlns:v="urn:schemas-microsoft-com:vml" Requires="v">
                  <p:oleObj spid="_x0000_s31051" name="公式" r:id="rId13" imgW="393480" imgH="457200" progId="Equation.3">
                    <p:embed/>
                  </p:oleObj>
                </mc:Choice>
                <mc:Fallback>
                  <p:oleObj name="公式" r:id="rId13" imgW="393480" imgH="457200" progId="Equation.3">
                    <p:embed/>
                    <p:pic>
                      <p:nvPicPr>
                        <p:cNvPr id="779285" name="Object 21">
                          <a:extLst>
                            <a:ext uri="{FF2B5EF4-FFF2-40B4-BE49-F238E27FC236}">
                              <a16:creationId xmlns:a16="http://schemas.microsoft.com/office/drawing/2014/main" id="{4DB329B2-A1D1-42EB-A89E-BB44BDE924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2640"/>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9286" name="Oval 22">
              <a:extLst>
                <a:ext uri="{FF2B5EF4-FFF2-40B4-BE49-F238E27FC236}">
                  <a16:creationId xmlns:a16="http://schemas.microsoft.com/office/drawing/2014/main" id="{00C331C8-8FE4-4709-B17C-7E50528F2B29}"/>
                </a:ext>
              </a:extLst>
            </p:cNvPr>
            <p:cNvSpPr>
              <a:spLocks noChangeArrowheads="1"/>
            </p:cNvSpPr>
            <p:nvPr/>
          </p:nvSpPr>
          <p:spPr bwMode="auto">
            <a:xfrm>
              <a:off x="3936" y="2616"/>
              <a:ext cx="48" cy="4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9287" name="Text Box 23">
            <a:extLst>
              <a:ext uri="{FF2B5EF4-FFF2-40B4-BE49-F238E27FC236}">
                <a16:creationId xmlns:a16="http://schemas.microsoft.com/office/drawing/2014/main" id="{9C04B960-B9FF-48E1-9456-DF57CF797490}"/>
              </a:ext>
            </a:extLst>
          </p:cNvPr>
          <p:cNvSpPr txBox="1">
            <a:spLocks noChangeArrowheads="1"/>
          </p:cNvSpPr>
          <p:nvPr/>
        </p:nvSpPr>
        <p:spPr bwMode="auto">
          <a:xfrm>
            <a:off x="245269" y="525147"/>
            <a:ext cx="4957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chemeClr val="accent2"/>
                </a:solidFill>
              </a:rPr>
              <a:t>数列极限的几何解释</a:t>
            </a:r>
            <a:r>
              <a:rPr lang="en-US" altLang="zh-CN" sz="2800" b="1" dirty="0">
                <a:solidFill>
                  <a:schemeClr val="accent2"/>
                </a:solidFill>
              </a:rPr>
              <a:t>:</a:t>
            </a:r>
            <a:endParaRPr lang="en-US" altLang="zh-CN" sz="2800" b="1" dirty="0"/>
          </a:p>
        </p:txBody>
      </p:sp>
      <p:sp>
        <p:nvSpPr>
          <p:cNvPr id="779288" name="Oval 24">
            <a:extLst>
              <a:ext uri="{FF2B5EF4-FFF2-40B4-BE49-F238E27FC236}">
                <a16:creationId xmlns:a16="http://schemas.microsoft.com/office/drawing/2014/main" id="{D67E113D-56E9-47B8-831C-1AA5C5E8D0A7}"/>
              </a:ext>
            </a:extLst>
          </p:cNvPr>
          <p:cNvSpPr>
            <a:spLocks noChangeArrowheads="1"/>
          </p:cNvSpPr>
          <p:nvPr/>
        </p:nvSpPr>
        <p:spPr bwMode="auto">
          <a:xfrm>
            <a:off x="5118100" y="2959100"/>
            <a:ext cx="76200" cy="76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89" name="Oval 25">
            <a:extLst>
              <a:ext uri="{FF2B5EF4-FFF2-40B4-BE49-F238E27FC236}">
                <a16:creationId xmlns:a16="http://schemas.microsoft.com/office/drawing/2014/main" id="{0033CBD2-20AC-49E1-B424-2B19441EFF1C}"/>
              </a:ext>
            </a:extLst>
          </p:cNvPr>
          <p:cNvSpPr>
            <a:spLocks noChangeArrowheads="1"/>
          </p:cNvSpPr>
          <p:nvPr/>
        </p:nvSpPr>
        <p:spPr bwMode="auto">
          <a:xfrm>
            <a:off x="3822700" y="2959100"/>
            <a:ext cx="76200" cy="76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90" name="Oval 26">
            <a:extLst>
              <a:ext uri="{FF2B5EF4-FFF2-40B4-BE49-F238E27FC236}">
                <a16:creationId xmlns:a16="http://schemas.microsoft.com/office/drawing/2014/main" id="{DA16DB32-A4CE-4054-A1A9-44286FEB3B6E}"/>
              </a:ext>
            </a:extLst>
          </p:cNvPr>
          <p:cNvSpPr>
            <a:spLocks noChangeArrowheads="1"/>
          </p:cNvSpPr>
          <p:nvPr/>
        </p:nvSpPr>
        <p:spPr bwMode="auto">
          <a:xfrm>
            <a:off x="5346700" y="2959100"/>
            <a:ext cx="76200" cy="76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91" name="Oval 27">
            <a:extLst>
              <a:ext uri="{FF2B5EF4-FFF2-40B4-BE49-F238E27FC236}">
                <a16:creationId xmlns:a16="http://schemas.microsoft.com/office/drawing/2014/main" id="{BD6AFD59-5FFF-4B2D-AABA-46F749A2375F}"/>
              </a:ext>
            </a:extLst>
          </p:cNvPr>
          <p:cNvSpPr>
            <a:spLocks noChangeArrowheads="1"/>
          </p:cNvSpPr>
          <p:nvPr/>
        </p:nvSpPr>
        <p:spPr bwMode="auto">
          <a:xfrm>
            <a:off x="4203700" y="2959100"/>
            <a:ext cx="76200" cy="76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9292" name="Group 28">
            <a:extLst>
              <a:ext uri="{FF2B5EF4-FFF2-40B4-BE49-F238E27FC236}">
                <a16:creationId xmlns:a16="http://schemas.microsoft.com/office/drawing/2014/main" id="{B574CBE1-7A98-4409-AABB-A4A3ABF20BB7}"/>
              </a:ext>
            </a:extLst>
          </p:cNvPr>
          <p:cNvGrpSpPr>
            <a:grpSpLocks/>
          </p:cNvGrpSpPr>
          <p:nvPr/>
        </p:nvGrpSpPr>
        <p:grpSpPr bwMode="auto">
          <a:xfrm>
            <a:off x="2724150" y="2516188"/>
            <a:ext cx="773113" cy="519112"/>
            <a:chOff x="1708" y="2337"/>
            <a:chExt cx="487" cy="327"/>
          </a:xfrm>
        </p:grpSpPr>
        <p:sp>
          <p:nvSpPr>
            <p:cNvPr id="779293" name="Oval 29">
              <a:extLst>
                <a:ext uri="{FF2B5EF4-FFF2-40B4-BE49-F238E27FC236}">
                  <a16:creationId xmlns:a16="http://schemas.microsoft.com/office/drawing/2014/main" id="{8A1B66DA-4D3E-4E57-9C30-32257DD38D69}"/>
                </a:ext>
              </a:extLst>
            </p:cNvPr>
            <p:cNvSpPr>
              <a:spLocks noChangeArrowheads="1"/>
            </p:cNvSpPr>
            <p:nvPr/>
          </p:nvSpPr>
          <p:spPr bwMode="auto">
            <a:xfrm>
              <a:off x="1968" y="2616"/>
              <a:ext cx="48" cy="4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9294" name="Object 30">
              <a:extLst>
                <a:ext uri="{FF2B5EF4-FFF2-40B4-BE49-F238E27FC236}">
                  <a16:creationId xmlns:a16="http://schemas.microsoft.com/office/drawing/2014/main" id="{5F4DBA7E-433E-4215-A0CD-37F6C261AB27}"/>
                </a:ext>
              </a:extLst>
            </p:cNvPr>
            <p:cNvGraphicFramePr>
              <a:graphicFrameLocks noChangeAspect="1"/>
            </p:cNvGraphicFramePr>
            <p:nvPr/>
          </p:nvGraphicFramePr>
          <p:xfrm>
            <a:off x="1708" y="2337"/>
            <a:ext cx="487" cy="159"/>
          </p:xfrm>
          <a:graphic>
            <a:graphicData uri="http://schemas.openxmlformats.org/presentationml/2006/ole">
              <mc:AlternateContent xmlns:mc="http://schemas.openxmlformats.org/markup-compatibility/2006">
                <mc:Choice xmlns:v="urn:schemas-microsoft-com:vml" Requires="v">
                  <p:oleObj spid="_x0000_s31052" name="公式" r:id="rId15" imgW="774360" imgH="253800" progId="Equation.3">
                    <p:embed/>
                  </p:oleObj>
                </mc:Choice>
                <mc:Fallback>
                  <p:oleObj name="公式" r:id="rId15" imgW="774360" imgH="253800" progId="Equation.3">
                    <p:embed/>
                    <p:pic>
                      <p:nvPicPr>
                        <p:cNvPr id="779294" name="Object 30">
                          <a:extLst>
                            <a:ext uri="{FF2B5EF4-FFF2-40B4-BE49-F238E27FC236}">
                              <a16:creationId xmlns:a16="http://schemas.microsoft.com/office/drawing/2014/main" id="{5F4DBA7E-433E-4215-A0CD-37F6C261AB2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8" y="2337"/>
                          <a:ext cx="48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9295" name="Group 31">
            <a:extLst>
              <a:ext uri="{FF2B5EF4-FFF2-40B4-BE49-F238E27FC236}">
                <a16:creationId xmlns:a16="http://schemas.microsoft.com/office/drawing/2014/main" id="{61208AA3-4128-42CA-90DE-856236EBE3DF}"/>
              </a:ext>
            </a:extLst>
          </p:cNvPr>
          <p:cNvGrpSpPr>
            <a:grpSpLocks/>
          </p:cNvGrpSpPr>
          <p:nvPr/>
        </p:nvGrpSpPr>
        <p:grpSpPr bwMode="auto">
          <a:xfrm>
            <a:off x="5264150" y="2457450"/>
            <a:ext cx="787400" cy="577850"/>
            <a:chOff x="3308" y="2300"/>
            <a:chExt cx="496" cy="364"/>
          </a:xfrm>
        </p:grpSpPr>
        <p:sp>
          <p:nvSpPr>
            <p:cNvPr id="779296" name="Oval 32">
              <a:extLst>
                <a:ext uri="{FF2B5EF4-FFF2-40B4-BE49-F238E27FC236}">
                  <a16:creationId xmlns:a16="http://schemas.microsoft.com/office/drawing/2014/main" id="{78AF9795-C113-404A-A88E-937EE3C41C64}"/>
                </a:ext>
              </a:extLst>
            </p:cNvPr>
            <p:cNvSpPr>
              <a:spLocks noChangeArrowheads="1"/>
            </p:cNvSpPr>
            <p:nvPr/>
          </p:nvSpPr>
          <p:spPr bwMode="auto">
            <a:xfrm>
              <a:off x="3600" y="2616"/>
              <a:ext cx="48" cy="4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9297" name="Object 33">
              <a:extLst>
                <a:ext uri="{FF2B5EF4-FFF2-40B4-BE49-F238E27FC236}">
                  <a16:creationId xmlns:a16="http://schemas.microsoft.com/office/drawing/2014/main" id="{7FF25091-6AA0-4AD6-BDEC-87D15EEEB663}"/>
                </a:ext>
              </a:extLst>
            </p:cNvPr>
            <p:cNvGraphicFramePr>
              <a:graphicFrameLocks noChangeAspect="1"/>
            </p:cNvGraphicFramePr>
            <p:nvPr/>
          </p:nvGraphicFramePr>
          <p:xfrm>
            <a:off x="3308" y="2300"/>
            <a:ext cx="496" cy="167"/>
          </p:xfrm>
          <a:graphic>
            <a:graphicData uri="http://schemas.openxmlformats.org/presentationml/2006/ole">
              <mc:AlternateContent xmlns:mc="http://schemas.openxmlformats.org/markup-compatibility/2006">
                <mc:Choice xmlns:v="urn:schemas-microsoft-com:vml" Requires="v">
                  <p:oleObj spid="_x0000_s31053" name="公式" r:id="rId17" imgW="787320" imgH="266400" progId="Equation.3">
                    <p:embed/>
                  </p:oleObj>
                </mc:Choice>
                <mc:Fallback>
                  <p:oleObj name="公式" r:id="rId17" imgW="787320" imgH="266400" progId="Equation.3">
                    <p:embed/>
                    <p:pic>
                      <p:nvPicPr>
                        <p:cNvPr id="779297" name="Object 33">
                          <a:extLst>
                            <a:ext uri="{FF2B5EF4-FFF2-40B4-BE49-F238E27FC236}">
                              <a16:creationId xmlns:a16="http://schemas.microsoft.com/office/drawing/2014/main" id="{7FF25091-6AA0-4AD6-BDEC-87D15EEEB66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08" y="2300"/>
                          <a:ext cx="496"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9298" name="Group 34">
            <a:extLst>
              <a:ext uri="{FF2B5EF4-FFF2-40B4-BE49-F238E27FC236}">
                <a16:creationId xmlns:a16="http://schemas.microsoft.com/office/drawing/2014/main" id="{2FFD6D6B-7B4D-42E3-BA37-3CED3E164A9B}"/>
              </a:ext>
            </a:extLst>
          </p:cNvPr>
          <p:cNvGrpSpPr>
            <a:grpSpLocks/>
          </p:cNvGrpSpPr>
          <p:nvPr/>
        </p:nvGrpSpPr>
        <p:grpSpPr bwMode="auto">
          <a:xfrm>
            <a:off x="4375150" y="2959100"/>
            <a:ext cx="239713" cy="419100"/>
            <a:chOff x="2748" y="2616"/>
            <a:chExt cx="151" cy="264"/>
          </a:xfrm>
        </p:grpSpPr>
        <p:sp>
          <p:nvSpPr>
            <p:cNvPr id="779299" name="Oval 35">
              <a:extLst>
                <a:ext uri="{FF2B5EF4-FFF2-40B4-BE49-F238E27FC236}">
                  <a16:creationId xmlns:a16="http://schemas.microsoft.com/office/drawing/2014/main" id="{F85EE216-C25E-4ADC-A982-4CD4F50DBF8F}"/>
                </a:ext>
              </a:extLst>
            </p:cNvPr>
            <p:cNvSpPr>
              <a:spLocks noChangeArrowheads="1"/>
            </p:cNvSpPr>
            <p:nvPr/>
          </p:nvSpPr>
          <p:spPr bwMode="auto">
            <a:xfrm>
              <a:off x="2784" y="2616"/>
              <a:ext cx="48" cy="4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79300" name="Object 36">
              <a:extLst>
                <a:ext uri="{FF2B5EF4-FFF2-40B4-BE49-F238E27FC236}">
                  <a16:creationId xmlns:a16="http://schemas.microsoft.com/office/drawing/2014/main" id="{61097C93-0D7A-4263-B668-2609A4173A10}"/>
                </a:ext>
              </a:extLst>
            </p:cNvPr>
            <p:cNvGraphicFramePr>
              <a:graphicFrameLocks noChangeAspect="1"/>
            </p:cNvGraphicFramePr>
            <p:nvPr/>
          </p:nvGraphicFramePr>
          <p:xfrm>
            <a:off x="2748" y="2721"/>
            <a:ext cx="151" cy="159"/>
          </p:xfrm>
          <a:graphic>
            <a:graphicData uri="http://schemas.openxmlformats.org/presentationml/2006/ole">
              <mc:AlternateContent xmlns:mc="http://schemas.openxmlformats.org/markup-compatibility/2006">
                <mc:Choice xmlns:v="urn:schemas-microsoft-com:vml" Requires="v">
                  <p:oleObj spid="_x0000_s31054" name="公式" r:id="rId19" imgW="241200" imgH="253800" progId="Equation.3">
                    <p:embed/>
                  </p:oleObj>
                </mc:Choice>
                <mc:Fallback>
                  <p:oleObj name="公式" r:id="rId19" imgW="241200" imgH="253800" progId="Equation.3">
                    <p:embed/>
                    <p:pic>
                      <p:nvPicPr>
                        <p:cNvPr id="779300" name="Object 36">
                          <a:extLst>
                            <a:ext uri="{FF2B5EF4-FFF2-40B4-BE49-F238E27FC236}">
                              <a16:creationId xmlns:a16="http://schemas.microsoft.com/office/drawing/2014/main" id="{61097C93-0D7A-4263-B668-2609A4173A1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48" y="2721"/>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79301" name="Object 37">
            <a:extLst>
              <a:ext uri="{FF2B5EF4-FFF2-40B4-BE49-F238E27FC236}">
                <a16:creationId xmlns:a16="http://schemas.microsoft.com/office/drawing/2014/main" id="{0A920387-1FB0-4A65-928F-611F834D2B58}"/>
              </a:ext>
            </a:extLst>
          </p:cNvPr>
          <p:cNvGraphicFramePr>
            <a:graphicFrameLocks noChangeAspect="1"/>
          </p:cNvGraphicFramePr>
          <p:nvPr/>
        </p:nvGraphicFramePr>
        <p:xfrm>
          <a:off x="1258888" y="4016375"/>
          <a:ext cx="6516687" cy="2182813"/>
        </p:xfrm>
        <a:graphic>
          <a:graphicData uri="http://schemas.openxmlformats.org/presentationml/2006/ole">
            <mc:AlternateContent xmlns:mc="http://schemas.openxmlformats.org/markup-compatibility/2006">
              <mc:Choice xmlns:v="urn:schemas-microsoft-com:vml" Requires="v">
                <p:oleObj spid="_x0000_s31055" name="公式" r:id="rId21" imgW="2831760" imgH="952200" progId="Equation.3">
                  <p:embed/>
                </p:oleObj>
              </mc:Choice>
              <mc:Fallback>
                <p:oleObj name="公式" r:id="rId21" imgW="2831760" imgH="952200" progId="Equation.3">
                  <p:embed/>
                  <p:pic>
                    <p:nvPicPr>
                      <p:cNvPr id="779301" name="Object 37">
                        <a:extLst>
                          <a:ext uri="{FF2B5EF4-FFF2-40B4-BE49-F238E27FC236}">
                            <a16:creationId xmlns:a16="http://schemas.microsoft.com/office/drawing/2014/main" id="{0A920387-1FB0-4A65-928F-611F834D2B5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58888" y="4016375"/>
                        <a:ext cx="6516687" cy="218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9302" name="Object 38">
            <a:extLst>
              <a:ext uri="{FF2B5EF4-FFF2-40B4-BE49-F238E27FC236}">
                <a16:creationId xmlns:a16="http://schemas.microsoft.com/office/drawing/2014/main" id="{9E726954-2AFF-4047-BA36-0C2634D88657}"/>
              </a:ext>
            </a:extLst>
          </p:cNvPr>
          <p:cNvGraphicFramePr>
            <a:graphicFrameLocks noChangeAspect="1"/>
          </p:cNvGraphicFramePr>
          <p:nvPr/>
        </p:nvGraphicFramePr>
        <p:xfrm>
          <a:off x="1033463" y="1398588"/>
          <a:ext cx="6623050" cy="711200"/>
        </p:xfrm>
        <a:graphic>
          <a:graphicData uri="http://schemas.openxmlformats.org/presentationml/2006/ole">
            <mc:AlternateContent xmlns:mc="http://schemas.openxmlformats.org/markup-compatibility/2006">
              <mc:Choice xmlns:v="urn:schemas-microsoft-com:vml" Requires="v">
                <p:oleObj spid="_x0000_s31056" name="公式" r:id="rId23" imgW="2882880" imgH="317160" progId="Equation.3">
                  <p:embed/>
                </p:oleObj>
              </mc:Choice>
              <mc:Fallback>
                <p:oleObj name="公式" r:id="rId23" imgW="2882880" imgH="317160" progId="Equation.3">
                  <p:embed/>
                  <p:pic>
                    <p:nvPicPr>
                      <p:cNvPr id="779302" name="Object 38">
                        <a:extLst>
                          <a:ext uri="{FF2B5EF4-FFF2-40B4-BE49-F238E27FC236}">
                            <a16:creationId xmlns:a16="http://schemas.microsoft.com/office/drawing/2014/main" id="{9E726954-2AFF-4047-BA36-0C2634D8865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33463" y="1398588"/>
                        <a:ext cx="662305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9303" name="AutoShape 39">
            <a:extLst>
              <a:ext uri="{FF2B5EF4-FFF2-40B4-BE49-F238E27FC236}">
                <a16:creationId xmlns:a16="http://schemas.microsoft.com/office/drawing/2014/main" id="{FA5CABB0-755D-434C-8EB5-579DB282316E}"/>
              </a:ext>
            </a:extLst>
          </p:cNvPr>
          <p:cNvSpPr>
            <a:spLocks noChangeArrowheads="1"/>
          </p:cNvSpPr>
          <p:nvPr/>
        </p:nvSpPr>
        <p:spPr bwMode="auto">
          <a:xfrm>
            <a:off x="3167063" y="2703513"/>
            <a:ext cx="2611437" cy="530225"/>
          </a:xfrm>
          <a:prstGeom prst="bracketPair">
            <a:avLst>
              <a:gd name="adj" fmla="val 16667"/>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779304" name="Object 40">
            <a:extLst>
              <a:ext uri="{FF2B5EF4-FFF2-40B4-BE49-F238E27FC236}">
                <a16:creationId xmlns:a16="http://schemas.microsoft.com/office/drawing/2014/main" id="{8131A764-1E32-4EFC-943A-EFE2CDD64861}"/>
              </a:ext>
            </a:extLst>
          </p:cNvPr>
          <p:cNvGraphicFramePr>
            <a:graphicFrameLocks noChangeAspect="1"/>
          </p:cNvGraphicFramePr>
          <p:nvPr/>
        </p:nvGraphicFramePr>
        <p:xfrm>
          <a:off x="3709988" y="2397125"/>
          <a:ext cx="711200" cy="492125"/>
        </p:xfrm>
        <a:graphic>
          <a:graphicData uri="http://schemas.openxmlformats.org/presentationml/2006/ole">
            <mc:AlternateContent xmlns:mc="http://schemas.openxmlformats.org/markup-compatibility/2006">
              <mc:Choice xmlns:v="urn:schemas-microsoft-com:vml" Requires="v">
                <p:oleObj spid="_x0000_s31057" name="公式" r:id="rId25" imgW="330120" imgH="228600" progId="Equation.3">
                  <p:embed/>
                </p:oleObj>
              </mc:Choice>
              <mc:Fallback>
                <p:oleObj name="公式" r:id="rId25" imgW="330120" imgH="228600" progId="Equation.3">
                  <p:embed/>
                  <p:pic>
                    <p:nvPicPr>
                      <p:cNvPr id="779304" name="Object 40">
                        <a:extLst>
                          <a:ext uri="{FF2B5EF4-FFF2-40B4-BE49-F238E27FC236}">
                            <a16:creationId xmlns:a16="http://schemas.microsoft.com/office/drawing/2014/main" id="{8131A764-1E32-4EFC-943A-EFE2CDD6486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09988" y="2397125"/>
                        <a:ext cx="7112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930428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9302"/>
                                        </p:tgtEl>
                                        <p:attrNameLst>
                                          <p:attrName>style.visibility</p:attrName>
                                        </p:attrNameLst>
                                      </p:cBhvr>
                                      <p:to>
                                        <p:strVal val="visible"/>
                                      </p:to>
                                    </p:set>
                                    <p:animEffect transition="in" filter="wipe(left)">
                                      <p:cBhvr>
                                        <p:cTn id="7" dur="3000"/>
                                        <p:tgtEl>
                                          <p:spTgt spid="779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9267"/>
                                        </p:tgtEl>
                                        <p:attrNameLst>
                                          <p:attrName>style.visibility</p:attrName>
                                        </p:attrNameLst>
                                      </p:cBhvr>
                                      <p:to>
                                        <p:strVal val="visible"/>
                                      </p:to>
                                    </p:set>
                                    <p:animEffect transition="in" filter="wipe(left)">
                                      <p:cBhvr>
                                        <p:cTn id="12" dur="500"/>
                                        <p:tgtEl>
                                          <p:spTgt spid="77926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79298"/>
                                        </p:tgtEl>
                                        <p:attrNameLst>
                                          <p:attrName>style.visibility</p:attrName>
                                        </p:attrNameLst>
                                      </p:cBhvr>
                                      <p:to>
                                        <p:strVal val="visible"/>
                                      </p:to>
                                    </p:set>
                                    <p:animEffect transition="in" filter="wipe(left)">
                                      <p:cBhvr>
                                        <p:cTn id="16" dur="500"/>
                                        <p:tgtEl>
                                          <p:spTgt spid="779298"/>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779292"/>
                                        </p:tgtEl>
                                        <p:attrNameLst>
                                          <p:attrName>style.visibility</p:attrName>
                                        </p:attrNameLst>
                                      </p:cBhvr>
                                      <p:to>
                                        <p:strVal val="visible"/>
                                      </p:to>
                                    </p:set>
                                    <p:animEffect transition="in" filter="wipe(left)">
                                      <p:cBhvr>
                                        <p:cTn id="20" dur="500"/>
                                        <p:tgtEl>
                                          <p:spTgt spid="779292"/>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779295"/>
                                        </p:tgtEl>
                                        <p:attrNameLst>
                                          <p:attrName>style.visibility</p:attrName>
                                        </p:attrNameLst>
                                      </p:cBhvr>
                                      <p:to>
                                        <p:strVal val="visible"/>
                                      </p:to>
                                    </p:set>
                                    <p:animEffect transition="in" filter="wipe(left)">
                                      <p:cBhvr>
                                        <p:cTn id="24" dur="500"/>
                                        <p:tgtEl>
                                          <p:spTgt spid="779295"/>
                                        </p:tgtEl>
                                      </p:cBhvr>
                                    </p:animEffect>
                                  </p:childTnLst>
                                </p:cTn>
                              </p:par>
                            </p:childTnLst>
                          </p:cTn>
                        </p:par>
                        <p:par>
                          <p:cTn id="25" fill="hold" nodeType="afterGroup">
                            <p:stCondLst>
                              <p:cond delay="2000"/>
                            </p:stCondLst>
                            <p:childTnLst>
                              <p:par>
                                <p:cTn id="26" presetID="22" presetClass="entr" presetSubtype="1" fill="hold" nodeType="afterEffect">
                                  <p:stCondLst>
                                    <p:cond delay="0"/>
                                  </p:stCondLst>
                                  <p:childTnLst>
                                    <p:set>
                                      <p:cBhvr>
                                        <p:cTn id="27" dur="1" fill="hold">
                                          <p:stCondLst>
                                            <p:cond delay="0"/>
                                          </p:stCondLst>
                                        </p:cTn>
                                        <p:tgtEl>
                                          <p:spTgt spid="779303"/>
                                        </p:tgtEl>
                                        <p:attrNameLst>
                                          <p:attrName>style.visibility</p:attrName>
                                        </p:attrNameLst>
                                      </p:cBhvr>
                                      <p:to>
                                        <p:strVal val="visible"/>
                                      </p:to>
                                    </p:set>
                                    <p:animEffect transition="in" filter="wipe(up)">
                                      <p:cBhvr>
                                        <p:cTn id="28" dur="3000"/>
                                        <p:tgtEl>
                                          <p:spTgt spid="779303"/>
                                        </p:tgtEl>
                                      </p:cBhvr>
                                    </p:animEffect>
                                  </p:childTnLst>
                                </p:cTn>
                              </p:par>
                            </p:childTnLst>
                          </p:cTn>
                        </p:par>
                        <p:par>
                          <p:cTn id="29" fill="hold" nodeType="afterGroup">
                            <p:stCondLst>
                              <p:cond delay="5000"/>
                            </p:stCondLst>
                            <p:childTnLst>
                              <p:par>
                                <p:cTn id="30" presetID="22" presetClass="entr" presetSubtype="8" fill="hold" nodeType="afterEffect">
                                  <p:stCondLst>
                                    <p:cond delay="0"/>
                                  </p:stCondLst>
                                  <p:childTnLst>
                                    <p:set>
                                      <p:cBhvr>
                                        <p:cTn id="31" dur="1" fill="hold">
                                          <p:stCondLst>
                                            <p:cond delay="0"/>
                                          </p:stCondLst>
                                        </p:cTn>
                                        <p:tgtEl>
                                          <p:spTgt spid="779266"/>
                                        </p:tgtEl>
                                        <p:attrNameLst>
                                          <p:attrName>style.visibility</p:attrName>
                                        </p:attrNameLst>
                                      </p:cBhvr>
                                      <p:to>
                                        <p:strVal val="visible"/>
                                      </p:to>
                                    </p:set>
                                    <p:animEffect transition="in" filter="wipe(left)">
                                      <p:cBhvr>
                                        <p:cTn id="32" dur="3000"/>
                                        <p:tgtEl>
                                          <p:spTgt spid="7792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79274"/>
                                        </p:tgtEl>
                                        <p:attrNameLst>
                                          <p:attrName>style.visibility</p:attrName>
                                        </p:attrNameLst>
                                      </p:cBhvr>
                                      <p:to>
                                        <p:strVal val="visible"/>
                                      </p:to>
                                    </p:set>
                                    <p:animEffect transition="in" filter="wipe(left)">
                                      <p:cBhvr>
                                        <p:cTn id="37" dur="500"/>
                                        <p:tgtEl>
                                          <p:spTgt spid="7792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79277"/>
                                        </p:tgtEl>
                                        <p:attrNameLst>
                                          <p:attrName>style.visibility</p:attrName>
                                        </p:attrNameLst>
                                      </p:cBhvr>
                                      <p:to>
                                        <p:strVal val="visible"/>
                                      </p:to>
                                    </p:set>
                                    <p:animEffect transition="in" filter="wipe(left)">
                                      <p:cBhvr>
                                        <p:cTn id="42" dur="500"/>
                                        <p:tgtEl>
                                          <p:spTgt spid="7792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79284"/>
                                        </p:tgtEl>
                                        <p:attrNameLst>
                                          <p:attrName>style.visibility</p:attrName>
                                        </p:attrNameLst>
                                      </p:cBhvr>
                                      <p:to>
                                        <p:strVal val="visible"/>
                                      </p:to>
                                    </p:set>
                                    <p:animEffect transition="in" filter="wipe(left)">
                                      <p:cBhvr>
                                        <p:cTn id="47" dur="500"/>
                                        <p:tgtEl>
                                          <p:spTgt spid="7792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79281"/>
                                        </p:tgtEl>
                                        <p:attrNameLst>
                                          <p:attrName>style.visibility</p:attrName>
                                        </p:attrNameLst>
                                      </p:cBhvr>
                                      <p:to>
                                        <p:strVal val="visible"/>
                                      </p:to>
                                    </p:set>
                                    <p:animEffect transition="in" filter="wipe(left)">
                                      <p:cBhvr>
                                        <p:cTn id="52" dur="500"/>
                                        <p:tgtEl>
                                          <p:spTgt spid="7792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79288"/>
                                        </p:tgtEl>
                                        <p:attrNameLst>
                                          <p:attrName>style.visibility</p:attrName>
                                        </p:attrNameLst>
                                      </p:cBhvr>
                                      <p:to>
                                        <p:strVal val="visible"/>
                                      </p:to>
                                    </p:set>
                                    <p:animEffect transition="in" filter="wipe(left)">
                                      <p:cBhvr>
                                        <p:cTn id="57" dur="500"/>
                                        <p:tgtEl>
                                          <p:spTgt spid="779288"/>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779280"/>
                                        </p:tgtEl>
                                        <p:attrNameLst>
                                          <p:attrName>style.visibility</p:attrName>
                                        </p:attrNameLst>
                                      </p:cBhvr>
                                      <p:to>
                                        <p:strVal val="visible"/>
                                      </p:to>
                                    </p:set>
                                    <p:animEffect transition="in" filter="wipe(left)">
                                      <p:cBhvr>
                                        <p:cTn id="61" dur="500"/>
                                        <p:tgtEl>
                                          <p:spTgt spid="779280"/>
                                        </p:tgtEl>
                                      </p:cBhvr>
                                    </p:animEffect>
                                  </p:childTnLst>
                                </p:cTn>
                              </p:par>
                            </p:childTnLst>
                          </p:cTn>
                        </p:par>
                        <p:par>
                          <p:cTn id="62" fill="hold" nodeType="afterGroup">
                            <p:stCondLst>
                              <p:cond delay="1000"/>
                            </p:stCondLst>
                            <p:childTnLst>
                              <p:par>
                                <p:cTn id="63" presetID="22" presetClass="entr" presetSubtype="8" fill="hold" nodeType="afterEffect">
                                  <p:stCondLst>
                                    <p:cond delay="0"/>
                                  </p:stCondLst>
                                  <p:childTnLst>
                                    <p:set>
                                      <p:cBhvr>
                                        <p:cTn id="64" dur="1" fill="hold">
                                          <p:stCondLst>
                                            <p:cond delay="0"/>
                                          </p:stCondLst>
                                        </p:cTn>
                                        <p:tgtEl>
                                          <p:spTgt spid="779304"/>
                                        </p:tgtEl>
                                        <p:attrNameLst>
                                          <p:attrName>style.visibility</p:attrName>
                                        </p:attrNameLst>
                                      </p:cBhvr>
                                      <p:to>
                                        <p:strVal val="visible"/>
                                      </p:to>
                                    </p:set>
                                    <p:animEffect transition="in" filter="wipe(left)">
                                      <p:cBhvr>
                                        <p:cTn id="65" dur="3000"/>
                                        <p:tgtEl>
                                          <p:spTgt spid="779304"/>
                                        </p:tgtEl>
                                      </p:cBhvr>
                                    </p:animEffect>
                                  </p:childTnLst>
                                </p:cTn>
                              </p:par>
                            </p:childTnLst>
                          </p:cTn>
                        </p:par>
                        <p:par>
                          <p:cTn id="66" fill="hold" nodeType="afterGroup">
                            <p:stCondLst>
                              <p:cond delay="4000"/>
                            </p:stCondLst>
                            <p:childTnLst>
                              <p:par>
                                <p:cTn id="67" presetID="22" presetClass="entr" presetSubtype="8" fill="hold" nodeType="afterEffect">
                                  <p:stCondLst>
                                    <p:cond delay="0"/>
                                  </p:stCondLst>
                                  <p:childTnLst>
                                    <p:set>
                                      <p:cBhvr>
                                        <p:cTn id="68" dur="1" fill="hold">
                                          <p:stCondLst>
                                            <p:cond delay="0"/>
                                          </p:stCondLst>
                                        </p:cTn>
                                        <p:tgtEl>
                                          <p:spTgt spid="779270"/>
                                        </p:tgtEl>
                                        <p:attrNameLst>
                                          <p:attrName>style.visibility</p:attrName>
                                        </p:attrNameLst>
                                      </p:cBhvr>
                                      <p:to>
                                        <p:strVal val="visible"/>
                                      </p:to>
                                    </p:set>
                                    <p:animEffect transition="in" filter="wipe(left)">
                                      <p:cBhvr>
                                        <p:cTn id="69" dur="500"/>
                                        <p:tgtEl>
                                          <p:spTgt spid="779270"/>
                                        </p:tgtEl>
                                      </p:cBhvr>
                                    </p:animEffect>
                                  </p:childTnLst>
                                </p:cTn>
                              </p:par>
                            </p:childTnLst>
                          </p:cTn>
                        </p:par>
                        <p:par>
                          <p:cTn id="70" fill="hold" nodeType="afterGroup">
                            <p:stCondLst>
                              <p:cond delay="4500"/>
                            </p:stCondLst>
                            <p:childTnLst>
                              <p:par>
                                <p:cTn id="71" presetID="22" presetClass="entr" presetSubtype="8" fill="hold" nodeType="afterEffect">
                                  <p:stCondLst>
                                    <p:cond delay="0"/>
                                  </p:stCondLst>
                                  <p:childTnLst>
                                    <p:set>
                                      <p:cBhvr>
                                        <p:cTn id="72" dur="1" fill="hold">
                                          <p:stCondLst>
                                            <p:cond delay="0"/>
                                          </p:stCondLst>
                                        </p:cTn>
                                        <p:tgtEl>
                                          <p:spTgt spid="779271"/>
                                        </p:tgtEl>
                                        <p:attrNameLst>
                                          <p:attrName>style.visibility</p:attrName>
                                        </p:attrNameLst>
                                      </p:cBhvr>
                                      <p:to>
                                        <p:strVal val="visible"/>
                                      </p:to>
                                    </p:set>
                                    <p:animEffect transition="in" filter="wipe(left)">
                                      <p:cBhvr>
                                        <p:cTn id="73" dur="500"/>
                                        <p:tgtEl>
                                          <p:spTgt spid="779271"/>
                                        </p:tgtEl>
                                      </p:cBhvr>
                                    </p:animEffect>
                                  </p:childTnLst>
                                </p:cTn>
                              </p:par>
                            </p:childTnLst>
                          </p:cTn>
                        </p:par>
                        <p:par>
                          <p:cTn id="74" fill="hold" nodeType="afterGroup">
                            <p:stCondLst>
                              <p:cond delay="5000"/>
                            </p:stCondLst>
                            <p:childTnLst>
                              <p:par>
                                <p:cTn id="75" presetID="22" presetClass="entr" presetSubtype="8" fill="hold" nodeType="afterEffect">
                                  <p:stCondLst>
                                    <p:cond delay="0"/>
                                  </p:stCondLst>
                                  <p:childTnLst>
                                    <p:set>
                                      <p:cBhvr>
                                        <p:cTn id="76" dur="1" fill="hold">
                                          <p:stCondLst>
                                            <p:cond delay="0"/>
                                          </p:stCondLst>
                                        </p:cTn>
                                        <p:tgtEl>
                                          <p:spTgt spid="779272"/>
                                        </p:tgtEl>
                                        <p:attrNameLst>
                                          <p:attrName>style.visibility</p:attrName>
                                        </p:attrNameLst>
                                      </p:cBhvr>
                                      <p:to>
                                        <p:strVal val="visible"/>
                                      </p:to>
                                    </p:set>
                                    <p:animEffect transition="in" filter="wipe(left)">
                                      <p:cBhvr>
                                        <p:cTn id="77" dur="500"/>
                                        <p:tgtEl>
                                          <p:spTgt spid="779272"/>
                                        </p:tgtEl>
                                      </p:cBhvr>
                                    </p:animEffect>
                                  </p:childTnLst>
                                </p:cTn>
                              </p:par>
                            </p:childTnLst>
                          </p:cTn>
                        </p:par>
                        <p:par>
                          <p:cTn id="78" fill="hold" nodeType="afterGroup">
                            <p:stCondLst>
                              <p:cond delay="5500"/>
                            </p:stCondLst>
                            <p:childTnLst>
                              <p:par>
                                <p:cTn id="79" presetID="22" presetClass="entr" presetSubtype="8" fill="hold" nodeType="afterEffect">
                                  <p:stCondLst>
                                    <p:cond delay="0"/>
                                  </p:stCondLst>
                                  <p:childTnLst>
                                    <p:set>
                                      <p:cBhvr>
                                        <p:cTn id="80" dur="1" fill="hold">
                                          <p:stCondLst>
                                            <p:cond delay="0"/>
                                          </p:stCondLst>
                                        </p:cTn>
                                        <p:tgtEl>
                                          <p:spTgt spid="779273"/>
                                        </p:tgtEl>
                                        <p:attrNameLst>
                                          <p:attrName>style.visibility</p:attrName>
                                        </p:attrNameLst>
                                      </p:cBhvr>
                                      <p:to>
                                        <p:strVal val="visible"/>
                                      </p:to>
                                    </p:set>
                                    <p:animEffect transition="in" filter="wipe(left)">
                                      <p:cBhvr>
                                        <p:cTn id="81" dur="500"/>
                                        <p:tgtEl>
                                          <p:spTgt spid="779273"/>
                                        </p:tgtEl>
                                      </p:cBhvr>
                                    </p:animEffect>
                                  </p:childTnLst>
                                </p:cTn>
                              </p:par>
                            </p:childTnLst>
                          </p:cTn>
                        </p:par>
                        <p:par>
                          <p:cTn id="82" fill="hold" nodeType="afterGroup">
                            <p:stCondLst>
                              <p:cond delay="6000"/>
                            </p:stCondLst>
                            <p:childTnLst>
                              <p:par>
                                <p:cTn id="83" presetID="22" presetClass="entr" presetSubtype="8" fill="hold" nodeType="afterEffect">
                                  <p:stCondLst>
                                    <p:cond delay="0"/>
                                  </p:stCondLst>
                                  <p:childTnLst>
                                    <p:set>
                                      <p:cBhvr>
                                        <p:cTn id="84" dur="1" fill="hold">
                                          <p:stCondLst>
                                            <p:cond delay="0"/>
                                          </p:stCondLst>
                                        </p:cTn>
                                        <p:tgtEl>
                                          <p:spTgt spid="779289"/>
                                        </p:tgtEl>
                                        <p:attrNameLst>
                                          <p:attrName>style.visibility</p:attrName>
                                        </p:attrNameLst>
                                      </p:cBhvr>
                                      <p:to>
                                        <p:strVal val="visible"/>
                                      </p:to>
                                    </p:set>
                                    <p:animEffect transition="in" filter="wipe(left)">
                                      <p:cBhvr>
                                        <p:cTn id="85" dur="500"/>
                                        <p:tgtEl>
                                          <p:spTgt spid="779289"/>
                                        </p:tgtEl>
                                      </p:cBhvr>
                                    </p:animEffect>
                                  </p:childTnLst>
                                </p:cTn>
                              </p:par>
                            </p:childTnLst>
                          </p:cTn>
                        </p:par>
                        <p:par>
                          <p:cTn id="86" fill="hold" nodeType="afterGroup">
                            <p:stCondLst>
                              <p:cond delay="6500"/>
                            </p:stCondLst>
                            <p:childTnLst>
                              <p:par>
                                <p:cTn id="87" presetID="22" presetClass="entr" presetSubtype="8" fill="hold" nodeType="afterEffect">
                                  <p:stCondLst>
                                    <p:cond delay="0"/>
                                  </p:stCondLst>
                                  <p:childTnLst>
                                    <p:set>
                                      <p:cBhvr>
                                        <p:cTn id="88" dur="1" fill="hold">
                                          <p:stCondLst>
                                            <p:cond delay="0"/>
                                          </p:stCondLst>
                                        </p:cTn>
                                        <p:tgtEl>
                                          <p:spTgt spid="779290"/>
                                        </p:tgtEl>
                                        <p:attrNameLst>
                                          <p:attrName>style.visibility</p:attrName>
                                        </p:attrNameLst>
                                      </p:cBhvr>
                                      <p:to>
                                        <p:strVal val="visible"/>
                                      </p:to>
                                    </p:set>
                                    <p:animEffect transition="in" filter="wipe(left)">
                                      <p:cBhvr>
                                        <p:cTn id="89" dur="500"/>
                                        <p:tgtEl>
                                          <p:spTgt spid="779290"/>
                                        </p:tgtEl>
                                      </p:cBhvr>
                                    </p:animEffect>
                                  </p:childTnLst>
                                </p:cTn>
                              </p:par>
                            </p:childTnLst>
                          </p:cTn>
                        </p:par>
                        <p:par>
                          <p:cTn id="90" fill="hold" nodeType="afterGroup">
                            <p:stCondLst>
                              <p:cond delay="7000"/>
                            </p:stCondLst>
                            <p:childTnLst>
                              <p:par>
                                <p:cTn id="91" presetID="22" presetClass="entr" presetSubtype="8" fill="hold" nodeType="afterEffect">
                                  <p:stCondLst>
                                    <p:cond delay="0"/>
                                  </p:stCondLst>
                                  <p:childTnLst>
                                    <p:set>
                                      <p:cBhvr>
                                        <p:cTn id="92" dur="1" fill="hold">
                                          <p:stCondLst>
                                            <p:cond delay="0"/>
                                          </p:stCondLst>
                                        </p:cTn>
                                        <p:tgtEl>
                                          <p:spTgt spid="779291"/>
                                        </p:tgtEl>
                                        <p:attrNameLst>
                                          <p:attrName>style.visibility</p:attrName>
                                        </p:attrNameLst>
                                      </p:cBhvr>
                                      <p:to>
                                        <p:strVal val="visible"/>
                                      </p:to>
                                    </p:set>
                                    <p:animEffect transition="in" filter="wipe(left)">
                                      <p:cBhvr>
                                        <p:cTn id="93" dur="500"/>
                                        <p:tgtEl>
                                          <p:spTgt spid="77929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nodeType="clickEffect">
                                  <p:stCondLst>
                                    <p:cond delay="0"/>
                                  </p:stCondLst>
                                  <p:childTnLst>
                                    <p:set>
                                      <p:cBhvr>
                                        <p:cTn id="97" dur="1" fill="hold">
                                          <p:stCondLst>
                                            <p:cond delay="0"/>
                                          </p:stCondLst>
                                        </p:cTn>
                                        <p:tgtEl>
                                          <p:spTgt spid="779301"/>
                                        </p:tgtEl>
                                        <p:attrNameLst>
                                          <p:attrName>style.visibility</p:attrName>
                                        </p:attrNameLst>
                                      </p:cBhvr>
                                      <p:to>
                                        <p:strVal val="visible"/>
                                      </p:to>
                                    </p:set>
                                    <p:animEffect transition="in" filter="wipe(up)">
                                      <p:cBhvr>
                                        <p:cTn id="98" dur="3000"/>
                                        <p:tgtEl>
                                          <p:spTgt spid="779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a:extLst>
              <a:ext uri="{FF2B5EF4-FFF2-40B4-BE49-F238E27FC236}">
                <a16:creationId xmlns:a16="http://schemas.microsoft.com/office/drawing/2014/main" id="{C053DF38-C513-4781-BF79-46B8FE73252C}"/>
              </a:ext>
            </a:extLst>
          </p:cNvPr>
          <p:cNvSpPr>
            <a:spLocks noGrp="1" noChangeArrowheads="1"/>
          </p:cNvSpPr>
          <p:nvPr>
            <p:ph type="title"/>
          </p:nvPr>
        </p:nvSpPr>
        <p:spPr>
          <a:prstGeom prst="rect">
            <a:avLst/>
          </a:prstGeom>
          <a:noFill/>
          <a:ln/>
        </p:spPr>
        <p:txBody>
          <a:bodyPr lIns="91430" tIns="45715" rIns="91430" bIns="45715"/>
          <a:lstStyle/>
          <a:p>
            <a:pPr>
              <a:spcBef>
                <a:spcPct val="50000"/>
              </a:spcBef>
            </a:pPr>
            <a:r>
              <a:rPr lang="en-US" altLang="zh-CN" sz="4000" dirty="0">
                <a:solidFill>
                  <a:srgbClr val="0000FF"/>
                </a:solidFill>
                <a:ea typeface="华文新魏" panose="02010800040101010101" pitchFamily="2" charset="-122"/>
              </a:rPr>
              <a:t>2.  </a:t>
            </a:r>
            <a:r>
              <a:rPr lang="zh-CN" altLang="en-US" sz="4000" dirty="0">
                <a:solidFill>
                  <a:srgbClr val="0000FF"/>
                </a:solidFill>
                <a:latin typeface="华文新魏" panose="02010800040101010101" pitchFamily="2" charset="-122"/>
                <a:ea typeface="华文新魏" panose="02010800040101010101" pitchFamily="2" charset="-122"/>
              </a:rPr>
              <a:t>函数极限</a:t>
            </a:r>
          </a:p>
        </p:txBody>
      </p:sp>
      <p:sp>
        <p:nvSpPr>
          <p:cNvPr id="723971" name="Text Box 3">
            <a:hlinkClick r:id="rId2" action="ppaction://hlinksldjump"/>
            <a:extLst>
              <a:ext uri="{FF2B5EF4-FFF2-40B4-BE49-F238E27FC236}">
                <a16:creationId xmlns:a16="http://schemas.microsoft.com/office/drawing/2014/main" id="{9EC2D6DE-081D-4DD7-BCAC-073764C2347A}"/>
              </a:ext>
            </a:extLst>
          </p:cNvPr>
          <p:cNvSpPr txBox="1">
            <a:spLocks noChangeArrowheads="1"/>
          </p:cNvSpPr>
          <p:nvPr/>
        </p:nvSpPr>
        <p:spPr bwMode="auto">
          <a:xfrm>
            <a:off x="1331913" y="3429000"/>
            <a:ext cx="6172200" cy="523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lgn="l" eaLnBrk="1" hangingPunct="1">
              <a:spcBef>
                <a:spcPct val="50000"/>
              </a:spcBef>
            </a:pPr>
            <a:r>
              <a:rPr lang="zh-CN" altLang="en-US" sz="2800" b="1" dirty="0">
                <a:latin typeface="楷体_GB2312" pitchFamily="49" charset="-122"/>
                <a:ea typeface="楷体_GB2312" pitchFamily="49" charset="-122"/>
              </a:rPr>
              <a:t>一、</a:t>
            </a:r>
            <a:r>
              <a:rPr lang="en-US" altLang="zh-CN" sz="2800" b="1" i="1" dirty="0">
                <a:latin typeface="楷体_GB2312" pitchFamily="49" charset="-122"/>
                <a:ea typeface="楷体_GB2312" pitchFamily="49" charset="-122"/>
              </a:rPr>
              <a:t>x </a:t>
            </a:r>
            <a:r>
              <a:rPr lang="zh-CN" altLang="en-US" sz="2800" b="1" dirty="0">
                <a:latin typeface="楷体_GB2312" pitchFamily="49" charset="-122"/>
                <a:ea typeface="楷体_GB2312" pitchFamily="49" charset="-122"/>
              </a:rPr>
              <a:t>趋于</a:t>
            </a:r>
            <a:r>
              <a:rPr lang="zh-CN" altLang="en-US" sz="2800" b="1" dirty="0">
                <a:latin typeface="楷体_GB2312" pitchFamily="49" charset="-122"/>
                <a:ea typeface="楷体_GB2312" pitchFamily="49" charset="-122"/>
                <a:sym typeface="Symbol" panose="05050102010706020507" pitchFamily="18" charset="2"/>
              </a:rPr>
              <a:t></a:t>
            </a:r>
            <a:r>
              <a:rPr lang="zh-CN" altLang="en-US" sz="2800" b="1" dirty="0">
                <a:latin typeface="楷体_GB2312" pitchFamily="49" charset="-122"/>
                <a:ea typeface="楷体_GB2312" pitchFamily="49" charset="-122"/>
              </a:rPr>
              <a:t>时的函数极限</a:t>
            </a:r>
          </a:p>
        </p:txBody>
      </p:sp>
      <p:sp>
        <p:nvSpPr>
          <p:cNvPr id="723972" name="Text Box 4">
            <a:hlinkClick r:id="rId3" action="ppaction://hlinksldjump"/>
            <a:extLst>
              <a:ext uri="{FF2B5EF4-FFF2-40B4-BE49-F238E27FC236}">
                <a16:creationId xmlns:a16="http://schemas.microsoft.com/office/drawing/2014/main" id="{13E647B6-EE3C-471B-9E05-87641D9C8C51}"/>
              </a:ext>
            </a:extLst>
          </p:cNvPr>
          <p:cNvSpPr txBox="1">
            <a:spLocks noChangeArrowheads="1"/>
          </p:cNvSpPr>
          <p:nvPr/>
        </p:nvSpPr>
        <p:spPr bwMode="auto">
          <a:xfrm>
            <a:off x="1331913" y="4114800"/>
            <a:ext cx="5867400" cy="523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lgn="l" eaLnBrk="1" hangingPunct="1">
              <a:spcBef>
                <a:spcPct val="50000"/>
              </a:spcBef>
            </a:pPr>
            <a:r>
              <a:rPr lang="zh-CN" altLang="en-US" sz="2800" b="1">
                <a:latin typeface="楷体_GB2312" pitchFamily="49" charset="-122"/>
                <a:ea typeface="楷体_GB2312" pitchFamily="49" charset="-122"/>
              </a:rPr>
              <a:t>二、</a:t>
            </a:r>
            <a:r>
              <a:rPr lang="en-US" altLang="zh-CN" sz="2800" b="1" i="1">
                <a:latin typeface="楷体_GB2312" pitchFamily="49" charset="-122"/>
                <a:ea typeface="楷体_GB2312" pitchFamily="49" charset="-122"/>
              </a:rPr>
              <a:t>x </a:t>
            </a:r>
            <a:r>
              <a:rPr lang="zh-CN" altLang="en-US" sz="2800" b="1">
                <a:latin typeface="楷体_GB2312" pitchFamily="49" charset="-122"/>
                <a:ea typeface="楷体_GB2312" pitchFamily="49" charset="-122"/>
              </a:rPr>
              <a:t>趋于</a:t>
            </a:r>
            <a:r>
              <a:rPr lang="en-US" altLang="zh-CN" sz="2800" b="1" i="1">
                <a:latin typeface="楷体_GB2312" pitchFamily="49" charset="-122"/>
                <a:ea typeface="楷体_GB2312" pitchFamily="49" charset="-122"/>
              </a:rPr>
              <a:t>x</a:t>
            </a:r>
            <a:r>
              <a:rPr lang="en-US" altLang="zh-CN" sz="2800" b="1" baseline="-25000">
                <a:latin typeface="楷体_GB2312" pitchFamily="49" charset="-122"/>
                <a:ea typeface="楷体_GB2312" pitchFamily="49" charset="-122"/>
              </a:rPr>
              <a:t>0</a:t>
            </a:r>
            <a:r>
              <a:rPr lang="zh-CN" altLang="en-US" sz="2800" b="1">
                <a:latin typeface="楷体_GB2312" pitchFamily="49" charset="-122"/>
                <a:ea typeface="楷体_GB2312" pitchFamily="49" charset="-122"/>
              </a:rPr>
              <a:t>时的函数极限</a:t>
            </a:r>
          </a:p>
        </p:txBody>
      </p:sp>
      <p:sp>
        <p:nvSpPr>
          <p:cNvPr id="723973" name="Text Box 5">
            <a:hlinkClick r:id="rId4" action="ppaction://hlinksldjump"/>
            <a:extLst>
              <a:ext uri="{FF2B5EF4-FFF2-40B4-BE49-F238E27FC236}">
                <a16:creationId xmlns:a16="http://schemas.microsoft.com/office/drawing/2014/main" id="{63B79B5A-1D66-4A2E-9EB0-8CA61F48F278}"/>
              </a:ext>
            </a:extLst>
          </p:cNvPr>
          <p:cNvSpPr txBox="1">
            <a:spLocks noChangeArrowheads="1"/>
          </p:cNvSpPr>
          <p:nvPr/>
        </p:nvSpPr>
        <p:spPr bwMode="auto">
          <a:xfrm>
            <a:off x="1331913" y="4845050"/>
            <a:ext cx="3200400" cy="523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lgn="l" eaLnBrk="1" hangingPunct="1">
              <a:spcBef>
                <a:spcPct val="50000"/>
              </a:spcBef>
            </a:pPr>
            <a:r>
              <a:rPr lang="zh-CN" altLang="en-US" sz="2800" b="1">
                <a:latin typeface="楷体_GB2312" pitchFamily="49" charset="-122"/>
                <a:ea typeface="楷体_GB2312" pitchFamily="49" charset="-122"/>
              </a:rPr>
              <a:t>三、单侧极限</a:t>
            </a:r>
          </a:p>
        </p:txBody>
      </p:sp>
      <p:sp>
        <p:nvSpPr>
          <p:cNvPr id="723977" name="Rectangle 9">
            <a:extLst>
              <a:ext uri="{FF2B5EF4-FFF2-40B4-BE49-F238E27FC236}">
                <a16:creationId xmlns:a16="http://schemas.microsoft.com/office/drawing/2014/main" id="{6BAE8EC3-0376-4799-AA08-51A6EC035A6C}"/>
              </a:ext>
            </a:extLst>
          </p:cNvPr>
          <p:cNvSpPr>
            <a:spLocks noChangeArrowheads="1"/>
          </p:cNvSpPr>
          <p:nvPr/>
        </p:nvSpPr>
        <p:spPr bwMode="auto">
          <a:xfrm>
            <a:off x="827088" y="1484313"/>
            <a:ext cx="7848600" cy="95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spAutoFit/>
          </a:bodyPr>
          <a:lstStyle/>
          <a:p>
            <a:pPr algn="l" eaLnBrk="1" hangingPunct="1"/>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作为数列极限的推广</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函数极限与数列极限之间有着密切的联系</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它们之间的纽带就是归结原理</a:t>
            </a:r>
            <a:r>
              <a:rPr lang="en-US" altLang="zh-CN" sz="2800" b="1">
                <a:latin typeface="楷体_GB2312" pitchFamily="49" charset="-122"/>
                <a:ea typeface="楷体_GB2312" pitchFamily="49" charset="-122"/>
              </a:rPr>
              <a:t>.</a:t>
            </a:r>
          </a:p>
        </p:txBody>
      </p:sp>
    </p:spTree>
    <p:extLst>
      <p:ext uri="{BB962C8B-B14F-4D97-AF65-F5344CB8AC3E}">
        <p14:creationId xmlns:p14="http://schemas.microsoft.com/office/powerpoint/2010/main" val="717101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2">
            <a:extLst>
              <a:ext uri="{FF2B5EF4-FFF2-40B4-BE49-F238E27FC236}">
                <a16:creationId xmlns:a16="http://schemas.microsoft.com/office/drawing/2014/main" id="{4F0227A8-C691-49EA-BD58-206910DBACB6}"/>
              </a:ext>
            </a:extLst>
          </p:cNvPr>
          <p:cNvGrpSpPr>
            <a:grpSpLocks/>
          </p:cNvGrpSpPr>
          <p:nvPr/>
        </p:nvGrpSpPr>
        <p:grpSpPr bwMode="auto">
          <a:xfrm>
            <a:off x="1412032" y="2471192"/>
            <a:ext cx="5715000" cy="3581400"/>
            <a:chOff x="2687" y="410"/>
            <a:chExt cx="2725" cy="2950"/>
          </a:xfrm>
        </p:grpSpPr>
        <p:sp>
          <p:nvSpPr>
            <p:cNvPr id="15" name="Rectangle 3">
              <a:extLst>
                <a:ext uri="{FF2B5EF4-FFF2-40B4-BE49-F238E27FC236}">
                  <a16:creationId xmlns:a16="http://schemas.microsoft.com/office/drawing/2014/main" id="{6880828E-349F-49A2-8A6B-7AC922D1EF15}"/>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16" name="Group 4">
              <a:extLst>
                <a:ext uri="{FF2B5EF4-FFF2-40B4-BE49-F238E27FC236}">
                  <a16:creationId xmlns:a16="http://schemas.microsoft.com/office/drawing/2014/main" id="{8102C09D-FD8A-412C-B239-BF825AB11680}"/>
                </a:ext>
              </a:extLst>
            </p:cNvPr>
            <p:cNvGrpSpPr>
              <a:grpSpLocks/>
            </p:cNvGrpSpPr>
            <p:nvPr/>
          </p:nvGrpSpPr>
          <p:grpSpPr bwMode="auto">
            <a:xfrm>
              <a:off x="2687" y="410"/>
              <a:ext cx="2725" cy="2950"/>
              <a:chOff x="2687" y="410"/>
              <a:chExt cx="2725" cy="2950"/>
            </a:xfrm>
          </p:grpSpPr>
          <p:sp>
            <p:nvSpPr>
              <p:cNvPr id="17" name="AutoShape 5" descr="深色木质">
                <a:extLst>
                  <a:ext uri="{FF2B5EF4-FFF2-40B4-BE49-F238E27FC236}">
                    <a16:creationId xmlns:a16="http://schemas.microsoft.com/office/drawing/2014/main" id="{723901BE-AB50-44E5-9097-9441249324A0}"/>
                  </a:ext>
                </a:extLst>
              </p:cNvPr>
              <p:cNvSpPr>
                <a:spLocks noChangeArrowheads="1"/>
              </p:cNvSpPr>
              <p:nvPr/>
            </p:nvSpPr>
            <p:spPr bwMode="auto">
              <a:xfrm>
                <a:off x="2692" y="414"/>
                <a:ext cx="2720" cy="68"/>
              </a:xfrm>
              <a:custGeom>
                <a:avLst/>
                <a:gdLst>
                  <a:gd name="G0" fmla="+- 365 0 0"/>
                  <a:gd name="G1" fmla="+- 21600 0 365"/>
                  <a:gd name="G2" fmla="*/ 365 1 2"/>
                  <a:gd name="G3" fmla="+- 21600 0 G2"/>
                  <a:gd name="G4" fmla="+/ 365 21600 2"/>
                  <a:gd name="G5" fmla="+/ G1 0 2"/>
                  <a:gd name="G6" fmla="*/ 21600 21600 365"/>
                  <a:gd name="G7" fmla="*/ G6 1 2"/>
                  <a:gd name="G8" fmla="+- 21600 0 G7"/>
                  <a:gd name="G9" fmla="*/ 21600 1 2"/>
                  <a:gd name="G10" fmla="+- 365 0 G9"/>
                  <a:gd name="G11" fmla="?: G10 G8 0"/>
                  <a:gd name="G12" fmla="?: G10 G7 21600"/>
                  <a:gd name="T0" fmla="*/ 21417 w 21600"/>
                  <a:gd name="T1" fmla="*/ 10800 h 21600"/>
                  <a:gd name="T2" fmla="*/ 10800 w 21600"/>
                  <a:gd name="T3" fmla="*/ 21600 h 21600"/>
                  <a:gd name="T4" fmla="*/ 183 w 21600"/>
                  <a:gd name="T5" fmla="*/ 10800 h 21600"/>
                  <a:gd name="T6" fmla="*/ 10800 w 21600"/>
                  <a:gd name="T7" fmla="*/ 0 h 21600"/>
                  <a:gd name="T8" fmla="*/ 1983 w 21600"/>
                  <a:gd name="T9" fmla="*/ 1983 h 21600"/>
                  <a:gd name="T10" fmla="*/ 19617 w 21600"/>
                  <a:gd name="T11" fmla="*/ 19617 h 21600"/>
                </a:gdLst>
                <a:ahLst/>
                <a:cxnLst>
                  <a:cxn ang="0">
                    <a:pos x="T0" y="T1"/>
                  </a:cxn>
                  <a:cxn ang="0">
                    <a:pos x="T2" y="T3"/>
                  </a:cxn>
                  <a:cxn ang="0">
                    <a:pos x="T4" y="T5"/>
                  </a:cxn>
                  <a:cxn ang="0">
                    <a:pos x="T6" y="T7"/>
                  </a:cxn>
                </a:cxnLst>
                <a:rect l="T8" t="T9" r="T10" b="T11"/>
                <a:pathLst>
                  <a:path w="21600" h="21600">
                    <a:moveTo>
                      <a:pt x="0" y="0"/>
                    </a:moveTo>
                    <a:lnTo>
                      <a:pt x="365" y="21600"/>
                    </a:lnTo>
                    <a:lnTo>
                      <a:pt x="21235"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18" name="AutoShape 6" descr="深色木质">
                <a:extLst>
                  <a:ext uri="{FF2B5EF4-FFF2-40B4-BE49-F238E27FC236}">
                    <a16:creationId xmlns:a16="http://schemas.microsoft.com/office/drawing/2014/main" id="{876A4348-296B-4726-B0F6-751CA3DEC0DA}"/>
                  </a:ext>
                </a:extLst>
              </p:cNvPr>
              <p:cNvSpPr>
                <a:spLocks noChangeArrowheads="1"/>
              </p:cNvSpPr>
              <p:nvPr/>
            </p:nvSpPr>
            <p:spPr bwMode="auto">
              <a:xfrm rot="-5400000">
                <a:off x="1250" y="1850"/>
                <a:ext cx="2947" cy="68"/>
              </a:xfrm>
              <a:custGeom>
                <a:avLst/>
                <a:gdLst>
                  <a:gd name="G0" fmla="+- 557 0 0"/>
                  <a:gd name="G1" fmla="+- 21600 0 557"/>
                  <a:gd name="G2" fmla="*/ 557 1 2"/>
                  <a:gd name="G3" fmla="+- 21600 0 G2"/>
                  <a:gd name="G4" fmla="+/ 557 21600 2"/>
                  <a:gd name="G5" fmla="+/ G1 0 2"/>
                  <a:gd name="G6" fmla="*/ 21600 21600 557"/>
                  <a:gd name="G7" fmla="*/ G6 1 2"/>
                  <a:gd name="G8" fmla="+- 21600 0 G7"/>
                  <a:gd name="G9" fmla="*/ 21600 1 2"/>
                  <a:gd name="G10" fmla="+- 557 0 G9"/>
                  <a:gd name="G11" fmla="?: G10 G8 0"/>
                  <a:gd name="G12" fmla="?: G10 G7 21600"/>
                  <a:gd name="T0" fmla="*/ 21321 w 21600"/>
                  <a:gd name="T1" fmla="*/ 10800 h 21600"/>
                  <a:gd name="T2" fmla="*/ 10800 w 21600"/>
                  <a:gd name="T3" fmla="*/ 21600 h 21600"/>
                  <a:gd name="T4" fmla="*/ 279 w 21600"/>
                  <a:gd name="T5" fmla="*/ 10800 h 21600"/>
                  <a:gd name="T6" fmla="*/ 10800 w 21600"/>
                  <a:gd name="T7" fmla="*/ 0 h 21600"/>
                  <a:gd name="T8" fmla="*/ 2079 w 21600"/>
                  <a:gd name="T9" fmla="*/ 2079 h 21600"/>
                  <a:gd name="T10" fmla="*/ 19521 w 21600"/>
                  <a:gd name="T11" fmla="*/ 19521 h 21600"/>
                </a:gdLst>
                <a:ahLst/>
                <a:cxnLst>
                  <a:cxn ang="0">
                    <a:pos x="T0" y="T1"/>
                  </a:cxn>
                  <a:cxn ang="0">
                    <a:pos x="T2" y="T3"/>
                  </a:cxn>
                  <a:cxn ang="0">
                    <a:pos x="T4" y="T5"/>
                  </a:cxn>
                  <a:cxn ang="0">
                    <a:pos x="T6" y="T7"/>
                  </a:cxn>
                </a:cxnLst>
                <a:rect l="T8" t="T9" r="T10" b="T11"/>
                <a:pathLst>
                  <a:path w="21600" h="21600">
                    <a:moveTo>
                      <a:pt x="0" y="0"/>
                    </a:moveTo>
                    <a:lnTo>
                      <a:pt x="557" y="21600"/>
                    </a:lnTo>
                    <a:lnTo>
                      <a:pt x="2104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19" name="AutoShape 7" descr="深色木质">
                <a:extLst>
                  <a:ext uri="{FF2B5EF4-FFF2-40B4-BE49-F238E27FC236}">
                    <a16:creationId xmlns:a16="http://schemas.microsoft.com/office/drawing/2014/main" id="{733F87C9-BAC8-45E4-94FD-9A91B04AE85F}"/>
                  </a:ext>
                </a:extLst>
              </p:cNvPr>
              <p:cNvSpPr>
                <a:spLocks noChangeArrowheads="1"/>
              </p:cNvSpPr>
              <p:nvPr/>
            </p:nvSpPr>
            <p:spPr bwMode="auto">
              <a:xfrm rot="5400000">
                <a:off x="3904" y="1853"/>
                <a:ext cx="2947" cy="68"/>
              </a:xfrm>
              <a:custGeom>
                <a:avLst/>
                <a:gdLst>
                  <a:gd name="G0" fmla="+- 527 0 0"/>
                  <a:gd name="G1" fmla="+- 21600 0 527"/>
                  <a:gd name="G2" fmla="*/ 527 1 2"/>
                  <a:gd name="G3" fmla="+- 21600 0 G2"/>
                  <a:gd name="G4" fmla="+/ 527 21600 2"/>
                  <a:gd name="G5" fmla="+/ G1 0 2"/>
                  <a:gd name="G6" fmla="*/ 21600 21600 527"/>
                  <a:gd name="G7" fmla="*/ G6 1 2"/>
                  <a:gd name="G8" fmla="+- 21600 0 G7"/>
                  <a:gd name="G9" fmla="*/ 21600 1 2"/>
                  <a:gd name="G10" fmla="+- 527 0 G9"/>
                  <a:gd name="G11" fmla="?: G10 G8 0"/>
                  <a:gd name="G12" fmla="?: G10 G7 21600"/>
                  <a:gd name="T0" fmla="*/ 21336 w 21600"/>
                  <a:gd name="T1" fmla="*/ 10800 h 21600"/>
                  <a:gd name="T2" fmla="*/ 10800 w 21600"/>
                  <a:gd name="T3" fmla="*/ 21600 h 21600"/>
                  <a:gd name="T4" fmla="*/ 264 w 21600"/>
                  <a:gd name="T5" fmla="*/ 10800 h 21600"/>
                  <a:gd name="T6" fmla="*/ 10800 w 21600"/>
                  <a:gd name="T7" fmla="*/ 0 h 21600"/>
                  <a:gd name="T8" fmla="*/ 2064 w 21600"/>
                  <a:gd name="T9" fmla="*/ 2064 h 21600"/>
                  <a:gd name="T10" fmla="*/ 19536 w 21600"/>
                  <a:gd name="T11" fmla="*/ 19536 h 21600"/>
                </a:gdLst>
                <a:ahLst/>
                <a:cxnLst>
                  <a:cxn ang="0">
                    <a:pos x="T0" y="T1"/>
                  </a:cxn>
                  <a:cxn ang="0">
                    <a:pos x="T2" y="T3"/>
                  </a:cxn>
                  <a:cxn ang="0">
                    <a:pos x="T4" y="T5"/>
                  </a:cxn>
                  <a:cxn ang="0">
                    <a:pos x="T6" y="T7"/>
                  </a:cxn>
                </a:cxnLst>
                <a:rect l="T8" t="T9" r="T10" b="T11"/>
                <a:pathLst>
                  <a:path w="21600" h="21600">
                    <a:moveTo>
                      <a:pt x="0" y="0"/>
                    </a:moveTo>
                    <a:lnTo>
                      <a:pt x="527" y="21600"/>
                    </a:lnTo>
                    <a:lnTo>
                      <a:pt x="21073"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0" name="AutoShape 8" descr="深色木质">
                <a:extLst>
                  <a:ext uri="{FF2B5EF4-FFF2-40B4-BE49-F238E27FC236}">
                    <a16:creationId xmlns:a16="http://schemas.microsoft.com/office/drawing/2014/main" id="{338B9D5B-99E5-4D01-B7D7-AA76AE6CE911}"/>
                  </a:ext>
                </a:extLst>
              </p:cNvPr>
              <p:cNvSpPr>
                <a:spLocks noChangeArrowheads="1"/>
              </p:cNvSpPr>
              <p:nvPr/>
            </p:nvSpPr>
            <p:spPr bwMode="auto">
              <a:xfrm rot="10800000">
                <a:off x="2687" y="3290"/>
                <a:ext cx="2720" cy="68"/>
              </a:xfrm>
              <a:custGeom>
                <a:avLst/>
                <a:gdLst>
                  <a:gd name="G0" fmla="+- 484 0 0"/>
                  <a:gd name="G1" fmla="+- 21600 0 484"/>
                  <a:gd name="G2" fmla="*/ 484 1 2"/>
                  <a:gd name="G3" fmla="+- 21600 0 G2"/>
                  <a:gd name="G4" fmla="+/ 484 21600 2"/>
                  <a:gd name="G5" fmla="+/ G1 0 2"/>
                  <a:gd name="G6" fmla="*/ 21600 21600 484"/>
                  <a:gd name="G7" fmla="*/ G6 1 2"/>
                  <a:gd name="G8" fmla="+- 21600 0 G7"/>
                  <a:gd name="G9" fmla="*/ 21600 1 2"/>
                  <a:gd name="G10" fmla="+- 484 0 G9"/>
                  <a:gd name="G11" fmla="?: G10 G8 0"/>
                  <a:gd name="G12" fmla="?: G10 G7 21600"/>
                  <a:gd name="T0" fmla="*/ 21358 w 21600"/>
                  <a:gd name="T1" fmla="*/ 10800 h 21600"/>
                  <a:gd name="T2" fmla="*/ 10800 w 21600"/>
                  <a:gd name="T3" fmla="*/ 21600 h 21600"/>
                  <a:gd name="T4" fmla="*/ 242 w 21600"/>
                  <a:gd name="T5" fmla="*/ 10800 h 21600"/>
                  <a:gd name="T6" fmla="*/ 10800 w 21600"/>
                  <a:gd name="T7" fmla="*/ 0 h 21600"/>
                  <a:gd name="T8" fmla="*/ 2042 w 21600"/>
                  <a:gd name="T9" fmla="*/ 2042 h 21600"/>
                  <a:gd name="T10" fmla="*/ 19558 w 21600"/>
                  <a:gd name="T11" fmla="*/ 19558 h 21600"/>
                </a:gdLst>
                <a:ahLst/>
                <a:cxnLst>
                  <a:cxn ang="0">
                    <a:pos x="T0" y="T1"/>
                  </a:cxn>
                  <a:cxn ang="0">
                    <a:pos x="T2" y="T3"/>
                  </a:cxn>
                  <a:cxn ang="0">
                    <a:pos x="T4" y="T5"/>
                  </a:cxn>
                  <a:cxn ang="0">
                    <a:pos x="T6" y="T7"/>
                  </a:cxn>
                </a:cxnLst>
                <a:rect l="T8" t="T9" r="T10" b="T11"/>
                <a:pathLst>
                  <a:path w="21600" h="21600">
                    <a:moveTo>
                      <a:pt x="0" y="0"/>
                    </a:moveTo>
                    <a:lnTo>
                      <a:pt x="484" y="21600"/>
                    </a:lnTo>
                    <a:lnTo>
                      <a:pt x="21116" y="21600"/>
                    </a:lnTo>
                    <a:lnTo>
                      <a:pt x="21600" y="0"/>
                    </a:lnTo>
                    <a:close/>
                  </a:path>
                </a:pathLst>
              </a:custGeom>
              <a:blipFill dpi="0" rotWithShape="0">
                <a:blip r:embed="rId3"/>
                <a:srcRect/>
                <a:tile tx="0" ty="0" sx="100000" sy="100000" flip="none" algn="tl"/>
              </a:blipFill>
              <a:ln w="9525">
                <a:solidFill>
                  <a:schemeClr val="tx1"/>
                </a:solidFill>
                <a:miter lim="800000"/>
                <a:headEnd/>
                <a:tailEnd/>
              </a:ln>
            </p:spPr>
            <p:txBody>
              <a:bodyPr wrap="none" anchor="ctr"/>
              <a:lstStyle/>
              <a:p>
                <a:endParaRPr lang="zh-CN" altLang="en-US"/>
              </a:p>
            </p:txBody>
          </p:sp>
        </p:grpSp>
      </p:grpSp>
      <p:graphicFrame>
        <p:nvGraphicFramePr>
          <p:cNvPr id="21" name="Object 9">
            <a:extLst>
              <a:ext uri="{FF2B5EF4-FFF2-40B4-BE49-F238E27FC236}">
                <a16:creationId xmlns:a16="http://schemas.microsoft.com/office/drawing/2014/main" id="{2981133C-D7E2-49EA-9043-F5444B8263FF}"/>
              </a:ext>
            </a:extLst>
          </p:cNvPr>
          <p:cNvGraphicFramePr>
            <a:graphicFrameLocks noChangeAspect="1"/>
          </p:cNvGraphicFramePr>
          <p:nvPr/>
        </p:nvGraphicFramePr>
        <p:xfrm>
          <a:off x="1259632" y="1437358"/>
          <a:ext cx="6046788" cy="838200"/>
        </p:xfrm>
        <a:graphic>
          <a:graphicData uri="http://schemas.openxmlformats.org/presentationml/2006/ole">
            <mc:AlternateContent xmlns:mc="http://schemas.openxmlformats.org/markup-compatibility/2006">
              <mc:Choice xmlns:v="urn:schemas-microsoft-com:vml" Requires="v">
                <p:oleObj spid="_x0000_s35869" name="公式" r:id="rId4" imgW="6045120" imgH="838080" progId="Equation.3">
                  <p:embed/>
                </p:oleObj>
              </mc:Choice>
              <mc:Fallback>
                <p:oleObj name="公式" r:id="rId4" imgW="6045120" imgH="838080" progId="Equation.3">
                  <p:embed/>
                  <p:pic>
                    <p:nvPicPr>
                      <p:cNvPr id="21" name="Object 9">
                        <a:extLst>
                          <a:ext uri="{FF2B5EF4-FFF2-40B4-BE49-F238E27FC236}">
                            <a16:creationId xmlns:a16="http://schemas.microsoft.com/office/drawing/2014/main" id="{2981133C-D7E2-49EA-9043-F5444B826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437358"/>
                        <a:ext cx="60467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 name="Picture 10">
            <a:extLst>
              <a:ext uri="{FF2B5EF4-FFF2-40B4-BE49-F238E27FC236}">
                <a16:creationId xmlns:a16="http://schemas.microsoft.com/office/drawing/2014/main" id="{0B500711-BFDA-4600-BDFC-8C680B0B74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9232" y="2804567"/>
            <a:ext cx="4762500" cy="2943225"/>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a:extLst>
              <a:ext uri="{FF2B5EF4-FFF2-40B4-BE49-F238E27FC236}">
                <a16:creationId xmlns:a16="http://schemas.microsoft.com/office/drawing/2014/main" id="{87AFF86A-A933-4D5C-99BB-B0EA3D9BD36F}"/>
              </a:ext>
            </a:extLst>
          </p:cNvPr>
          <p:cNvSpPr txBox="1"/>
          <p:nvPr/>
        </p:nvSpPr>
        <p:spPr>
          <a:xfrm>
            <a:off x="300533" y="562565"/>
            <a:ext cx="3716082" cy="461665"/>
          </a:xfrm>
          <a:prstGeom prst="rect">
            <a:avLst/>
          </a:prstGeom>
          <a:noFill/>
        </p:spPr>
        <p:txBody>
          <a:bodyPr wrap="none" rtlCol="0">
            <a:spAutoFit/>
          </a:bodyPr>
          <a:lstStyle/>
          <a:p>
            <a:r>
              <a:rPr lang="zh-CN" altLang="en-US" sz="2400" b="1" i="1" dirty="0">
                <a:solidFill>
                  <a:schemeClr val="accent1">
                    <a:lumMod val="75000"/>
                  </a:schemeClr>
                </a:solidFill>
                <a:latin typeface="楷体_GB2312" pitchFamily="49" charset="-122"/>
                <a:ea typeface="楷体_GB2312" pitchFamily="49" charset="-122"/>
              </a:rPr>
              <a:t>一</a:t>
            </a:r>
            <a:r>
              <a:rPr lang="en-US" altLang="zh-CN" sz="2400" b="1" i="1" dirty="0">
                <a:solidFill>
                  <a:schemeClr val="accent1">
                    <a:lumMod val="75000"/>
                  </a:schemeClr>
                </a:solidFill>
                <a:latin typeface="楷体_GB2312" pitchFamily="49" charset="-122"/>
                <a:ea typeface="楷体_GB2312" pitchFamily="49" charset="-122"/>
              </a:rPr>
              <a:t>.  x </a:t>
            </a:r>
            <a:r>
              <a:rPr lang="zh-CN" altLang="en-US" sz="2400" b="1" dirty="0">
                <a:solidFill>
                  <a:schemeClr val="accent1">
                    <a:lumMod val="75000"/>
                  </a:schemeClr>
                </a:solidFill>
                <a:latin typeface="楷体_GB2312" pitchFamily="49" charset="-122"/>
                <a:ea typeface="楷体_GB2312" pitchFamily="49" charset="-122"/>
              </a:rPr>
              <a:t>趋于</a:t>
            </a:r>
            <a:r>
              <a:rPr lang="zh-CN" altLang="en-US" sz="2400" b="1" dirty="0">
                <a:solidFill>
                  <a:schemeClr val="accent1">
                    <a:lumMod val="75000"/>
                  </a:schemeClr>
                </a:solidFill>
                <a:latin typeface="楷体_GB2312" pitchFamily="49" charset="-122"/>
                <a:ea typeface="楷体_GB2312" pitchFamily="49" charset="-122"/>
                <a:sym typeface="Symbol" panose="05050102010706020507" pitchFamily="18" charset="2"/>
              </a:rPr>
              <a:t></a:t>
            </a:r>
            <a:r>
              <a:rPr lang="zh-CN" altLang="en-US" sz="2400" b="1" dirty="0">
                <a:solidFill>
                  <a:schemeClr val="accent1">
                    <a:lumMod val="75000"/>
                  </a:schemeClr>
                </a:solidFill>
                <a:latin typeface="楷体_GB2312" pitchFamily="49" charset="-122"/>
                <a:ea typeface="楷体_GB2312" pitchFamily="49" charset="-122"/>
              </a:rPr>
              <a:t>时的函数极限</a:t>
            </a:r>
            <a:endParaRPr lang="zh-CN" altLang="en-US" sz="2400" dirty="0">
              <a:solidFill>
                <a:schemeClr val="accent1">
                  <a:lumMod val="75000"/>
                </a:schemeClr>
              </a:solidFill>
            </a:endParaRPr>
          </a:p>
        </p:txBody>
      </p:sp>
    </p:spTree>
    <p:extLst>
      <p:ext uri="{BB962C8B-B14F-4D97-AF65-F5344CB8AC3E}">
        <p14:creationId xmlns:p14="http://schemas.microsoft.com/office/powerpoint/2010/main" val="84653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Text Box 2">
            <a:extLst>
              <a:ext uri="{FF2B5EF4-FFF2-40B4-BE49-F238E27FC236}">
                <a16:creationId xmlns:a16="http://schemas.microsoft.com/office/drawing/2014/main" id="{1BDC50B3-A548-4FE9-A7CB-DC9A38434621}"/>
              </a:ext>
            </a:extLst>
          </p:cNvPr>
          <p:cNvSpPr txBox="1">
            <a:spLocks noChangeArrowheads="1"/>
          </p:cNvSpPr>
          <p:nvPr/>
        </p:nvSpPr>
        <p:spPr bwMode="auto">
          <a:xfrm>
            <a:off x="737543" y="4733254"/>
            <a:ext cx="1447800" cy="4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1" tIns="45710" rIns="91421" bIns="45710">
            <a:spAutoFit/>
          </a:bodyPr>
          <a:lstStyle/>
          <a:p>
            <a:pPr algn="l" eaLnBrk="1" hangingPunct="1">
              <a:spcBef>
                <a:spcPct val="50000"/>
              </a:spcBef>
            </a:pPr>
            <a:r>
              <a:rPr lang="zh-CN" altLang="en-US" sz="2400" b="1"/>
              <a:t>记为</a:t>
            </a:r>
          </a:p>
        </p:txBody>
      </p:sp>
      <p:grpSp>
        <p:nvGrpSpPr>
          <p:cNvPr id="728067" name="Group 3">
            <a:extLst>
              <a:ext uri="{FF2B5EF4-FFF2-40B4-BE49-F238E27FC236}">
                <a16:creationId xmlns:a16="http://schemas.microsoft.com/office/drawing/2014/main" id="{ED34DDD3-343A-4A60-A75B-A631A20F8855}"/>
              </a:ext>
            </a:extLst>
          </p:cNvPr>
          <p:cNvGrpSpPr>
            <a:grpSpLocks/>
          </p:cNvGrpSpPr>
          <p:nvPr/>
        </p:nvGrpSpPr>
        <p:grpSpPr bwMode="auto">
          <a:xfrm>
            <a:off x="1534468" y="5458742"/>
            <a:ext cx="6311900" cy="652462"/>
            <a:chOff x="1064" y="2985"/>
            <a:chExt cx="3935" cy="411"/>
          </a:xfrm>
        </p:grpSpPr>
        <p:sp>
          <p:nvSpPr>
            <p:cNvPr id="728068" name="Text Box 4">
              <a:extLst>
                <a:ext uri="{FF2B5EF4-FFF2-40B4-BE49-F238E27FC236}">
                  <a16:creationId xmlns:a16="http://schemas.microsoft.com/office/drawing/2014/main" id="{65030C2F-B559-48B0-91A3-C3ACCDD6ECD0}"/>
                </a:ext>
              </a:extLst>
            </p:cNvPr>
            <p:cNvSpPr txBox="1">
              <a:spLocks noChangeArrowheads="1"/>
            </p:cNvSpPr>
            <p:nvPr/>
          </p:nvSpPr>
          <p:spPr bwMode="auto">
            <a:xfrm>
              <a:off x="2367" y="2985"/>
              <a:ext cx="9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1" tIns="45710" rIns="91421" bIns="45710">
              <a:spAutoFit/>
            </a:bodyPr>
            <a:lstStyle/>
            <a:p>
              <a:pPr algn="l" eaLnBrk="1" hangingPunct="1">
                <a:spcBef>
                  <a:spcPct val="50000"/>
                </a:spcBef>
              </a:pPr>
              <a:r>
                <a:rPr lang="zh-CN" altLang="en-US" sz="2400" b="1"/>
                <a:t>或者</a:t>
              </a:r>
            </a:p>
          </p:txBody>
        </p:sp>
        <p:graphicFrame>
          <p:nvGraphicFramePr>
            <p:cNvPr id="728069" name="Object 5">
              <a:extLst>
                <a:ext uri="{FF2B5EF4-FFF2-40B4-BE49-F238E27FC236}">
                  <a16:creationId xmlns:a16="http://schemas.microsoft.com/office/drawing/2014/main" id="{9686C6BF-BBF4-4BF6-9FA5-0404C6176DC2}"/>
                </a:ext>
              </a:extLst>
            </p:cNvPr>
            <p:cNvGraphicFramePr>
              <a:graphicFrameLocks noChangeAspect="1"/>
            </p:cNvGraphicFramePr>
            <p:nvPr/>
          </p:nvGraphicFramePr>
          <p:xfrm>
            <a:off x="1064" y="3068"/>
            <a:ext cx="1216" cy="328"/>
          </p:xfrm>
          <a:graphic>
            <a:graphicData uri="http://schemas.openxmlformats.org/presentationml/2006/ole">
              <mc:AlternateContent xmlns:mc="http://schemas.openxmlformats.org/markup-compatibility/2006">
                <mc:Choice xmlns:v="urn:schemas-microsoft-com:vml" Requires="v">
                  <p:oleObj spid="_x0000_s37109" name="Equation" r:id="rId3" imgW="1930320" imgH="520560" progId="Equation.DSMT4">
                    <p:embed/>
                  </p:oleObj>
                </mc:Choice>
                <mc:Fallback>
                  <p:oleObj name="Equation" r:id="rId3" imgW="1930320" imgH="520560" progId="Equation.DSMT4">
                    <p:embed/>
                    <p:pic>
                      <p:nvPicPr>
                        <p:cNvPr id="728069" name="Object 5">
                          <a:extLst>
                            <a:ext uri="{FF2B5EF4-FFF2-40B4-BE49-F238E27FC236}">
                              <a16:creationId xmlns:a16="http://schemas.microsoft.com/office/drawing/2014/main" id="{9686C6BF-BBF4-4BF6-9FA5-0404C6176D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 y="3068"/>
                          <a:ext cx="121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8070" name="Object 6">
              <a:extLst>
                <a:ext uri="{FF2B5EF4-FFF2-40B4-BE49-F238E27FC236}">
                  <a16:creationId xmlns:a16="http://schemas.microsoft.com/office/drawing/2014/main" id="{4C0A1BCE-1023-40D5-BC84-A09B1B55A7FF}"/>
                </a:ext>
              </a:extLst>
            </p:cNvPr>
            <p:cNvGraphicFramePr>
              <a:graphicFrameLocks noChangeAspect="1"/>
            </p:cNvGraphicFramePr>
            <p:nvPr/>
          </p:nvGraphicFramePr>
          <p:xfrm>
            <a:off x="2927" y="3040"/>
            <a:ext cx="2072" cy="247"/>
          </p:xfrm>
          <a:graphic>
            <a:graphicData uri="http://schemas.openxmlformats.org/presentationml/2006/ole">
              <mc:AlternateContent xmlns:mc="http://schemas.openxmlformats.org/markup-compatibility/2006">
                <mc:Choice xmlns:v="urn:schemas-microsoft-com:vml" Requires="v">
                  <p:oleObj spid="_x0000_s37110" name="公式" r:id="rId5" imgW="3288960" imgH="393480" progId="Equation.3">
                    <p:embed/>
                  </p:oleObj>
                </mc:Choice>
                <mc:Fallback>
                  <p:oleObj name="公式" r:id="rId5" imgW="3288960" imgH="393480" progId="Equation.3">
                    <p:embed/>
                    <p:pic>
                      <p:nvPicPr>
                        <p:cNvPr id="728070" name="Object 6">
                          <a:extLst>
                            <a:ext uri="{FF2B5EF4-FFF2-40B4-BE49-F238E27FC236}">
                              <a16:creationId xmlns:a16="http://schemas.microsoft.com/office/drawing/2014/main" id="{4C0A1BCE-1023-40D5-BC84-A09B1B55A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 y="3040"/>
                          <a:ext cx="207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8075" name="Object 11">
            <a:extLst>
              <a:ext uri="{FF2B5EF4-FFF2-40B4-BE49-F238E27FC236}">
                <a16:creationId xmlns:a16="http://schemas.microsoft.com/office/drawing/2014/main" id="{8401E3E9-2748-4BF6-AA20-F96B65C8EEBB}"/>
              </a:ext>
            </a:extLst>
          </p:cNvPr>
          <p:cNvGraphicFramePr>
            <a:graphicFrameLocks noChangeAspect="1"/>
          </p:cNvGraphicFramePr>
          <p:nvPr/>
        </p:nvGraphicFramePr>
        <p:xfrm>
          <a:off x="3464868" y="3401342"/>
          <a:ext cx="2095500" cy="442912"/>
        </p:xfrm>
        <a:graphic>
          <a:graphicData uri="http://schemas.openxmlformats.org/presentationml/2006/ole">
            <mc:AlternateContent xmlns:mc="http://schemas.openxmlformats.org/markup-compatibility/2006">
              <mc:Choice xmlns:v="urn:schemas-microsoft-com:vml" Requires="v">
                <p:oleObj spid="_x0000_s37111" name="Microsoft 公式 3.0" r:id="rId7" imgW="2095200" imgH="444240" progId="Equation.3">
                  <p:embed/>
                </p:oleObj>
              </mc:Choice>
              <mc:Fallback>
                <p:oleObj name="Microsoft 公式 3.0" r:id="rId7" imgW="2095200" imgH="444240" progId="Equation.3">
                  <p:embed/>
                  <p:pic>
                    <p:nvPicPr>
                      <p:cNvPr id="728075" name="Object 11">
                        <a:extLst>
                          <a:ext uri="{FF2B5EF4-FFF2-40B4-BE49-F238E27FC236}">
                            <a16:creationId xmlns:a16="http://schemas.microsoft.com/office/drawing/2014/main" id="{8401E3E9-2748-4BF6-AA20-F96B65C8EE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4868" y="3401342"/>
                        <a:ext cx="20955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8076" name="Group 12">
            <a:extLst>
              <a:ext uri="{FF2B5EF4-FFF2-40B4-BE49-F238E27FC236}">
                <a16:creationId xmlns:a16="http://schemas.microsoft.com/office/drawing/2014/main" id="{D2E81051-571C-48F0-8ECB-1B8EBF358903}"/>
              </a:ext>
            </a:extLst>
          </p:cNvPr>
          <p:cNvGrpSpPr>
            <a:grpSpLocks/>
          </p:cNvGrpSpPr>
          <p:nvPr/>
        </p:nvGrpSpPr>
        <p:grpSpPr bwMode="auto">
          <a:xfrm>
            <a:off x="832793" y="4137942"/>
            <a:ext cx="6705600" cy="457200"/>
            <a:chOff x="622" y="2153"/>
            <a:chExt cx="4224" cy="288"/>
          </a:xfrm>
        </p:grpSpPr>
        <p:graphicFrame>
          <p:nvGraphicFramePr>
            <p:cNvPr id="728077" name="Object 13">
              <a:extLst>
                <a:ext uri="{FF2B5EF4-FFF2-40B4-BE49-F238E27FC236}">
                  <a16:creationId xmlns:a16="http://schemas.microsoft.com/office/drawing/2014/main" id="{B56A49CD-3786-435C-9743-F6047FD48A6F}"/>
                </a:ext>
              </a:extLst>
            </p:cNvPr>
            <p:cNvGraphicFramePr>
              <a:graphicFrameLocks noChangeAspect="1"/>
            </p:cNvGraphicFramePr>
            <p:nvPr/>
          </p:nvGraphicFramePr>
          <p:xfrm>
            <a:off x="1582" y="2161"/>
            <a:ext cx="2472" cy="280"/>
          </p:xfrm>
          <a:graphic>
            <a:graphicData uri="http://schemas.openxmlformats.org/presentationml/2006/ole">
              <mc:AlternateContent xmlns:mc="http://schemas.openxmlformats.org/markup-compatibility/2006">
                <mc:Choice xmlns:v="urn:schemas-microsoft-com:vml" Requires="v">
                  <p:oleObj spid="_x0000_s37112" name="公式" r:id="rId9" imgW="3924000" imgH="444240" progId="Equation.3">
                    <p:embed/>
                  </p:oleObj>
                </mc:Choice>
                <mc:Fallback>
                  <p:oleObj name="公式" r:id="rId9" imgW="3924000" imgH="444240" progId="Equation.3">
                    <p:embed/>
                    <p:pic>
                      <p:nvPicPr>
                        <p:cNvPr id="728077" name="Object 13">
                          <a:extLst>
                            <a:ext uri="{FF2B5EF4-FFF2-40B4-BE49-F238E27FC236}">
                              <a16:creationId xmlns:a16="http://schemas.microsoft.com/office/drawing/2014/main" id="{B56A49CD-3786-435C-9743-F6047FD48A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2" y="2161"/>
                          <a:ext cx="247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8078" name="Object 14">
              <a:extLst>
                <a:ext uri="{FF2B5EF4-FFF2-40B4-BE49-F238E27FC236}">
                  <a16:creationId xmlns:a16="http://schemas.microsoft.com/office/drawing/2014/main" id="{92DB1F8D-3978-4F8B-B01D-EC28850A9D02}"/>
                </a:ext>
              </a:extLst>
            </p:cNvPr>
            <p:cNvGraphicFramePr>
              <a:graphicFrameLocks noChangeAspect="1"/>
            </p:cNvGraphicFramePr>
            <p:nvPr/>
          </p:nvGraphicFramePr>
          <p:xfrm>
            <a:off x="622" y="2193"/>
            <a:ext cx="927" cy="248"/>
          </p:xfrm>
          <a:graphic>
            <a:graphicData uri="http://schemas.openxmlformats.org/presentationml/2006/ole">
              <mc:AlternateContent xmlns:mc="http://schemas.openxmlformats.org/markup-compatibility/2006">
                <mc:Choice xmlns:v="urn:schemas-microsoft-com:vml" Requires="v">
                  <p:oleObj spid="_x0000_s37113" name="Equation" r:id="rId11" imgW="1473120" imgH="393480" progId="Equation.3">
                    <p:embed/>
                  </p:oleObj>
                </mc:Choice>
                <mc:Fallback>
                  <p:oleObj name="Equation" r:id="rId11" imgW="1473120" imgH="393480" progId="Equation.3">
                    <p:embed/>
                    <p:pic>
                      <p:nvPicPr>
                        <p:cNvPr id="728078" name="Object 14">
                          <a:extLst>
                            <a:ext uri="{FF2B5EF4-FFF2-40B4-BE49-F238E27FC236}">
                              <a16:creationId xmlns:a16="http://schemas.microsoft.com/office/drawing/2014/main" id="{92DB1F8D-3978-4F8B-B01D-EC28850A9D0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 y="2193"/>
                          <a:ext cx="92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8079" name="Object 15">
              <a:extLst>
                <a:ext uri="{FF2B5EF4-FFF2-40B4-BE49-F238E27FC236}">
                  <a16:creationId xmlns:a16="http://schemas.microsoft.com/office/drawing/2014/main" id="{D7F1D9C2-39DD-4D3C-9898-8B3CEE4EA5CA}"/>
                </a:ext>
              </a:extLst>
            </p:cNvPr>
            <p:cNvGraphicFramePr>
              <a:graphicFrameLocks noChangeAspect="1"/>
            </p:cNvGraphicFramePr>
            <p:nvPr/>
          </p:nvGraphicFramePr>
          <p:xfrm>
            <a:off x="4087" y="2153"/>
            <a:ext cx="759" cy="271"/>
          </p:xfrm>
          <a:graphic>
            <a:graphicData uri="http://schemas.openxmlformats.org/presentationml/2006/ole">
              <mc:AlternateContent xmlns:mc="http://schemas.openxmlformats.org/markup-compatibility/2006">
                <mc:Choice xmlns:v="urn:schemas-microsoft-com:vml" Requires="v">
                  <p:oleObj spid="_x0000_s37114" name="公式" r:id="rId13" imgW="1206360" imgH="431640" progId="Equation.3">
                    <p:embed/>
                  </p:oleObj>
                </mc:Choice>
                <mc:Fallback>
                  <p:oleObj name="公式" r:id="rId13" imgW="1206360" imgH="431640" progId="Equation.3">
                    <p:embed/>
                    <p:pic>
                      <p:nvPicPr>
                        <p:cNvPr id="728079" name="Object 15">
                          <a:extLst>
                            <a:ext uri="{FF2B5EF4-FFF2-40B4-BE49-F238E27FC236}">
                              <a16:creationId xmlns:a16="http://schemas.microsoft.com/office/drawing/2014/main" id="{D7F1D9C2-39DD-4D3C-9898-8B3CEE4EA5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7" y="2153"/>
                          <a:ext cx="75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28085" name="Group 21">
            <a:extLst>
              <a:ext uri="{FF2B5EF4-FFF2-40B4-BE49-F238E27FC236}">
                <a16:creationId xmlns:a16="http://schemas.microsoft.com/office/drawing/2014/main" id="{87EC064B-EE32-47EF-A68C-446E5898D6AA}"/>
              </a:ext>
            </a:extLst>
          </p:cNvPr>
          <p:cNvGrpSpPr>
            <a:grpSpLocks/>
          </p:cNvGrpSpPr>
          <p:nvPr/>
        </p:nvGrpSpPr>
        <p:grpSpPr bwMode="auto">
          <a:xfrm>
            <a:off x="672456" y="1988467"/>
            <a:ext cx="7921625" cy="936625"/>
            <a:chOff x="521" y="799"/>
            <a:chExt cx="4990" cy="590"/>
          </a:xfrm>
        </p:grpSpPr>
        <p:sp>
          <p:nvSpPr>
            <p:cNvPr id="728072" name="Text Box 8">
              <a:extLst>
                <a:ext uri="{FF2B5EF4-FFF2-40B4-BE49-F238E27FC236}">
                  <a16:creationId xmlns:a16="http://schemas.microsoft.com/office/drawing/2014/main" id="{FE4FC135-B308-462D-B6A2-6BE60094F219}"/>
                </a:ext>
              </a:extLst>
            </p:cNvPr>
            <p:cNvSpPr txBox="1">
              <a:spLocks noChangeArrowheads="1"/>
            </p:cNvSpPr>
            <p:nvPr/>
          </p:nvSpPr>
          <p:spPr bwMode="auto">
            <a:xfrm>
              <a:off x="521" y="799"/>
              <a:ext cx="49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spAutoFit/>
            </a:bodyPr>
            <a:lstStyle/>
            <a:p>
              <a:pPr algn="l" eaLnBrk="1" hangingPunct="1">
                <a:spcBef>
                  <a:spcPct val="50000"/>
                </a:spcBef>
              </a:pPr>
              <a:r>
                <a:rPr lang="zh-CN" altLang="en-US" sz="2400" b="1">
                  <a:latin typeface="宋体" panose="02010600030101010101" pitchFamily="2" charset="-122"/>
                </a:rPr>
                <a:t>定数</a:t>
              </a:r>
              <a:r>
                <a:rPr lang="en-US" altLang="zh-CN" sz="2400" b="1">
                  <a:latin typeface="宋体" panose="02010600030101010101" pitchFamily="2" charset="-122"/>
                </a:rPr>
                <a:t>,</a:t>
              </a:r>
              <a:r>
                <a:rPr lang="zh-CN" altLang="en-US" sz="2400" b="1">
                  <a:latin typeface="宋体" panose="02010600030101010101" pitchFamily="2" charset="-122"/>
                </a:rPr>
                <a:t>若对于任意正数      存在正数         使得</a:t>
              </a:r>
            </a:p>
          </p:txBody>
        </p:sp>
        <p:pic>
          <p:nvPicPr>
            <p:cNvPr id="728073" name="Object 9">
              <a:extLst>
                <a:ext uri="{FF2B5EF4-FFF2-40B4-BE49-F238E27FC236}">
                  <a16:creationId xmlns:a16="http://schemas.microsoft.com/office/drawing/2014/main" id="{1FD9220D-2962-4F65-8287-65C3E3BAC19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51" y="844"/>
              <a:ext cx="543"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728074" name="Object 10">
              <a:extLst>
                <a:ext uri="{FF2B5EF4-FFF2-40B4-BE49-F238E27FC236}">
                  <a16:creationId xmlns:a16="http://schemas.microsoft.com/office/drawing/2014/main" id="{C44CF0D9-4482-4D37-ADCF-2CB9D6D769B0}"/>
                </a:ext>
              </a:extLst>
            </p:cNvPr>
            <p:cNvGraphicFramePr>
              <a:graphicFrameLocks noChangeAspect="1"/>
            </p:cNvGraphicFramePr>
            <p:nvPr/>
          </p:nvGraphicFramePr>
          <p:xfrm>
            <a:off x="3794" y="842"/>
            <a:ext cx="776" cy="248"/>
          </p:xfrm>
          <a:graphic>
            <a:graphicData uri="http://schemas.openxmlformats.org/presentationml/2006/ole">
              <mc:AlternateContent xmlns:mc="http://schemas.openxmlformats.org/markup-compatibility/2006">
                <mc:Choice xmlns:v="urn:schemas-microsoft-com:vml" Requires="v">
                  <p:oleObj spid="_x0000_s37115" name="公式" r:id="rId16" imgW="1231560" imgH="393480" progId="Equation.3">
                    <p:embed/>
                  </p:oleObj>
                </mc:Choice>
                <mc:Fallback>
                  <p:oleObj name="公式" r:id="rId16" imgW="1231560" imgH="393480" progId="Equation.3">
                    <p:embed/>
                    <p:pic>
                      <p:nvPicPr>
                        <p:cNvPr id="728074" name="Object 10">
                          <a:extLst>
                            <a:ext uri="{FF2B5EF4-FFF2-40B4-BE49-F238E27FC236}">
                              <a16:creationId xmlns:a16="http://schemas.microsoft.com/office/drawing/2014/main" id="{C44CF0D9-4482-4D37-ADCF-2CB9D6D769B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4" y="842"/>
                          <a:ext cx="77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8080" name="Object 16">
              <a:extLst>
                <a:ext uri="{FF2B5EF4-FFF2-40B4-BE49-F238E27FC236}">
                  <a16:creationId xmlns:a16="http://schemas.microsoft.com/office/drawing/2014/main" id="{D0A76D7E-524E-4E15-9252-110C482418AB}"/>
                </a:ext>
              </a:extLst>
            </p:cNvPr>
            <p:cNvGraphicFramePr>
              <a:graphicFrameLocks noChangeAspect="1"/>
            </p:cNvGraphicFramePr>
            <p:nvPr/>
          </p:nvGraphicFramePr>
          <p:xfrm>
            <a:off x="1066" y="1117"/>
            <a:ext cx="1160" cy="272"/>
          </p:xfrm>
          <a:graphic>
            <a:graphicData uri="http://schemas.openxmlformats.org/presentationml/2006/ole">
              <mc:AlternateContent xmlns:mc="http://schemas.openxmlformats.org/markup-compatibility/2006">
                <mc:Choice xmlns:v="urn:schemas-microsoft-com:vml" Requires="v">
                  <p:oleObj spid="_x0000_s37116" name="公式" r:id="rId18" imgW="1841400" imgH="431640" progId="Equation.3">
                    <p:embed/>
                  </p:oleObj>
                </mc:Choice>
                <mc:Fallback>
                  <p:oleObj name="公式" r:id="rId18" imgW="1841400" imgH="431640" progId="Equation.3">
                    <p:embed/>
                    <p:pic>
                      <p:nvPicPr>
                        <p:cNvPr id="728080" name="Object 16">
                          <a:extLst>
                            <a:ext uri="{FF2B5EF4-FFF2-40B4-BE49-F238E27FC236}">
                              <a16:creationId xmlns:a16="http://schemas.microsoft.com/office/drawing/2014/main" id="{D0A76D7E-524E-4E15-9252-110C482418A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6" y="1117"/>
                          <a:ext cx="116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28081" name="Group 17">
            <a:extLst>
              <a:ext uri="{FF2B5EF4-FFF2-40B4-BE49-F238E27FC236}">
                <a16:creationId xmlns:a16="http://schemas.microsoft.com/office/drawing/2014/main" id="{2F42D8A5-9717-453C-8C87-8F1D90050B1C}"/>
              </a:ext>
            </a:extLst>
          </p:cNvPr>
          <p:cNvGrpSpPr>
            <a:grpSpLocks/>
          </p:cNvGrpSpPr>
          <p:nvPr/>
        </p:nvGrpSpPr>
        <p:grpSpPr bwMode="auto">
          <a:xfrm>
            <a:off x="683568" y="1340768"/>
            <a:ext cx="7981950" cy="495300"/>
            <a:chOff x="528" y="391"/>
            <a:chExt cx="5028" cy="312"/>
          </a:xfrm>
        </p:grpSpPr>
        <p:sp>
          <p:nvSpPr>
            <p:cNvPr id="728082" name="Text Box 18">
              <a:extLst>
                <a:ext uri="{FF2B5EF4-FFF2-40B4-BE49-F238E27FC236}">
                  <a16:creationId xmlns:a16="http://schemas.microsoft.com/office/drawing/2014/main" id="{2DC87AB7-71B6-4185-8977-A192C6BB2338}"/>
                </a:ext>
              </a:extLst>
            </p:cNvPr>
            <p:cNvSpPr txBox="1">
              <a:spLocks noChangeArrowheads="1"/>
            </p:cNvSpPr>
            <p:nvPr/>
          </p:nvSpPr>
          <p:spPr bwMode="auto">
            <a:xfrm>
              <a:off x="528" y="393"/>
              <a:ext cx="12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lgn="l" eaLnBrk="1" hangingPunct="1">
                <a:spcBef>
                  <a:spcPct val="50000"/>
                </a:spcBef>
              </a:pPr>
              <a:r>
                <a:rPr lang="zh-CN" altLang="en-US" sz="2400" b="1">
                  <a:solidFill>
                    <a:srgbClr val="FF0000"/>
                  </a:solidFill>
                </a:rPr>
                <a:t>定义</a:t>
              </a:r>
              <a:r>
                <a:rPr lang="en-US" altLang="zh-CN" sz="2400" b="1">
                  <a:solidFill>
                    <a:srgbClr val="FF0000"/>
                  </a:solidFill>
                </a:rPr>
                <a:t>1</a:t>
              </a:r>
              <a:endParaRPr lang="en-US" altLang="zh-CN" sz="2400" b="1"/>
            </a:p>
          </p:txBody>
        </p:sp>
        <p:graphicFrame>
          <p:nvGraphicFramePr>
            <p:cNvPr id="728083" name="Object 19">
              <a:extLst>
                <a:ext uri="{FF2B5EF4-FFF2-40B4-BE49-F238E27FC236}">
                  <a16:creationId xmlns:a16="http://schemas.microsoft.com/office/drawing/2014/main" id="{16F5A066-93B3-4065-89E5-4D6583102AED}"/>
                </a:ext>
              </a:extLst>
            </p:cNvPr>
            <p:cNvGraphicFramePr>
              <a:graphicFrameLocks noChangeAspect="1"/>
            </p:cNvGraphicFramePr>
            <p:nvPr/>
          </p:nvGraphicFramePr>
          <p:xfrm>
            <a:off x="1220" y="432"/>
            <a:ext cx="3560" cy="271"/>
          </p:xfrm>
          <a:graphic>
            <a:graphicData uri="http://schemas.openxmlformats.org/presentationml/2006/ole">
              <mc:AlternateContent xmlns:mc="http://schemas.openxmlformats.org/markup-compatibility/2006">
                <mc:Choice xmlns:v="urn:schemas-microsoft-com:vml" Requires="v">
                  <p:oleObj spid="_x0000_s37117" name="公式" r:id="rId20" imgW="5765760" imgH="431640" progId="Equation.3">
                    <p:embed/>
                  </p:oleObj>
                </mc:Choice>
                <mc:Fallback>
                  <p:oleObj name="公式" r:id="rId20" imgW="5765760" imgH="431640" progId="Equation.3">
                    <p:embed/>
                    <p:pic>
                      <p:nvPicPr>
                        <p:cNvPr id="728083" name="Object 19">
                          <a:extLst>
                            <a:ext uri="{FF2B5EF4-FFF2-40B4-BE49-F238E27FC236}">
                              <a16:creationId xmlns:a16="http://schemas.microsoft.com/office/drawing/2014/main" id="{16F5A066-93B3-4065-89E5-4D6583102A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20" y="432"/>
                          <a:ext cx="356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8084" name="Text Box 20">
              <a:extLst>
                <a:ext uri="{FF2B5EF4-FFF2-40B4-BE49-F238E27FC236}">
                  <a16:creationId xmlns:a16="http://schemas.microsoft.com/office/drawing/2014/main" id="{5535C2C2-F77C-46ED-B209-216471D4CF49}"/>
                </a:ext>
              </a:extLst>
            </p:cNvPr>
            <p:cNvSpPr txBox="1">
              <a:spLocks noChangeArrowheads="1"/>
            </p:cNvSpPr>
            <p:nvPr/>
          </p:nvSpPr>
          <p:spPr bwMode="auto">
            <a:xfrm>
              <a:off x="4876" y="391"/>
              <a:ext cx="6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spAutoFit/>
            </a:bodyPr>
            <a:lstStyle/>
            <a:p>
              <a:pPr algn="l" eaLnBrk="1" hangingPunct="1">
                <a:spcBef>
                  <a:spcPct val="50000"/>
                </a:spcBef>
              </a:pPr>
              <a:r>
                <a:rPr lang="en-US" altLang="zh-CN" sz="2400" b="1" i="1"/>
                <a:t>A </a:t>
              </a:r>
              <a:r>
                <a:rPr lang="zh-CN" altLang="en-US" sz="2400" b="1">
                  <a:latin typeface="宋体" panose="02010600030101010101" pitchFamily="2" charset="-122"/>
                </a:rPr>
                <a:t>为</a:t>
              </a:r>
            </a:p>
          </p:txBody>
        </p:sp>
      </p:grpSp>
      <p:sp>
        <p:nvSpPr>
          <p:cNvPr id="3" name="文本框 2">
            <a:extLst>
              <a:ext uri="{FF2B5EF4-FFF2-40B4-BE49-F238E27FC236}">
                <a16:creationId xmlns:a16="http://schemas.microsoft.com/office/drawing/2014/main" id="{AF7C1005-CEF7-4CFD-A700-02BD230D53CF}"/>
              </a:ext>
            </a:extLst>
          </p:cNvPr>
          <p:cNvSpPr txBox="1"/>
          <p:nvPr/>
        </p:nvSpPr>
        <p:spPr>
          <a:xfrm>
            <a:off x="386861" y="410494"/>
            <a:ext cx="3956532" cy="584775"/>
          </a:xfrm>
          <a:prstGeom prst="rect">
            <a:avLst/>
          </a:prstGeom>
          <a:noFill/>
        </p:spPr>
        <p:txBody>
          <a:bodyPr wrap="none" rtlCol="0">
            <a:spAutoFit/>
          </a:bodyPr>
          <a:lstStyle/>
          <a:p>
            <a:r>
              <a:rPr lang="zh-CN" altLang="en-US" sz="3200" b="1" dirty="0">
                <a:solidFill>
                  <a:srgbClr val="0070C0"/>
                </a:solidFill>
              </a:rPr>
              <a:t>用 </a:t>
            </a:r>
            <a:r>
              <a:rPr lang="en-US" altLang="zh-CN" sz="3200" b="1" dirty="0">
                <a:solidFill>
                  <a:srgbClr val="0070C0"/>
                </a:solidFill>
                <a:latin typeface="楷体_GB2312" pitchFamily="49" charset="-122"/>
                <a:ea typeface="楷体_GB2312" pitchFamily="49" charset="-122"/>
              </a:rPr>
              <a:t>ε-δ </a:t>
            </a:r>
            <a:r>
              <a:rPr lang="zh-CN" altLang="en-US" sz="3200" b="1" dirty="0">
                <a:solidFill>
                  <a:srgbClr val="0070C0"/>
                </a:solidFill>
                <a:latin typeface="楷体_GB2312" pitchFamily="49" charset="-122"/>
                <a:ea typeface="楷体_GB2312" pitchFamily="49" charset="-122"/>
              </a:rPr>
              <a:t>语言定义极限</a:t>
            </a:r>
            <a:endParaRPr lang="zh-CN" altLang="en-US" sz="3200" b="1" dirty="0">
              <a:solidFill>
                <a:srgbClr val="0070C0"/>
              </a:solidFill>
            </a:endParaRPr>
          </a:p>
        </p:txBody>
      </p:sp>
    </p:spTree>
    <p:extLst>
      <p:ext uri="{BB962C8B-B14F-4D97-AF65-F5344CB8AC3E}">
        <p14:creationId xmlns:p14="http://schemas.microsoft.com/office/powerpoint/2010/main" val="2929635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a:extLst>
              <a:ext uri="{FF2B5EF4-FFF2-40B4-BE49-F238E27FC236}">
                <a16:creationId xmlns:a16="http://schemas.microsoft.com/office/drawing/2014/main" id="{32E94A92-0050-4A32-B3EB-DA9FC1E141CC}"/>
              </a:ext>
            </a:extLst>
          </p:cNvPr>
          <p:cNvSpPr>
            <a:spLocks noChangeArrowheads="1"/>
          </p:cNvSpPr>
          <p:nvPr/>
        </p:nvSpPr>
        <p:spPr bwMode="auto">
          <a:xfrm>
            <a:off x="4284663" y="2636838"/>
            <a:ext cx="3600450" cy="576262"/>
          </a:xfrm>
          <a:prstGeom prst="rect">
            <a:avLst/>
          </a:prstGeom>
          <a:solidFill>
            <a:schemeClr val="hlink">
              <a:alpha val="83000"/>
            </a:schemeClr>
          </a:solidFill>
          <a:ln w="12700"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nchor="ctr">
            <a:spAutoFit/>
          </a:bodyPr>
          <a:lstStyle/>
          <a:p>
            <a:endParaRPr lang="zh-CN" altLang="en-US"/>
          </a:p>
        </p:txBody>
      </p:sp>
      <p:grpSp>
        <p:nvGrpSpPr>
          <p:cNvPr id="729091" name="Group 3">
            <a:extLst>
              <a:ext uri="{FF2B5EF4-FFF2-40B4-BE49-F238E27FC236}">
                <a16:creationId xmlns:a16="http://schemas.microsoft.com/office/drawing/2014/main" id="{D4F5A7DE-553C-4DD6-BD0C-2F80E47757B6}"/>
              </a:ext>
            </a:extLst>
          </p:cNvPr>
          <p:cNvGrpSpPr>
            <a:grpSpLocks/>
          </p:cNvGrpSpPr>
          <p:nvPr/>
        </p:nvGrpSpPr>
        <p:grpSpPr bwMode="auto">
          <a:xfrm>
            <a:off x="5435600" y="1989138"/>
            <a:ext cx="2449513" cy="430212"/>
            <a:chOff x="3424" y="1253"/>
            <a:chExt cx="1543" cy="271"/>
          </a:xfrm>
        </p:grpSpPr>
        <p:sp>
          <p:nvSpPr>
            <p:cNvPr id="729092" name="AutoShape 4">
              <a:extLst>
                <a:ext uri="{FF2B5EF4-FFF2-40B4-BE49-F238E27FC236}">
                  <a16:creationId xmlns:a16="http://schemas.microsoft.com/office/drawing/2014/main" id="{23604960-1F16-421A-9BA2-BAA753F34AA4}"/>
                </a:ext>
              </a:extLst>
            </p:cNvPr>
            <p:cNvSpPr>
              <a:spLocks noChangeArrowheads="1"/>
            </p:cNvSpPr>
            <p:nvPr/>
          </p:nvSpPr>
          <p:spPr bwMode="auto">
            <a:xfrm>
              <a:off x="3424" y="1253"/>
              <a:ext cx="1543" cy="271"/>
            </a:xfrm>
            <a:prstGeom prst="wedgeRectCallout">
              <a:avLst>
                <a:gd name="adj1" fmla="val -58426"/>
                <a:gd name="adj2" fmla="val 140407"/>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lstStyle/>
            <a:p>
              <a:pPr algn="l" eaLnBrk="1" hangingPunct="1"/>
              <a:r>
                <a:rPr lang="en-US" altLang="zh-CN" sz="2000" b="1">
                  <a:latin typeface="宋体" panose="02010600030101010101" pitchFamily="2" charset="-122"/>
                </a:rPr>
                <a:t>④</a:t>
              </a:r>
            </a:p>
          </p:txBody>
        </p:sp>
        <p:graphicFrame>
          <p:nvGraphicFramePr>
            <p:cNvPr id="729093" name="Object 5">
              <a:extLst>
                <a:ext uri="{FF2B5EF4-FFF2-40B4-BE49-F238E27FC236}">
                  <a16:creationId xmlns:a16="http://schemas.microsoft.com/office/drawing/2014/main" id="{F2D28008-900A-4221-9AA0-0DE6C15C2A40}"/>
                </a:ext>
              </a:extLst>
            </p:cNvPr>
            <p:cNvGraphicFramePr>
              <a:graphicFrameLocks noChangeAspect="1"/>
            </p:cNvGraphicFramePr>
            <p:nvPr/>
          </p:nvGraphicFramePr>
          <p:xfrm>
            <a:off x="3651" y="1298"/>
            <a:ext cx="1242" cy="172"/>
          </p:xfrm>
          <a:graphic>
            <a:graphicData uri="http://schemas.openxmlformats.org/presentationml/2006/ole">
              <mc:AlternateContent xmlns:mc="http://schemas.openxmlformats.org/markup-compatibility/2006">
                <mc:Choice xmlns:v="urn:schemas-microsoft-com:vml" Requires="v">
                  <p:oleObj spid="_x0000_s38268" name="Equation" r:id="rId3" imgW="3085920" imgH="342720" progId="Equation.DSMT4">
                    <p:embed/>
                  </p:oleObj>
                </mc:Choice>
                <mc:Fallback>
                  <p:oleObj name="Equation" r:id="rId3" imgW="3085920" imgH="342720" progId="Equation.DSMT4">
                    <p:embed/>
                    <p:pic>
                      <p:nvPicPr>
                        <p:cNvPr id="729093" name="Object 5">
                          <a:extLst>
                            <a:ext uri="{FF2B5EF4-FFF2-40B4-BE49-F238E27FC236}">
                              <a16:creationId xmlns:a16="http://schemas.microsoft.com/office/drawing/2014/main" id="{F2D28008-900A-4221-9AA0-0DE6C15C2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1298"/>
                          <a:ext cx="1242"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9094" name="Object 6">
            <a:extLst>
              <a:ext uri="{FF2B5EF4-FFF2-40B4-BE49-F238E27FC236}">
                <a16:creationId xmlns:a16="http://schemas.microsoft.com/office/drawing/2014/main" id="{1B02870D-6D5F-4432-BF08-D47DBA5D1359}"/>
              </a:ext>
            </a:extLst>
          </p:cNvPr>
          <p:cNvGraphicFramePr>
            <a:graphicFrameLocks noChangeAspect="1"/>
          </p:cNvGraphicFramePr>
          <p:nvPr/>
        </p:nvGraphicFramePr>
        <p:xfrm>
          <a:off x="474663" y="466726"/>
          <a:ext cx="3898900" cy="558800"/>
        </p:xfrm>
        <a:graphic>
          <a:graphicData uri="http://schemas.openxmlformats.org/presentationml/2006/ole">
            <mc:AlternateContent xmlns:mc="http://schemas.openxmlformats.org/markup-compatibility/2006">
              <mc:Choice xmlns:v="urn:schemas-microsoft-com:vml" Requires="v">
                <p:oleObj spid="_x0000_s38269" name="Equation" r:id="rId5" imgW="3898800" imgH="558720" progId="Equation.DSMT4">
                  <p:embed/>
                </p:oleObj>
              </mc:Choice>
              <mc:Fallback>
                <p:oleObj name="Equation" r:id="rId5" imgW="3898800" imgH="558720" progId="Equation.DSMT4">
                  <p:embed/>
                  <p:pic>
                    <p:nvPicPr>
                      <p:cNvPr id="729094" name="Object 6">
                        <a:extLst>
                          <a:ext uri="{FF2B5EF4-FFF2-40B4-BE49-F238E27FC236}">
                            <a16:creationId xmlns:a16="http://schemas.microsoft.com/office/drawing/2014/main" id="{1B02870D-6D5F-4432-BF08-D47DBA5D1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3" y="466726"/>
                        <a:ext cx="3898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9095" name="Line 7">
            <a:extLst>
              <a:ext uri="{FF2B5EF4-FFF2-40B4-BE49-F238E27FC236}">
                <a16:creationId xmlns:a16="http://schemas.microsoft.com/office/drawing/2014/main" id="{48AE7D99-392C-4163-B725-852D8256AC54}"/>
              </a:ext>
            </a:extLst>
          </p:cNvPr>
          <p:cNvSpPr>
            <a:spLocks noChangeShapeType="1"/>
          </p:cNvSpPr>
          <p:nvPr/>
        </p:nvSpPr>
        <p:spPr bwMode="auto">
          <a:xfrm flipV="1">
            <a:off x="2268538" y="3213100"/>
            <a:ext cx="5183187" cy="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29096" name="Line 8">
            <a:extLst>
              <a:ext uri="{FF2B5EF4-FFF2-40B4-BE49-F238E27FC236}">
                <a16:creationId xmlns:a16="http://schemas.microsoft.com/office/drawing/2014/main" id="{BC45A3DE-FD9A-4C32-8DF8-731A1FDABB76}"/>
              </a:ext>
            </a:extLst>
          </p:cNvPr>
          <p:cNvSpPr>
            <a:spLocks noChangeShapeType="1"/>
          </p:cNvSpPr>
          <p:nvPr/>
        </p:nvSpPr>
        <p:spPr bwMode="auto">
          <a:xfrm flipV="1">
            <a:off x="2268538" y="2636838"/>
            <a:ext cx="5183187" cy="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29097" name="Line 9">
            <a:extLst>
              <a:ext uri="{FF2B5EF4-FFF2-40B4-BE49-F238E27FC236}">
                <a16:creationId xmlns:a16="http://schemas.microsoft.com/office/drawing/2014/main" id="{28110647-1030-4579-8C7F-D9A293CB0226}"/>
              </a:ext>
            </a:extLst>
          </p:cNvPr>
          <p:cNvSpPr>
            <a:spLocks noChangeShapeType="1"/>
          </p:cNvSpPr>
          <p:nvPr/>
        </p:nvSpPr>
        <p:spPr bwMode="auto">
          <a:xfrm>
            <a:off x="4284663" y="2300288"/>
            <a:ext cx="0" cy="27368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spAutoFit/>
          </a:bodyPr>
          <a:lstStyle/>
          <a:p>
            <a:endParaRPr lang="zh-CN" altLang="en-US"/>
          </a:p>
        </p:txBody>
      </p:sp>
      <p:grpSp>
        <p:nvGrpSpPr>
          <p:cNvPr id="729098" name="Group 10">
            <a:extLst>
              <a:ext uri="{FF2B5EF4-FFF2-40B4-BE49-F238E27FC236}">
                <a16:creationId xmlns:a16="http://schemas.microsoft.com/office/drawing/2014/main" id="{02A11C57-133A-4A44-AD27-5C4D1F1EAA17}"/>
              </a:ext>
            </a:extLst>
          </p:cNvPr>
          <p:cNvGrpSpPr>
            <a:grpSpLocks/>
          </p:cNvGrpSpPr>
          <p:nvPr/>
        </p:nvGrpSpPr>
        <p:grpSpPr bwMode="auto">
          <a:xfrm>
            <a:off x="5003800" y="5084763"/>
            <a:ext cx="2160588" cy="936625"/>
            <a:chOff x="3152" y="3203"/>
            <a:chExt cx="1361" cy="590"/>
          </a:xfrm>
        </p:grpSpPr>
        <p:grpSp>
          <p:nvGrpSpPr>
            <p:cNvPr id="729099" name="Group 11">
              <a:extLst>
                <a:ext uri="{FF2B5EF4-FFF2-40B4-BE49-F238E27FC236}">
                  <a16:creationId xmlns:a16="http://schemas.microsoft.com/office/drawing/2014/main" id="{B381FB73-6BD6-47B8-B839-6FF73DBB643B}"/>
                </a:ext>
              </a:extLst>
            </p:cNvPr>
            <p:cNvGrpSpPr>
              <a:grpSpLocks/>
            </p:cNvGrpSpPr>
            <p:nvPr/>
          </p:nvGrpSpPr>
          <p:grpSpPr bwMode="auto">
            <a:xfrm>
              <a:off x="3152" y="3521"/>
              <a:ext cx="1361" cy="272"/>
              <a:chOff x="3152" y="3521"/>
              <a:chExt cx="1361" cy="272"/>
            </a:xfrm>
          </p:grpSpPr>
          <p:sp>
            <p:nvSpPr>
              <p:cNvPr id="729100" name="AutoShape 12">
                <a:extLst>
                  <a:ext uri="{FF2B5EF4-FFF2-40B4-BE49-F238E27FC236}">
                    <a16:creationId xmlns:a16="http://schemas.microsoft.com/office/drawing/2014/main" id="{ADEFEAE2-444C-402C-8519-F9D5BA2ADC08}"/>
                  </a:ext>
                </a:extLst>
              </p:cNvPr>
              <p:cNvSpPr>
                <a:spLocks noChangeArrowheads="1"/>
              </p:cNvSpPr>
              <p:nvPr/>
            </p:nvSpPr>
            <p:spPr bwMode="auto">
              <a:xfrm>
                <a:off x="3152" y="3521"/>
                <a:ext cx="1361" cy="272"/>
              </a:xfrm>
              <a:prstGeom prst="wedgeRectCallout">
                <a:avLst>
                  <a:gd name="adj1" fmla="val -38023"/>
                  <a:gd name="adj2" fmla="val -125366"/>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lstStyle/>
              <a:p>
                <a:pPr algn="l" eaLnBrk="1" hangingPunct="1"/>
                <a:r>
                  <a:rPr lang="en-US" altLang="zh-CN" sz="2000" b="1">
                    <a:latin typeface="宋体" panose="02010600030101010101" pitchFamily="2" charset="-122"/>
                  </a:rPr>
                  <a:t>③</a:t>
                </a:r>
              </a:p>
            </p:txBody>
          </p:sp>
          <p:graphicFrame>
            <p:nvGraphicFramePr>
              <p:cNvPr id="729101" name="Object 13">
                <a:extLst>
                  <a:ext uri="{FF2B5EF4-FFF2-40B4-BE49-F238E27FC236}">
                    <a16:creationId xmlns:a16="http://schemas.microsoft.com/office/drawing/2014/main" id="{C3A27249-1352-4F1A-9D8A-80E9DABEBB51}"/>
                  </a:ext>
                </a:extLst>
              </p:cNvPr>
              <p:cNvGraphicFramePr>
                <a:graphicFrameLocks noChangeAspect="1"/>
              </p:cNvGraphicFramePr>
              <p:nvPr/>
            </p:nvGraphicFramePr>
            <p:xfrm>
              <a:off x="3424" y="3566"/>
              <a:ext cx="1031" cy="208"/>
            </p:xfrm>
            <a:graphic>
              <a:graphicData uri="http://schemas.openxmlformats.org/presentationml/2006/ole">
                <mc:AlternateContent xmlns:mc="http://schemas.openxmlformats.org/markup-compatibility/2006">
                  <mc:Choice xmlns:v="urn:schemas-microsoft-com:vml" Requires="v">
                    <p:oleObj spid="_x0000_s38270" name="Equation" r:id="rId7" imgW="1638000" imgH="330120" progId="Equation.DSMT4">
                      <p:embed/>
                    </p:oleObj>
                  </mc:Choice>
                  <mc:Fallback>
                    <p:oleObj name="Equation" r:id="rId7" imgW="1638000" imgH="330120" progId="Equation.DSMT4">
                      <p:embed/>
                      <p:pic>
                        <p:nvPicPr>
                          <p:cNvPr id="729101" name="Object 13">
                            <a:extLst>
                              <a:ext uri="{FF2B5EF4-FFF2-40B4-BE49-F238E27FC236}">
                                <a16:creationId xmlns:a16="http://schemas.microsoft.com/office/drawing/2014/main" id="{C3A27249-1352-4F1A-9D8A-80E9DABEBB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4" y="3566"/>
                            <a:ext cx="103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9102" name="Object 14">
              <a:extLst>
                <a:ext uri="{FF2B5EF4-FFF2-40B4-BE49-F238E27FC236}">
                  <a16:creationId xmlns:a16="http://schemas.microsoft.com/office/drawing/2014/main" id="{8670F230-9767-40A6-A1C6-821206F94169}"/>
                </a:ext>
              </a:extLst>
            </p:cNvPr>
            <p:cNvGraphicFramePr>
              <a:graphicFrameLocks noChangeAspect="1"/>
            </p:cNvGraphicFramePr>
            <p:nvPr/>
          </p:nvGraphicFramePr>
          <p:xfrm>
            <a:off x="3152" y="3203"/>
            <a:ext cx="128" cy="120"/>
          </p:xfrm>
          <a:graphic>
            <a:graphicData uri="http://schemas.openxmlformats.org/presentationml/2006/ole">
              <mc:AlternateContent xmlns:mc="http://schemas.openxmlformats.org/markup-compatibility/2006">
                <mc:Choice xmlns:v="urn:schemas-microsoft-com:vml" Requires="v">
                  <p:oleObj spid="_x0000_s38271" name="Equation" r:id="rId9" imgW="203040" imgH="190440" progId="Equation.DSMT4">
                    <p:embed/>
                  </p:oleObj>
                </mc:Choice>
                <mc:Fallback>
                  <p:oleObj name="Equation" r:id="rId9" imgW="203040" imgH="190440" progId="Equation.DSMT4">
                    <p:embed/>
                    <p:pic>
                      <p:nvPicPr>
                        <p:cNvPr id="729102" name="Object 14">
                          <a:extLst>
                            <a:ext uri="{FF2B5EF4-FFF2-40B4-BE49-F238E27FC236}">
                              <a16:creationId xmlns:a16="http://schemas.microsoft.com/office/drawing/2014/main" id="{8670F230-9767-40A6-A1C6-821206F941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2" y="3203"/>
                          <a:ext cx="128"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29103" name="Line 15">
            <a:extLst>
              <a:ext uri="{FF2B5EF4-FFF2-40B4-BE49-F238E27FC236}">
                <a16:creationId xmlns:a16="http://schemas.microsoft.com/office/drawing/2014/main" id="{5D9873AC-0631-48EE-8A80-7E5E0FB702B7}"/>
              </a:ext>
            </a:extLst>
          </p:cNvPr>
          <p:cNvSpPr>
            <a:spLocks noChangeShapeType="1"/>
          </p:cNvSpPr>
          <p:nvPr/>
        </p:nvSpPr>
        <p:spPr bwMode="auto">
          <a:xfrm>
            <a:off x="5076825" y="2924175"/>
            <a:ext cx="0" cy="20891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spAutoFit/>
          </a:bodyPr>
          <a:lstStyle/>
          <a:p>
            <a:endParaRPr lang="zh-CN" altLang="en-US"/>
          </a:p>
        </p:txBody>
      </p:sp>
      <p:grpSp>
        <p:nvGrpSpPr>
          <p:cNvPr id="729104" name="Group 16">
            <a:extLst>
              <a:ext uri="{FF2B5EF4-FFF2-40B4-BE49-F238E27FC236}">
                <a16:creationId xmlns:a16="http://schemas.microsoft.com/office/drawing/2014/main" id="{F26B1B52-CD43-4BE6-82BF-ABD15D4239E2}"/>
              </a:ext>
            </a:extLst>
          </p:cNvPr>
          <p:cNvGrpSpPr>
            <a:grpSpLocks/>
          </p:cNvGrpSpPr>
          <p:nvPr/>
        </p:nvGrpSpPr>
        <p:grpSpPr bwMode="auto">
          <a:xfrm>
            <a:off x="539750" y="2565400"/>
            <a:ext cx="1655763" cy="1800225"/>
            <a:chOff x="340" y="1616"/>
            <a:chExt cx="1043" cy="1134"/>
          </a:xfrm>
        </p:grpSpPr>
        <p:graphicFrame>
          <p:nvGraphicFramePr>
            <p:cNvPr id="729105" name="Object 17">
              <a:extLst>
                <a:ext uri="{FF2B5EF4-FFF2-40B4-BE49-F238E27FC236}">
                  <a16:creationId xmlns:a16="http://schemas.microsoft.com/office/drawing/2014/main" id="{B01978D1-E3EB-4570-9D93-EC0923614B36}"/>
                </a:ext>
              </a:extLst>
            </p:cNvPr>
            <p:cNvGraphicFramePr>
              <a:graphicFrameLocks noChangeAspect="1"/>
            </p:cNvGraphicFramePr>
            <p:nvPr/>
          </p:nvGraphicFramePr>
          <p:xfrm>
            <a:off x="1118" y="1941"/>
            <a:ext cx="265" cy="129"/>
          </p:xfrm>
          <a:graphic>
            <a:graphicData uri="http://schemas.openxmlformats.org/presentationml/2006/ole">
              <mc:AlternateContent xmlns:mc="http://schemas.openxmlformats.org/markup-compatibility/2006">
                <mc:Choice xmlns:v="urn:schemas-microsoft-com:vml" Requires="v">
                  <p:oleObj spid="_x0000_s38272" name="Equation" r:id="rId11" imgW="812520" imgH="317160" progId="Equation.DSMT4">
                    <p:embed/>
                  </p:oleObj>
                </mc:Choice>
                <mc:Fallback>
                  <p:oleObj name="Equation" r:id="rId11" imgW="812520" imgH="317160" progId="Equation.DSMT4">
                    <p:embed/>
                    <p:pic>
                      <p:nvPicPr>
                        <p:cNvPr id="729105" name="Object 17">
                          <a:extLst>
                            <a:ext uri="{FF2B5EF4-FFF2-40B4-BE49-F238E27FC236}">
                              <a16:creationId xmlns:a16="http://schemas.microsoft.com/office/drawing/2014/main" id="{B01978D1-E3EB-4570-9D93-EC0923614B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8" y="1941"/>
                          <a:ext cx="265"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9106" name="Object 18">
              <a:extLst>
                <a:ext uri="{FF2B5EF4-FFF2-40B4-BE49-F238E27FC236}">
                  <a16:creationId xmlns:a16="http://schemas.microsoft.com/office/drawing/2014/main" id="{EB195DDB-5A04-4119-9633-AF684161AD0C}"/>
                </a:ext>
              </a:extLst>
            </p:cNvPr>
            <p:cNvGraphicFramePr>
              <a:graphicFrameLocks noChangeAspect="1"/>
            </p:cNvGraphicFramePr>
            <p:nvPr/>
          </p:nvGraphicFramePr>
          <p:xfrm>
            <a:off x="1111" y="1616"/>
            <a:ext cx="268" cy="129"/>
          </p:xfrm>
          <a:graphic>
            <a:graphicData uri="http://schemas.openxmlformats.org/presentationml/2006/ole">
              <mc:AlternateContent xmlns:mc="http://schemas.openxmlformats.org/markup-compatibility/2006">
                <mc:Choice xmlns:v="urn:schemas-microsoft-com:vml" Requires="v">
                  <p:oleObj spid="_x0000_s38273" name="Equation" r:id="rId13" imgW="825480" imgH="317160" progId="Equation.DSMT4">
                    <p:embed/>
                  </p:oleObj>
                </mc:Choice>
                <mc:Fallback>
                  <p:oleObj name="Equation" r:id="rId13" imgW="825480" imgH="317160" progId="Equation.DSMT4">
                    <p:embed/>
                    <p:pic>
                      <p:nvPicPr>
                        <p:cNvPr id="729106" name="Object 18">
                          <a:extLst>
                            <a:ext uri="{FF2B5EF4-FFF2-40B4-BE49-F238E27FC236}">
                              <a16:creationId xmlns:a16="http://schemas.microsoft.com/office/drawing/2014/main" id="{EB195DDB-5A04-4119-9633-AF684161AD0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 y="1616"/>
                          <a:ext cx="268"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9107" name="Group 19">
              <a:extLst>
                <a:ext uri="{FF2B5EF4-FFF2-40B4-BE49-F238E27FC236}">
                  <a16:creationId xmlns:a16="http://schemas.microsoft.com/office/drawing/2014/main" id="{505F745F-5CCB-4A75-A064-80170BD0135E}"/>
                </a:ext>
              </a:extLst>
            </p:cNvPr>
            <p:cNvGrpSpPr>
              <a:grpSpLocks/>
            </p:cNvGrpSpPr>
            <p:nvPr/>
          </p:nvGrpSpPr>
          <p:grpSpPr bwMode="auto">
            <a:xfrm>
              <a:off x="340" y="2341"/>
              <a:ext cx="1043" cy="409"/>
              <a:chOff x="340" y="2341"/>
              <a:chExt cx="1043" cy="409"/>
            </a:xfrm>
          </p:grpSpPr>
          <p:sp>
            <p:nvSpPr>
              <p:cNvPr id="729108" name="AutoShape 20">
                <a:extLst>
                  <a:ext uri="{FF2B5EF4-FFF2-40B4-BE49-F238E27FC236}">
                    <a16:creationId xmlns:a16="http://schemas.microsoft.com/office/drawing/2014/main" id="{F34DF6A4-DC8C-44A0-9B9B-095B24CB6DD6}"/>
                  </a:ext>
                </a:extLst>
              </p:cNvPr>
              <p:cNvSpPr>
                <a:spLocks noChangeArrowheads="1"/>
              </p:cNvSpPr>
              <p:nvPr/>
            </p:nvSpPr>
            <p:spPr bwMode="auto">
              <a:xfrm flipH="1">
                <a:off x="340" y="2341"/>
                <a:ext cx="1043" cy="409"/>
              </a:xfrm>
              <a:prstGeom prst="wedgeRectCallout">
                <a:avLst>
                  <a:gd name="adj1" fmla="val -43194"/>
                  <a:gd name="adj2" fmla="val -112347"/>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lstStyle/>
              <a:p>
                <a:pPr algn="l" eaLnBrk="1" hangingPunct="1"/>
                <a:r>
                  <a:rPr lang="en-US" altLang="zh-CN" sz="2000" b="1">
                    <a:latin typeface="宋体" panose="02010600030101010101" pitchFamily="2" charset="-122"/>
                  </a:rPr>
                  <a:t>①</a:t>
                </a:r>
                <a:r>
                  <a:rPr lang="zh-CN" altLang="en-US" sz="2000" b="1">
                    <a:latin typeface="宋体" panose="02010600030101010101" pitchFamily="2" charset="-122"/>
                  </a:rPr>
                  <a:t>任意给定</a:t>
                </a:r>
              </a:p>
            </p:txBody>
          </p:sp>
          <p:graphicFrame>
            <p:nvGraphicFramePr>
              <p:cNvPr id="729109" name="Object 21">
                <a:extLst>
                  <a:ext uri="{FF2B5EF4-FFF2-40B4-BE49-F238E27FC236}">
                    <a16:creationId xmlns:a16="http://schemas.microsoft.com/office/drawing/2014/main" id="{843FB300-D2BB-422E-87E9-2CE79E15572C}"/>
                  </a:ext>
                </a:extLst>
              </p:cNvPr>
              <p:cNvGraphicFramePr>
                <a:graphicFrameLocks noChangeAspect="1"/>
              </p:cNvGraphicFramePr>
              <p:nvPr/>
            </p:nvGraphicFramePr>
            <p:xfrm>
              <a:off x="612" y="2568"/>
              <a:ext cx="408" cy="168"/>
            </p:xfrm>
            <a:graphic>
              <a:graphicData uri="http://schemas.openxmlformats.org/presentationml/2006/ole">
                <mc:AlternateContent xmlns:mc="http://schemas.openxmlformats.org/markup-compatibility/2006">
                  <mc:Choice xmlns:v="urn:schemas-microsoft-com:vml" Requires="v">
                    <p:oleObj spid="_x0000_s38274" name="Equation" r:id="rId15" imgW="647640" imgH="266400" progId="Equation.DSMT4">
                      <p:embed/>
                    </p:oleObj>
                  </mc:Choice>
                  <mc:Fallback>
                    <p:oleObj name="Equation" r:id="rId15" imgW="647640" imgH="266400" progId="Equation.DSMT4">
                      <p:embed/>
                      <p:pic>
                        <p:nvPicPr>
                          <p:cNvPr id="729109" name="Object 21">
                            <a:extLst>
                              <a:ext uri="{FF2B5EF4-FFF2-40B4-BE49-F238E27FC236}">
                                <a16:creationId xmlns:a16="http://schemas.microsoft.com/office/drawing/2014/main" id="{843FB300-D2BB-422E-87E9-2CE79E15572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2" y="2568"/>
                            <a:ext cx="408" cy="16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729110" name="Group 22">
            <a:extLst>
              <a:ext uri="{FF2B5EF4-FFF2-40B4-BE49-F238E27FC236}">
                <a16:creationId xmlns:a16="http://schemas.microsoft.com/office/drawing/2014/main" id="{44F670FC-E649-46C7-804B-58E5A16A235F}"/>
              </a:ext>
            </a:extLst>
          </p:cNvPr>
          <p:cNvGrpSpPr>
            <a:grpSpLocks/>
          </p:cNvGrpSpPr>
          <p:nvPr/>
        </p:nvGrpSpPr>
        <p:grpSpPr bwMode="auto">
          <a:xfrm>
            <a:off x="2268538" y="5086350"/>
            <a:ext cx="2105025" cy="1006475"/>
            <a:chOff x="1429" y="3204"/>
            <a:chExt cx="1326" cy="634"/>
          </a:xfrm>
        </p:grpSpPr>
        <p:graphicFrame>
          <p:nvGraphicFramePr>
            <p:cNvPr id="729111" name="Object 23">
              <a:extLst>
                <a:ext uri="{FF2B5EF4-FFF2-40B4-BE49-F238E27FC236}">
                  <a16:creationId xmlns:a16="http://schemas.microsoft.com/office/drawing/2014/main" id="{6DB8EED6-D1A0-4679-889A-AC3F8DDA317D}"/>
                </a:ext>
              </a:extLst>
            </p:cNvPr>
            <p:cNvGraphicFramePr>
              <a:graphicFrameLocks noChangeAspect="1"/>
            </p:cNvGraphicFramePr>
            <p:nvPr/>
          </p:nvGraphicFramePr>
          <p:xfrm>
            <a:off x="2563" y="3204"/>
            <a:ext cx="192" cy="144"/>
          </p:xfrm>
          <a:graphic>
            <a:graphicData uri="http://schemas.openxmlformats.org/presentationml/2006/ole">
              <mc:AlternateContent xmlns:mc="http://schemas.openxmlformats.org/markup-compatibility/2006">
                <mc:Choice xmlns:v="urn:schemas-microsoft-com:vml" Requires="v">
                  <p:oleObj spid="_x0000_s38275" name="Equation" r:id="rId17" imgW="304560" imgH="228600" progId="Equation.DSMT4">
                    <p:embed/>
                  </p:oleObj>
                </mc:Choice>
                <mc:Fallback>
                  <p:oleObj name="Equation" r:id="rId17" imgW="304560" imgH="228600" progId="Equation.DSMT4">
                    <p:embed/>
                    <p:pic>
                      <p:nvPicPr>
                        <p:cNvPr id="729111" name="Object 23">
                          <a:extLst>
                            <a:ext uri="{FF2B5EF4-FFF2-40B4-BE49-F238E27FC236}">
                              <a16:creationId xmlns:a16="http://schemas.microsoft.com/office/drawing/2014/main" id="{6DB8EED6-D1A0-4679-889A-AC3F8DDA317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3" y="3204"/>
                          <a:ext cx="19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9112" name="Group 24">
              <a:extLst>
                <a:ext uri="{FF2B5EF4-FFF2-40B4-BE49-F238E27FC236}">
                  <a16:creationId xmlns:a16="http://schemas.microsoft.com/office/drawing/2014/main" id="{5CEC043E-5E18-465C-92B5-CE714DBC4653}"/>
                </a:ext>
              </a:extLst>
            </p:cNvPr>
            <p:cNvGrpSpPr>
              <a:grpSpLocks/>
            </p:cNvGrpSpPr>
            <p:nvPr/>
          </p:nvGrpSpPr>
          <p:grpSpPr bwMode="auto">
            <a:xfrm>
              <a:off x="1429" y="3566"/>
              <a:ext cx="1179" cy="272"/>
              <a:chOff x="1429" y="3566"/>
              <a:chExt cx="1179" cy="272"/>
            </a:xfrm>
          </p:grpSpPr>
          <p:sp>
            <p:nvSpPr>
              <p:cNvPr id="729113" name="AutoShape 25">
                <a:extLst>
                  <a:ext uri="{FF2B5EF4-FFF2-40B4-BE49-F238E27FC236}">
                    <a16:creationId xmlns:a16="http://schemas.microsoft.com/office/drawing/2014/main" id="{7D0CC19C-7D71-4B61-8C2F-E10D08AEAB60}"/>
                  </a:ext>
                </a:extLst>
              </p:cNvPr>
              <p:cNvSpPr>
                <a:spLocks noChangeArrowheads="1"/>
              </p:cNvSpPr>
              <p:nvPr/>
            </p:nvSpPr>
            <p:spPr bwMode="auto">
              <a:xfrm>
                <a:off x="1429" y="3566"/>
                <a:ext cx="1179" cy="272"/>
              </a:xfrm>
              <a:prstGeom prst="wedgeRectCallout">
                <a:avLst>
                  <a:gd name="adj1" fmla="val 49153"/>
                  <a:gd name="adj2" fmla="val -114704"/>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lstStyle/>
              <a:p>
                <a:pPr algn="l" eaLnBrk="1" hangingPunct="1"/>
                <a:r>
                  <a:rPr lang="en-US" altLang="zh-CN" sz="2000" b="1">
                    <a:latin typeface="宋体" panose="02010600030101010101" pitchFamily="2" charset="-122"/>
                  </a:rPr>
                  <a:t>②</a:t>
                </a:r>
                <a:r>
                  <a:rPr lang="zh-CN" altLang="en-US" sz="2000" b="1">
                    <a:latin typeface="宋体" panose="02010600030101010101" pitchFamily="2" charset="-122"/>
                  </a:rPr>
                  <a:t>存在</a:t>
                </a:r>
              </a:p>
            </p:txBody>
          </p:sp>
          <p:graphicFrame>
            <p:nvGraphicFramePr>
              <p:cNvPr id="729114" name="Object 26">
                <a:extLst>
                  <a:ext uri="{FF2B5EF4-FFF2-40B4-BE49-F238E27FC236}">
                    <a16:creationId xmlns:a16="http://schemas.microsoft.com/office/drawing/2014/main" id="{159D55BB-F5C5-457B-B839-B5494446DE28}"/>
                  </a:ext>
                </a:extLst>
              </p:cNvPr>
              <p:cNvGraphicFramePr>
                <a:graphicFrameLocks noChangeAspect="1"/>
              </p:cNvGraphicFramePr>
              <p:nvPr/>
            </p:nvGraphicFramePr>
            <p:xfrm>
              <a:off x="2064" y="3612"/>
              <a:ext cx="504" cy="160"/>
            </p:xfrm>
            <a:graphic>
              <a:graphicData uri="http://schemas.openxmlformats.org/presentationml/2006/ole">
                <mc:AlternateContent xmlns:mc="http://schemas.openxmlformats.org/markup-compatibility/2006">
                  <mc:Choice xmlns:v="urn:schemas-microsoft-com:vml" Requires="v">
                    <p:oleObj spid="_x0000_s38276" name="Equation" r:id="rId19" imgW="799920" imgH="253800" progId="Equation.DSMT4">
                      <p:embed/>
                    </p:oleObj>
                  </mc:Choice>
                  <mc:Fallback>
                    <p:oleObj name="Equation" r:id="rId19" imgW="799920" imgH="253800" progId="Equation.DSMT4">
                      <p:embed/>
                      <p:pic>
                        <p:nvPicPr>
                          <p:cNvPr id="729114" name="Object 26">
                            <a:extLst>
                              <a:ext uri="{FF2B5EF4-FFF2-40B4-BE49-F238E27FC236}">
                                <a16:creationId xmlns:a16="http://schemas.microsoft.com/office/drawing/2014/main" id="{159D55BB-F5C5-457B-B839-B5494446DE2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4" y="3612"/>
                            <a:ext cx="504" cy="16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729115" name="Group 27">
            <a:extLst>
              <a:ext uri="{FF2B5EF4-FFF2-40B4-BE49-F238E27FC236}">
                <a16:creationId xmlns:a16="http://schemas.microsoft.com/office/drawing/2014/main" id="{5C24367D-FE82-40AD-AD04-4107D802F887}"/>
              </a:ext>
            </a:extLst>
          </p:cNvPr>
          <p:cNvGrpSpPr>
            <a:grpSpLocks/>
          </p:cNvGrpSpPr>
          <p:nvPr/>
        </p:nvGrpSpPr>
        <p:grpSpPr bwMode="auto">
          <a:xfrm>
            <a:off x="1979613" y="2060575"/>
            <a:ext cx="5688012" cy="3267075"/>
            <a:chOff x="1247" y="1298"/>
            <a:chExt cx="3583" cy="2058"/>
          </a:xfrm>
        </p:grpSpPr>
        <p:sp>
          <p:nvSpPr>
            <p:cNvPr id="729116" name="Line 28">
              <a:extLst>
                <a:ext uri="{FF2B5EF4-FFF2-40B4-BE49-F238E27FC236}">
                  <a16:creationId xmlns:a16="http://schemas.microsoft.com/office/drawing/2014/main" id="{1426B6E9-EB82-4750-9400-37164C4828D7}"/>
                </a:ext>
              </a:extLst>
            </p:cNvPr>
            <p:cNvSpPr>
              <a:spLocks noChangeShapeType="1"/>
            </p:cNvSpPr>
            <p:nvPr/>
          </p:nvSpPr>
          <p:spPr bwMode="auto">
            <a:xfrm>
              <a:off x="1429" y="3158"/>
              <a:ext cx="3401" cy="0"/>
            </a:xfrm>
            <a:prstGeom prst="line">
              <a:avLst/>
            </a:prstGeom>
            <a:noFill/>
            <a:ln w="12700">
              <a:solidFill>
                <a:srgbClr val="000000"/>
              </a:solidFill>
              <a:round/>
              <a:headEnd/>
              <a:tailEnd type="stealth" w="med" len="lg"/>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29117" name="Line 29">
              <a:extLst>
                <a:ext uri="{FF2B5EF4-FFF2-40B4-BE49-F238E27FC236}">
                  <a16:creationId xmlns:a16="http://schemas.microsoft.com/office/drawing/2014/main" id="{6D35F951-A0C2-4F44-989B-B90579697EC0}"/>
                </a:ext>
              </a:extLst>
            </p:cNvPr>
            <p:cNvSpPr>
              <a:spLocks noChangeShapeType="1"/>
            </p:cNvSpPr>
            <p:nvPr/>
          </p:nvSpPr>
          <p:spPr bwMode="auto">
            <a:xfrm flipV="1">
              <a:off x="1432" y="1298"/>
              <a:ext cx="0" cy="1847"/>
            </a:xfrm>
            <a:prstGeom prst="line">
              <a:avLst/>
            </a:prstGeom>
            <a:noFill/>
            <a:ln w="12700">
              <a:solidFill>
                <a:srgbClr val="000000"/>
              </a:solidFill>
              <a:round/>
              <a:headEnd/>
              <a:tailEnd type="stealth" w="med" len="lg"/>
            </a:ln>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729118" name="Line 30">
              <a:extLst>
                <a:ext uri="{FF2B5EF4-FFF2-40B4-BE49-F238E27FC236}">
                  <a16:creationId xmlns:a16="http://schemas.microsoft.com/office/drawing/2014/main" id="{9BCF7FBD-B3F1-41D3-8FC6-9BBDFF6957F1}"/>
                </a:ext>
              </a:extLst>
            </p:cNvPr>
            <p:cNvSpPr>
              <a:spLocks noChangeShapeType="1"/>
            </p:cNvSpPr>
            <p:nvPr/>
          </p:nvSpPr>
          <p:spPr bwMode="auto">
            <a:xfrm flipV="1">
              <a:off x="1429" y="1843"/>
              <a:ext cx="3265" cy="0"/>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729119" name="Freeform 31">
              <a:extLst>
                <a:ext uri="{FF2B5EF4-FFF2-40B4-BE49-F238E27FC236}">
                  <a16:creationId xmlns:a16="http://schemas.microsoft.com/office/drawing/2014/main" id="{22CC306D-E8A7-4AAC-AC7B-A102EF2223A1}"/>
                </a:ext>
              </a:extLst>
            </p:cNvPr>
            <p:cNvSpPr>
              <a:spLocks/>
            </p:cNvSpPr>
            <p:nvPr/>
          </p:nvSpPr>
          <p:spPr bwMode="auto">
            <a:xfrm>
              <a:off x="1633" y="1616"/>
              <a:ext cx="2971" cy="1276"/>
            </a:xfrm>
            <a:custGeom>
              <a:avLst/>
              <a:gdLst>
                <a:gd name="T0" fmla="*/ 30 w 2971"/>
                <a:gd name="T1" fmla="*/ 1178 h 1222"/>
                <a:gd name="T2" fmla="*/ 89 w 2971"/>
                <a:gd name="T3" fmla="*/ 1065 h 1222"/>
                <a:gd name="T4" fmla="*/ 140 w 2971"/>
                <a:gd name="T5" fmla="*/ 937 h 1222"/>
                <a:gd name="T6" fmla="*/ 199 w 2971"/>
                <a:gd name="T7" fmla="*/ 799 h 1222"/>
                <a:gd name="T8" fmla="*/ 258 w 2971"/>
                <a:gd name="T9" fmla="*/ 665 h 1222"/>
                <a:gd name="T10" fmla="*/ 316 w 2971"/>
                <a:gd name="T11" fmla="*/ 537 h 1222"/>
                <a:gd name="T12" fmla="*/ 375 w 2971"/>
                <a:gd name="T13" fmla="*/ 414 h 1222"/>
                <a:gd name="T14" fmla="*/ 427 w 2971"/>
                <a:gd name="T15" fmla="*/ 311 h 1222"/>
                <a:gd name="T16" fmla="*/ 486 w 2971"/>
                <a:gd name="T17" fmla="*/ 222 h 1222"/>
                <a:gd name="T18" fmla="*/ 544 w 2971"/>
                <a:gd name="T19" fmla="*/ 148 h 1222"/>
                <a:gd name="T20" fmla="*/ 603 w 2971"/>
                <a:gd name="T21" fmla="*/ 89 h 1222"/>
                <a:gd name="T22" fmla="*/ 655 w 2971"/>
                <a:gd name="T23" fmla="*/ 44 h 1222"/>
                <a:gd name="T24" fmla="*/ 714 w 2971"/>
                <a:gd name="T25" fmla="*/ 20 h 1222"/>
                <a:gd name="T26" fmla="*/ 772 w 2971"/>
                <a:gd name="T27" fmla="*/ 5 h 1222"/>
                <a:gd name="T28" fmla="*/ 831 w 2971"/>
                <a:gd name="T29" fmla="*/ 0 h 1222"/>
                <a:gd name="T30" fmla="*/ 883 w 2971"/>
                <a:gd name="T31" fmla="*/ 5 h 1222"/>
                <a:gd name="T32" fmla="*/ 942 w 2971"/>
                <a:gd name="T33" fmla="*/ 15 h 1222"/>
                <a:gd name="T34" fmla="*/ 1000 w 2971"/>
                <a:gd name="T35" fmla="*/ 35 h 1222"/>
                <a:gd name="T36" fmla="*/ 1059 w 2971"/>
                <a:gd name="T37" fmla="*/ 54 h 1222"/>
                <a:gd name="T38" fmla="*/ 1111 w 2971"/>
                <a:gd name="T39" fmla="*/ 74 h 1222"/>
                <a:gd name="T40" fmla="*/ 1169 w 2971"/>
                <a:gd name="T41" fmla="*/ 99 h 1222"/>
                <a:gd name="T42" fmla="*/ 1228 w 2971"/>
                <a:gd name="T43" fmla="*/ 118 h 1222"/>
                <a:gd name="T44" fmla="*/ 1287 w 2971"/>
                <a:gd name="T45" fmla="*/ 138 h 1222"/>
                <a:gd name="T46" fmla="*/ 1346 w 2971"/>
                <a:gd name="T47" fmla="*/ 158 h 1222"/>
                <a:gd name="T48" fmla="*/ 1397 w 2971"/>
                <a:gd name="T49" fmla="*/ 173 h 1222"/>
                <a:gd name="T50" fmla="*/ 1456 w 2971"/>
                <a:gd name="T51" fmla="*/ 187 h 1222"/>
                <a:gd name="T52" fmla="*/ 1515 w 2971"/>
                <a:gd name="T53" fmla="*/ 197 h 1222"/>
                <a:gd name="T54" fmla="*/ 1574 w 2971"/>
                <a:gd name="T55" fmla="*/ 207 h 1222"/>
                <a:gd name="T56" fmla="*/ 1625 w 2971"/>
                <a:gd name="T57" fmla="*/ 212 h 1222"/>
                <a:gd name="T58" fmla="*/ 1684 w 2971"/>
                <a:gd name="T59" fmla="*/ 212 h 1222"/>
                <a:gd name="T60" fmla="*/ 1743 w 2971"/>
                <a:gd name="T61" fmla="*/ 217 h 1222"/>
                <a:gd name="T62" fmla="*/ 1802 w 2971"/>
                <a:gd name="T63" fmla="*/ 217 h 1222"/>
                <a:gd name="T64" fmla="*/ 1853 w 2971"/>
                <a:gd name="T65" fmla="*/ 212 h 1222"/>
                <a:gd name="T66" fmla="*/ 1912 w 2971"/>
                <a:gd name="T67" fmla="*/ 212 h 1222"/>
                <a:gd name="T68" fmla="*/ 1971 w 2971"/>
                <a:gd name="T69" fmla="*/ 207 h 1222"/>
                <a:gd name="T70" fmla="*/ 2030 w 2971"/>
                <a:gd name="T71" fmla="*/ 202 h 1222"/>
                <a:gd name="T72" fmla="*/ 2089 w 2971"/>
                <a:gd name="T73" fmla="*/ 202 h 1222"/>
                <a:gd name="T74" fmla="*/ 2140 w 2971"/>
                <a:gd name="T75" fmla="*/ 197 h 1222"/>
                <a:gd name="T76" fmla="*/ 2199 w 2971"/>
                <a:gd name="T77" fmla="*/ 192 h 1222"/>
                <a:gd name="T78" fmla="*/ 2258 w 2971"/>
                <a:gd name="T79" fmla="*/ 192 h 1222"/>
                <a:gd name="T80" fmla="*/ 2317 w 2971"/>
                <a:gd name="T81" fmla="*/ 187 h 1222"/>
                <a:gd name="T82" fmla="*/ 2368 w 2971"/>
                <a:gd name="T83" fmla="*/ 187 h 1222"/>
                <a:gd name="T84" fmla="*/ 2427 w 2971"/>
                <a:gd name="T85" fmla="*/ 182 h 1222"/>
                <a:gd name="T86" fmla="*/ 2486 w 2971"/>
                <a:gd name="T87" fmla="*/ 182 h 1222"/>
                <a:gd name="T88" fmla="*/ 2545 w 2971"/>
                <a:gd name="T89" fmla="*/ 182 h 1222"/>
                <a:gd name="T90" fmla="*/ 2596 w 2971"/>
                <a:gd name="T91" fmla="*/ 182 h 1222"/>
                <a:gd name="T92" fmla="*/ 2655 w 2971"/>
                <a:gd name="T93" fmla="*/ 182 h 1222"/>
                <a:gd name="T94" fmla="*/ 2714 w 2971"/>
                <a:gd name="T95" fmla="*/ 182 h 1222"/>
                <a:gd name="T96" fmla="*/ 2772 w 2971"/>
                <a:gd name="T97" fmla="*/ 182 h 1222"/>
                <a:gd name="T98" fmla="*/ 2824 w 2971"/>
                <a:gd name="T99" fmla="*/ 182 h 1222"/>
                <a:gd name="T100" fmla="*/ 2883 w 2971"/>
                <a:gd name="T101" fmla="*/ 182 h 1222"/>
                <a:gd name="T102" fmla="*/ 2942 w 2971"/>
                <a:gd name="T103" fmla="*/ 182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71" h="1222">
                  <a:moveTo>
                    <a:pt x="0" y="1222"/>
                  </a:moveTo>
                  <a:lnTo>
                    <a:pt x="30" y="1178"/>
                  </a:lnTo>
                  <a:lnTo>
                    <a:pt x="59" y="1124"/>
                  </a:lnTo>
                  <a:lnTo>
                    <a:pt x="89" y="1065"/>
                  </a:lnTo>
                  <a:lnTo>
                    <a:pt x="118" y="1001"/>
                  </a:lnTo>
                  <a:lnTo>
                    <a:pt x="140" y="937"/>
                  </a:lnTo>
                  <a:lnTo>
                    <a:pt x="169" y="868"/>
                  </a:lnTo>
                  <a:lnTo>
                    <a:pt x="199" y="799"/>
                  </a:lnTo>
                  <a:lnTo>
                    <a:pt x="228" y="734"/>
                  </a:lnTo>
                  <a:lnTo>
                    <a:pt x="258" y="665"/>
                  </a:lnTo>
                  <a:lnTo>
                    <a:pt x="287" y="601"/>
                  </a:lnTo>
                  <a:lnTo>
                    <a:pt x="316" y="537"/>
                  </a:lnTo>
                  <a:lnTo>
                    <a:pt x="346" y="473"/>
                  </a:lnTo>
                  <a:lnTo>
                    <a:pt x="375" y="414"/>
                  </a:lnTo>
                  <a:lnTo>
                    <a:pt x="397" y="360"/>
                  </a:lnTo>
                  <a:lnTo>
                    <a:pt x="427" y="311"/>
                  </a:lnTo>
                  <a:lnTo>
                    <a:pt x="456" y="261"/>
                  </a:lnTo>
                  <a:lnTo>
                    <a:pt x="486" y="222"/>
                  </a:lnTo>
                  <a:lnTo>
                    <a:pt x="515" y="182"/>
                  </a:lnTo>
                  <a:lnTo>
                    <a:pt x="544" y="148"/>
                  </a:lnTo>
                  <a:lnTo>
                    <a:pt x="574" y="113"/>
                  </a:lnTo>
                  <a:lnTo>
                    <a:pt x="603" y="89"/>
                  </a:lnTo>
                  <a:lnTo>
                    <a:pt x="625" y="64"/>
                  </a:lnTo>
                  <a:lnTo>
                    <a:pt x="655" y="44"/>
                  </a:lnTo>
                  <a:lnTo>
                    <a:pt x="684" y="30"/>
                  </a:lnTo>
                  <a:lnTo>
                    <a:pt x="714" y="20"/>
                  </a:lnTo>
                  <a:lnTo>
                    <a:pt x="743" y="10"/>
                  </a:lnTo>
                  <a:lnTo>
                    <a:pt x="772" y="5"/>
                  </a:lnTo>
                  <a:lnTo>
                    <a:pt x="802" y="0"/>
                  </a:lnTo>
                  <a:lnTo>
                    <a:pt x="831" y="0"/>
                  </a:lnTo>
                  <a:lnTo>
                    <a:pt x="861" y="0"/>
                  </a:lnTo>
                  <a:lnTo>
                    <a:pt x="883" y="5"/>
                  </a:lnTo>
                  <a:lnTo>
                    <a:pt x="912" y="10"/>
                  </a:lnTo>
                  <a:lnTo>
                    <a:pt x="942" y="15"/>
                  </a:lnTo>
                  <a:lnTo>
                    <a:pt x="971" y="25"/>
                  </a:lnTo>
                  <a:lnTo>
                    <a:pt x="1000" y="35"/>
                  </a:lnTo>
                  <a:lnTo>
                    <a:pt x="1030" y="44"/>
                  </a:lnTo>
                  <a:lnTo>
                    <a:pt x="1059" y="54"/>
                  </a:lnTo>
                  <a:lnTo>
                    <a:pt x="1089" y="64"/>
                  </a:lnTo>
                  <a:lnTo>
                    <a:pt x="1111" y="74"/>
                  </a:lnTo>
                  <a:lnTo>
                    <a:pt x="1140" y="84"/>
                  </a:lnTo>
                  <a:lnTo>
                    <a:pt x="1169" y="99"/>
                  </a:lnTo>
                  <a:lnTo>
                    <a:pt x="1199" y="108"/>
                  </a:lnTo>
                  <a:lnTo>
                    <a:pt x="1228" y="118"/>
                  </a:lnTo>
                  <a:lnTo>
                    <a:pt x="1258" y="128"/>
                  </a:lnTo>
                  <a:lnTo>
                    <a:pt x="1287" y="138"/>
                  </a:lnTo>
                  <a:lnTo>
                    <a:pt x="1317" y="148"/>
                  </a:lnTo>
                  <a:lnTo>
                    <a:pt x="1346" y="158"/>
                  </a:lnTo>
                  <a:lnTo>
                    <a:pt x="1368" y="168"/>
                  </a:lnTo>
                  <a:lnTo>
                    <a:pt x="1397" y="173"/>
                  </a:lnTo>
                  <a:lnTo>
                    <a:pt x="1427" y="182"/>
                  </a:lnTo>
                  <a:lnTo>
                    <a:pt x="1456" y="187"/>
                  </a:lnTo>
                  <a:lnTo>
                    <a:pt x="1486" y="192"/>
                  </a:lnTo>
                  <a:lnTo>
                    <a:pt x="1515" y="197"/>
                  </a:lnTo>
                  <a:lnTo>
                    <a:pt x="1544" y="202"/>
                  </a:lnTo>
                  <a:lnTo>
                    <a:pt x="1574" y="207"/>
                  </a:lnTo>
                  <a:lnTo>
                    <a:pt x="1603" y="207"/>
                  </a:lnTo>
                  <a:lnTo>
                    <a:pt x="1625" y="212"/>
                  </a:lnTo>
                  <a:lnTo>
                    <a:pt x="1655" y="212"/>
                  </a:lnTo>
                  <a:lnTo>
                    <a:pt x="1684" y="212"/>
                  </a:lnTo>
                  <a:lnTo>
                    <a:pt x="1714" y="212"/>
                  </a:lnTo>
                  <a:lnTo>
                    <a:pt x="1743" y="217"/>
                  </a:lnTo>
                  <a:lnTo>
                    <a:pt x="1772" y="217"/>
                  </a:lnTo>
                  <a:lnTo>
                    <a:pt x="1802" y="217"/>
                  </a:lnTo>
                  <a:lnTo>
                    <a:pt x="1831" y="212"/>
                  </a:lnTo>
                  <a:lnTo>
                    <a:pt x="1853" y="212"/>
                  </a:lnTo>
                  <a:lnTo>
                    <a:pt x="1883" y="212"/>
                  </a:lnTo>
                  <a:lnTo>
                    <a:pt x="1912" y="212"/>
                  </a:lnTo>
                  <a:lnTo>
                    <a:pt x="1942" y="207"/>
                  </a:lnTo>
                  <a:lnTo>
                    <a:pt x="1971" y="207"/>
                  </a:lnTo>
                  <a:lnTo>
                    <a:pt x="2000" y="207"/>
                  </a:lnTo>
                  <a:lnTo>
                    <a:pt x="2030" y="202"/>
                  </a:lnTo>
                  <a:lnTo>
                    <a:pt x="2059" y="202"/>
                  </a:lnTo>
                  <a:lnTo>
                    <a:pt x="2089" y="202"/>
                  </a:lnTo>
                  <a:lnTo>
                    <a:pt x="2111" y="197"/>
                  </a:lnTo>
                  <a:lnTo>
                    <a:pt x="2140" y="197"/>
                  </a:lnTo>
                  <a:lnTo>
                    <a:pt x="2169" y="197"/>
                  </a:lnTo>
                  <a:lnTo>
                    <a:pt x="2199" y="192"/>
                  </a:lnTo>
                  <a:lnTo>
                    <a:pt x="2228" y="192"/>
                  </a:lnTo>
                  <a:lnTo>
                    <a:pt x="2258" y="192"/>
                  </a:lnTo>
                  <a:lnTo>
                    <a:pt x="2287" y="187"/>
                  </a:lnTo>
                  <a:lnTo>
                    <a:pt x="2317" y="187"/>
                  </a:lnTo>
                  <a:lnTo>
                    <a:pt x="2339" y="187"/>
                  </a:lnTo>
                  <a:lnTo>
                    <a:pt x="2368" y="187"/>
                  </a:lnTo>
                  <a:lnTo>
                    <a:pt x="2397" y="182"/>
                  </a:lnTo>
                  <a:lnTo>
                    <a:pt x="2427" y="182"/>
                  </a:lnTo>
                  <a:lnTo>
                    <a:pt x="2456" y="182"/>
                  </a:lnTo>
                  <a:lnTo>
                    <a:pt x="2486" y="182"/>
                  </a:lnTo>
                  <a:lnTo>
                    <a:pt x="2515" y="182"/>
                  </a:lnTo>
                  <a:lnTo>
                    <a:pt x="2545" y="182"/>
                  </a:lnTo>
                  <a:lnTo>
                    <a:pt x="2574" y="182"/>
                  </a:lnTo>
                  <a:lnTo>
                    <a:pt x="2596" y="182"/>
                  </a:lnTo>
                  <a:lnTo>
                    <a:pt x="2625" y="182"/>
                  </a:lnTo>
                  <a:lnTo>
                    <a:pt x="2655" y="182"/>
                  </a:lnTo>
                  <a:lnTo>
                    <a:pt x="2684" y="182"/>
                  </a:lnTo>
                  <a:lnTo>
                    <a:pt x="2714" y="182"/>
                  </a:lnTo>
                  <a:lnTo>
                    <a:pt x="2743" y="182"/>
                  </a:lnTo>
                  <a:lnTo>
                    <a:pt x="2772" y="182"/>
                  </a:lnTo>
                  <a:lnTo>
                    <a:pt x="2802" y="182"/>
                  </a:lnTo>
                  <a:lnTo>
                    <a:pt x="2824" y="182"/>
                  </a:lnTo>
                  <a:lnTo>
                    <a:pt x="2853" y="182"/>
                  </a:lnTo>
                  <a:lnTo>
                    <a:pt x="2883" y="182"/>
                  </a:lnTo>
                  <a:lnTo>
                    <a:pt x="2912" y="182"/>
                  </a:lnTo>
                  <a:lnTo>
                    <a:pt x="2942" y="182"/>
                  </a:lnTo>
                  <a:lnTo>
                    <a:pt x="2971" y="182"/>
                  </a:lnTo>
                </a:path>
              </a:pathLst>
            </a:custGeom>
            <a:noFill/>
            <a:ln w="25400" cap="flat">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graphicFrame>
          <p:nvGraphicFramePr>
            <p:cNvPr id="729120" name="Object 32">
              <a:extLst>
                <a:ext uri="{FF2B5EF4-FFF2-40B4-BE49-F238E27FC236}">
                  <a16:creationId xmlns:a16="http://schemas.microsoft.com/office/drawing/2014/main" id="{EDB7CE9E-6B57-497A-9382-026E62AB280B}"/>
                </a:ext>
              </a:extLst>
            </p:cNvPr>
            <p:cNvGraphicFramePr>
              <a:graphicFrameLocks noChangeAspect="1"/>
            </p:cNvGraphicFramePr>
            <p:nvPr/>
          </p:nvGraphicFramePr>
          <p:xfrm>
            <a:off x="1251" y="1752"/>
            <a:ext cx="95" cy="124"/>
          </p:xfrm>
          <a:graphic>
            <a:graphicData uri="http://schemas.openxmlformats.org/presentationml/2006/ole">
              <mc:AlternateContent xmlns:mc="http://schemas.openxmlformats.org/markup-compatibility/2006">
                <mc:Choice xmlns:v="urn:schemas-microsoft-com:vml" Requires="v">
                  <p:oleObj spid="_x0000_s38277" name="公式" r:id="rId21" imgW="291960" imgH="304560" progId="Equation.3">
                    <p:embed/>
                  </p:oleObj>
                </mc:Choice>
                <mc:Fallback>
                  <p:oleObj name="公式" r:id="rId21" imgW="291960" imgH="304560" progId="Equation.3">
                    <p:embed/>
                    <p:pic>
                      <p:nvPicPr>
                        <p:cNvPr id="729120" name="Object 32">
                          <a:extLst>
                            <a:ext uri="{FF2B5EF4-FFF2-40B4-BE49-F238E27FC236}">
                              <a16:creationId xmlns:a16="http://schemas.microsoft.com/office/drawing/2014/main" id="{EDB7CE9E-6B57-497A-9382-026E62AB280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51" y="1752"/>
                          <a:ext cx="95"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9121" name="Object 33">
              <a:extLst>
                <a:ext uri="{FF2B5EF4-FFF2-40B4-BE49-F238E27FC236}">
                  <a16:creationId xmlns:a16="http://schemas.microsoft.com/office/drawing/2014/main" id="{18A7F826-EEAC-4406-9FC7-65D40F0D6D4E}"/>
                </a:ext>
              </a:extLst>
            </p:cNvPr>
            <p:cNvGraphicFramePr>
              <a:graphicFrameLocks noChangeAspect="1"/>
            </p:cNvGraphicFramePr>
            <p:nvPr/>
          </p:nvGraphicFramePr>
          <p:xfrm>
            <a:off x="4649" y="3204"/>
            <a:ext cx="127" cy="152"/>
          </p:xfrm>
          <a:graphic>
            <a:graphicData uri="http://schemas.openxmlformats.org/presentationml/2006/ole">
              <mc:AlternateContent xmlns:mc="http://schemas.openxmlformats.org/markup-compatibility/2006">
                <mc:Choice xmlns:v="urn:schemas-microsoft-com:vml" Requires="v">
                  <p:oleObj spid="_x0000_s38278" name="公式" r:id="rId23" imgW="253800" imgH="241200" progId="Equation.3">
                    <p:embed/>
                  </p:oleObj>
                </mc:Choice>
                <mc:Fallback>
                  <p:oleObj name="公式" r:id="rId23" imgW="253800" imgH="241200" progId="Equation.3">
                    <p:embed/>
                    <p:pic>
                      <p:nvPicPr>
                        <p:cNvPr id="729121" name="Object 33">
                          <a:extLst>
                            <a:ext uri="{FF2B5EF4-FFF2-40B4-BE49-F238E27FC236}">
                              <a16:creationId xmlns:a16="http://schemas.microsoft.com/office/drawing/2014/main" id="{18A7F826-EEAC-4406-9FC7-65D40F0D6D4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9" y="3204"/>
                          <a:ext cx="127"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9122" name="Object 34">
              <a:extLst>
                <a:ext uri="{FF2B5EF4-FFF2-40B4-BE49-F238E27FC236}">
                  <a16:creationId xmlns:a16="http://schemas.microsoft.com/office/drawing/2014/main" id="{C19DC5FA-EC73-4D84-BE66-4D59CA75723E}"/>
                </a:ext>
              </a:extLst>
            </p:cNvPr>
            <p:cNvGraphicFramePr>
              <a:graphicFrameLocks noChangeAspect="1"/>
            </p:cNvGraphicFramePr>
            <p:nvPr/>
          </p:nvGraphicFramePr>
          <p:xfrm>
            <a:off x="1247" y="1332"/>
            <a:ext cx="114" cy="181"/>
          </p:xfrm>
          <a:graphic>
            <a:graphicData uri="http://schemas.openxmlformats.org/presentationml/2006/ole">
              <mc:AlternateContent xmlns:mc="http://schemas.openxmlformats.org/markup-compatibility/2006">
                <mc:Choice xmlns:v="urn:schemas-microsoft-com:vml" Requires="v">
                  <p:oleObj spid="_x0000_s38279" name="公式" r:id="rId25" imgW="253800" imgH="317160" progId="Equation.3">
                    <p:embed/>
                  </p:oleObj>
                </mc:Choice>
                <mc:Fallback>
                  <p:oleObj name="公式" r:id="rId25" imgW="253800" imgH="317160" progId="Equation.3">
                    <p:embed/>
                    <p:pic>
                      <p:nvPicPr>
                        <p:cNvPr id="729122" name="Object 34">
                          <a:extLst>
                            <a:ext uri="{FF2B5EF4-FFF2-40B4-BE49-F238E27FC236}">
                              <a16:creationId xmlns:a16="http://schemas.microsoft.com/office/drawing/2014/main" id="{C19DC5FA-EC73-4D84-BE66-4D59CA75723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47" y="1332"/>
                          <a:ext cx="114"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9123" name="Object 35">
              <a:extLst>
                <a:ext uri="{FF2B5EF4-FFF2-40B4-BE49-F238E27FC236}">
                  <a16:creationId xmlns:a16="http://schemas.microsoft.com/office/drawing/2014/main" id="{4729AB25-7BF0-4E6D-9FC5-72688E33BE97}"/>
                </a:ext>
              </a:extLst>
            </p:cNvPr>
            <p:cNvGraphicFramePr>
              <a:graphicFrameLocks noChangeAspect="1"/>
            </p:cNvGraphicFramePr>
            <p:nvPr/>
          </p:nvGraphicFramePr>
          <p:xfrm>
            <a:off x="1247" y="3158"/>
            <a:ext cx="168" cy="183"/>
          </p:xfrm>
          <a:graphic>
            <a:graphicData uri="http://schemas.openxmlformats.org/presentationml/2006/ole">
              <mc:AlternateContent xmlns:mc="http://schemas.openxmlformats.org/markup-compatibility/2006">
                <mc:Choice xmlns:v="urn:schemas-microsoft-com:vml" Requires="v">
                  <p:oleObj spid="_x0000_s38280" name="Equation" r:id="rId27" imgW="291960" imgH="317160" progId="Equation.DSMT4">
                    <p:embed/>
                  </p:oleObj>
                </mc:Choice>
                <mc:Fallback>
                  <p:oleObj name="Equation" r:id="rId27" imgW="291960" imgH="317160" progId="Equation.DSMT4">
                    <p:embed/>
                    <p:pic>
                      <p:nvPicPr>
                        <p:cNvPr id="729123" name="Object 35">
                          <a:extLst>
                            <a:ext uri="{FF2B5EF4-FFF2-40B4-BE49-F238E27FC236}">
                              <a16:creationId xmlns:a16="http://schemas.microsoft.com/office/drawing/2014/main" id="{4729AB25-7BF0-4E6D-9FC5-72688E33BE9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47" y="3158"/>
                          <a:ext cx="16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9124" name="Line 36">
              <a:extLst>
                <a:ext uri="{FF2B5EF4-FFF2-40B4-BE49-F238E27FC236}">
                  <a16:creationId xmlns:a16="http://schemas.microsoft.com/office/drawing/2014/main" id="{0AC0523F-83D5-4606-B9A3-AEE3BE3986E3}"/>
                </a:ext>
              </a:extLst>
            </p:cNvPr>
            <p:cNvSpPr>
              <a:spLocks noChangeShapeType="1"/>
            </p:cNvSpPr>
            <p:nvPr/>
          </p:nvSpPr>
          <p:spPr bwMode="auto">
            <a:xfrm flipH="1">
              <a:off x="1637" y="2886"/>
              <a:ext cx="0" cy="27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1" tIns="45695" rIns="91391" bIns="45695">
              <a:spAutoFit/>
            </a:bodyPr>
            <a:lstStyle/>
            <a:p>
              <a:endParaRPr lang="zh-CN" altLang="en-US"/>
            </a:p>
          </p:txBody>
        </p:sp>
        <p:graphicFrame>
          <p:nvGraphicFramePr>
            <p:cNvPr id="729125" name="Object 37">
              <a:extLst>
                <a:ext uri="{FF2B5EF4-FFF2-40B4-BE49-F238E27FC236}">
                  <a16:creationId xmlns:a16="http://schemas.microsoft.com/office/drawing/2014/main" id="{F438FF06-35AF-4533-81AE-B8D601E1458E}"/>
                </a:ext>
              </a:extLst>
            </p:cNvPr>
            <p:cNvGraphicFramePr>
              <a:graphicFrameLocks noChangeAspect="1"/>
            </p:cNvGraphicFramePr>
            <p:nvPr/>
          </p:nvGraphicFramePr>
          <p:xfrm>
            <a:off x="1610" y="3203"/>
            <a:ext cx="120" cy="128"/>
          </p:xfrm>
          <a:graphic>
            <a:graphicData uri="http://schemas.openxmlformats.org/presentationml/2006/ole">
              <mc:AlternateContent xmlns:mc="http://schemas.openxmlformats.org/markup-compatibility/2006">
                <mc:Choice xmlns:v="urn:schemas-microsoft-com:vml" Requires="v">
                  <p:oleObj spid="_x0000_s38281" name="Equation" r:id="rId29" imgW="190440" imgH="203040" progId="Equation.DSMT4">
                    <p:embed/>
                  </p:oleObj>
                </mc:Choice>
                <mc:Fallback>
                  <p:oleObj name="Equation" r:id="rId29" imgW="190440" imgH="203040" progId="Equation.DSMT4">
                    <p:embed/>
                    <p:pic>
                      <p:nvPicPr>
                        <p:cNvPr id="729125" name="Object 37">
                          <a:extLst>
                            <a:ext uri="{FF2B5EF4-FFF2-40B4-BE49-F238E27FC236}">
                              <a16:creationId xmlns:a16="http://schemas.microsoft.com/office/drawing/2014/main" id="{F438FF06-35AF-4533-81AE-B8D601E1458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10" y="3203"/>
                          <a:ext cx="120"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79217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9094"/>
                                        </p:tgtEl>
                                        <p:attrNameLst>
                                          <p:attrName>style.visibility</p:attrName>
                                        </p:attrNameLst>
                                      </p:cBhvr>
                                      <p:to>
                                        <p:strVal val="visible"/>
                                      </p:to>
                                    </p:set>
                                    <p:animEffect transition="in" filter="wipe(left)">
                                      <p:cBhvr>
                                        <p:cTn id="7" dur="1000"/>
                                        <p:tgtEl>
                                          <p:spTgt spid="72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9115"/>
                                        </p:tgtEl>
                                        <p:attrNameLst>
                                          <p:attrName>style.visibility</p:attrName>
                                        </p:attrNameLst>
                                      </p:cBhvr>
                                      <p:to>
                                        <p:strVal val="visible"/>
                                      </p:to>
                                    </p:set>
                                    <p:animEffect transition="in" filter="wipe(left)">
                                      <p:cBhvr>
                                        <p:cTn id="12" dur="2000"/>
                                        <p:tgtEl>
                                          <p:spTgt spid="729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29104"/>
                                        </p:tgtEl>
                                        <p:attrNameLst>
                                          <p:attrName>style.visibility</p:attrName>
                                        </p:attrNameLst>
                                      </p:cBhvr>
                                      <p:to>
                                        <p:strVal val="visible"/>
                                      </p:to>
                                    </p:set>
                                    <p:animEffect transition="in" filter="wipe(down)">
                                      <p:cBhvr>
                                        <p:cTn id="17" dur="2000"/>
                                        <p:tgtEl>
                                          <p:spTgt spid="7291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9095"/>
                                        </p:tgtEl>
                                        <p:attrNameLst>
                                          <p:attrName>style.visibility</p:attrName>
                                        </p:attrNameLst>
                                      </p:cBhvr>
                                      <p:to>
                                        <p:strVal val="visible"/>
                                      </p:to>
                                    </p:set>
                                    <p:animEffect transition="in" filter="wipe(left)">
                                      <p:cBhvr>
                                        <p:cTn id="22" dur="2000"/>
                                        <p:tgtEl>
                                          <p:spTgt spid="729095"/>
                                        </p:tgtEl>
                                      </p:cBhvr>
                                    </p:animEffect>
                                  </p:childTnLst>
                                </p:cTn>
                              </p:par>
                              <p:par>
                                <p:cTn id="23" presetID="22" presetClass="entr" presetSubtype="8" fill="hold" nodeType="withEffect">
                                  <p:stCondLst>
                                    <p:cond delay="0"/>
                                  </p:stCondLst>
                                  <p:childTnLst>
                                    <p:set>
                                      <p:cBhvr>
                                        <p:cTn id="24" dur="1" fill="hold">
                                          <p:stCondLst>
                                            <p:cond delay="0"/>
                                          </p:stCondLst>
                                        </p:cTn>
                                        <p:tgtEl>
                                          <p:spTgt spid="729096"/>
                                        </p:tgtEl>
                                        <p:attrNameLst>
                                          <p:attrName>style.visibility</p:attrName>
                                        </p:attrNameLst>
                                      </p:cBhvr>
                                      <p:to>
                                        <p:strVal val="visible"/>
                                      </p:to>
                                    </p:set>
                                    <p:animEffect transition="in" filter="wipe(left)">
                                      <p:cBhvr>
                                        <p:cTn id="25" dur="2000"/>
                                        <p:tgtEl>
                                          <p:spTgt spid="7290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729110"/>
                                        </p:tgtEl>
                                        <p:attrNameLst>
                                          <p:attrName>style.visibility</p:attrName>
                                        </p:attrNameLst>
                                      </p:cBhvr>
                                      <p:to>
                                        <p:strVal val="visible"/>
                                      </p:to>
                                    </p:set>
                                    <p:animEffect transition="in" filter="wipe(down)">
                                      <p:cBhvr>
                                        <p:cTn id="30" dur="2000"/>
                                        <p:tgtEl>
                                          <p:spTgt spid="7291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729097"/>
                                        </p:tgtEl>
                                        <p:attrNameLst>
                                          <p:attrName>style.visibility</p:attrName>
                                        </p:attrNameLst>
                                      </p:cBhvr>
                                      <p:to>
                                        <p:strVal val="visible"/>
                                      </p:to>
                                    </p:set>
                                    <p:animEffect transition="in" filter="wipe(down)">
                                      <p:cBhvr>
                                        <p:cTn id="35" dur="2000"/>
                                        <p:tgtEl>
                                          <p:spTgt spid="72909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729098"/>
                                        </p:tgtEl>
                                        <p:attrNameLst>
                                          <p:attrName>style.visibility</p:attrName>
                                        </p:attrNameLst>
                                      </p:cBhvr>
                                      <p:to>
                                        <p:strVal val="visible"/>
                                      </p:to>
                                    </p:set>
                                    <p:animEffect transition="in" filter="wipe(down)">
                                      <p:cBhvr>
                                        <p:cTn id="40" dur="2000"/>
                                        <p:tgtEl>
                                          <p:spTgt spid="72909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729103"/>
                                        </p:tgtEl>
                                        <p:attrNameLst>
                                          <p:attrName>style.visibility</p:attrName>
                                        </p:attrNameLst>
                                      </p:cBhvr>
                                      <p:to>
                                        <p:strVal val="visible"/>
                                      </p:to>
                                    </p:set>
                                    <p:animEffect transition="in" filter="wipe(down)">
                                      <p:cBhvr>
                                        <p:cTn id="45" dur="2000"/>
                                        <p:tgtEl>
                                          <p:spTgt spid="7291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729091"/>
                                        </p:tgtEl>
                                        <p:attrNameLst>
                                          <p:attrName>style.visibility</p:attrName>
                                        </p:attrNameLst>
                                      </p:cBhvr>
                                      <p:to>
                                        <p:strVal val="visible"/>
                                      </p:to>
                                    </p:set>
                                    <p:animEffect transition="in" filter="wipe(up)">
                                      <p:cBhvr>
                                        <p:cTn id="50" dur="2000"/>
                                        <p:tgtEl>
                                          <p:spTgt spid="72909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29090"/>
                                        </p:tgtEl>
                                        <p:attrNameLst>
                                          <p:attrName>style.visibility</p:attrName>
                                        </p:attrNameLst>
                                      </p:cBhvr>
                                      <p:to>
                                        <p:strVal val="visible"/>
                                      </p:to>
                                    </p:set>
                                    <p:animEffect transition="in" filter="wipe(left)">
                                      <p:cBhvr>
                                        <p:cTn id="55" dur="2000"/>
                                        <p:tgtEl>
                                          <p:spTgt spid="72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a:extLst>
              <a:ext uri="{FF2B5EF4-FFF2-40B4-BE49-F238E27FC236}">
                <a16:creationId xmlns:a16="http://schemas.microsoft.com/office/drawing/2014/main" id="{F7977C57-1D79-4414-B572-5C5E76583542}"/>
              </a:ext>
            </a:extLst>
          </p:cNvPr>
          <p:cNvSpPr>
            <a:spLocks noGrp="1" noChangeArrowheads="1"/>
          </p:cNvSpPr>
          <p:nvPr>
            <p:ph type="title"/>
          </p:nvPr>
        </p:nvSpPr>
        <p:spPr>
          <a:prstGeom prst="rect">
            <a:avLst/>
          </a:prstGeom>
          <a:noFill/>
          <a:ln/>
        </p:spPr>
        <p:txBody>
          <a:bodyPr lIns="91430" tIns="45715" rIns="91430" bIns="45715"/>
          <a:lstStyle/>
          <a:p>
            <a:pPr algn="l"/>
            <a:r>
              <a:rPr lang="zh-CN" altLang="en-US" sz="3600">
                <a:solidFill>
                  <a:srgbClr val="0000FF"/>
                </a:solidFill>
                <a:latin typeface="华文新魏" panose="02010800040101010101" pitchFamily="2" charset="-122"/>
                <a:ea typeface="华文新魏" panose="02010800040101010101" pitchFamily="2" charset="-122"/>
              </a:rPr>
              <a:t>二、</a:t>
            </a:r>
            <a:r>
              <a:rPr lang="en-US" altLang="zh-CN" sz="3600" i="1">
                <a:solidFill>
                  <a:srgbClr val="0000FF"/>
                </a:solidFill>
                <a:ea typeface="华文新魏" panose="02010800040101010101" pitchFamily="2" charset="-122"/>
              </a:rPr>
              <a:t>x</a:t>
            </a:r>
            <a:r>
              <a:rPr lang="zh-CN" altLang="en-US" sz="3600">
                <a:solidFill>
                  <a:srgbClr val="0000FF"/>
                </a:solidFill>
                <a:latin typeface="华文新魏" panose="02010800040101010101" pitchFamily="2" charset="-122"/>
                <a:ea typeface="华文新魏" panose="02010800040101010101" pitchFamily="2" charset="-122"/>
              </a:rPr>
              <a:t>趋于</a:t>
            </a:r>
            <a:r>
              <a:rPr lang="en-US" altLang="zh-CN" sz="3600" i="1">
                <a:solidFill>
                  <a:srgbClr val="0000FF"/>
                </a:solidFill>
                <a:ea typeface="华文新魏" panose="02010800040101010101" pitchFamily="2" charset="-122"/>
              </a:rPr>
              <a:t>x</a:t>
            </a:r>
            <a:r>
              <a:rPr lang="en-US" altLang="zh-CN" sz="3600" baseline="-25000">
                <a:solidFill>
                  <a:srgbClr val="0000FF"/>
                </a:solidFill>
                <a:ea typeface="华文新魏" panose="02010800040101010101" pitchFamily="2" charset="-122"/>
              </a:rPr>
              <a:t>0</a:t>
            </a:r>
            <a:r>
              <a:rPr lang="zh-CN" altLang="en-US" sz="3600">
                <a:solidFill>
                  <a:srgbClr val="0000FF"/>
                </a:solidFill>
                <a:latin typeface="华文新魏" panose="02010800040101010101" pitchFamily="2" charset="-122"/>
                <a:ea typeface="华文新魏" panose="02010800040101010101" pitchFamily="2" charset="-122"/>
              </a:rPr>
              <a:t>时的函数极限</a:t>
            </a:r>
            <a:endParaRPr lang="zh-CN" altLang="en-US" sz="3600"/>
          </a:p>
        </p:txBody>
      </p:sp>
      <p:grpSp>
        <p:nvGrpSpPr>
          <p:cNvPr id="738345" name="Group 41">
            <a:extLst>
              <a:ext uri="{FF2B5EF4-FFF2-40B4-BE49-F238E27FC236}">
                <a16:creationId xmlns:a16="http://schemas.microsoft.com/office/drawing/2014/main" id="{9610762A-3267-4F70-B8E7-321F344E60E0}"/>
              </a:ext>
            </a:extLst>
          </p:cNvPr>
          <p:cNvGrpSpPr>
            <a:grpSpLocks/>
          </p:cNvGrpSpPr>
          <p:nvPr/>
        </p:nvGrpSpPr>
        <p:grpSpPr bwMode="auto">
          <a:xfrm>
            <a:off x="827088" y="1484313"/>
            <a:ext cx="7633344" cy="3024807"/>
            <a:chOff x="612" y="1207"/>
            <a:chExt cx="4785" cy="1913"/>
          </a:xfrm>
        </p:grpSpPr>
        <p:graphicFrame>
          <p:nvGraphicFramePr>
            <p:cNvPr id="738311" name="Object 7">
              <a:extLst>
                <a:ext uri="{FF2B5EF4-FFF2-40B4-BE49-F238E27FC236}">
                  <a16:creationId xmlns:a16="http://schemas.microsoft.com/office/drawing/2014/main" id="{1224853E-F914-49BE-8942-B2C6D78A8FED}"/>
                </a:ext>
              </a:extLst>
            </p:cNvPr>
            <p:cNvGraphicFramePr>
              <a:graphicFrameLocks noChangeAspect="1"/>
            </p:cNvGraphicFramePr>
            <p:nvPr/>
          </p:nvGraphicFramePr>
          <p:xfrm>
            <a:off x="1791" y="2024"/>
            <a:ext cx="675" cy="299"/>
          </p:xfrm>
          <a:graphic>
            <a:graphicData uri="http://schemas.openxmlformats.org/presentationml/2006/ole">
              <mc:AlternateContent xmlns:mc="http://schemas.openxmlformats.org/markup-compatibility/2006">
                <mc:Choice xmlns:v="urn:schemas-microsoft-com:vml" Requires="v">
                  <p:oleObj spid="_x0000_s41394" name="公式" r:id="rId3" imgW="457200" imgH="203040" progId="Equation.3">
                    <p:embed/>
                  </p:oleObj>
                </mc:Choice>
                <mc:Fallback>
                  <p:oleObj name="公式" r:id="rId3" imgW="457200" imgH="203040" progId="Equation.3">
                    <p:embed/>
                    <p:pic>
                      <p:nvPicPr>
                        <p:cNvPr id="738311" name="Object 7">
                          <a:extLst>
                            <a:ext uri="{FF2B5EF4-FFF2-40B4-BE49-F238E27FC236}">
                              <a16:creationId xmlns:a16="http://schemas.microsoft.com/office/drawing/2014/main" id="{1224853E-F914-49BE-8942-B2C6D78A8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2024"/>
                          <a:ext cx="675"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312" name="Object 8">
              <a:extLst>
                <a:ext uri="{FF2B5EF4-FFF2-40B4-BE49-F238E27FC236}">
                  <a16:creationId xmlns:a16="http://schemas.microsoft.com/office/drawing/2014/main" id="{B58DD716-51AE-42F9-9FEA-3068AD44FA58}"/>
                </a:ext>
              </a:extLst>
            </p:cNvPr>
            <p:cNvGraphicFramePr>
              <a:graphicFrameLocks noChangeAspect="1"/>
            </p:cNvGraphicFramePr>
            <p:nvPr/>
          </p:nvGraphicFramePr>
          <p:xfrm>
            <a:off x="2517" y="1979"/>
            <a:ext cx="2681" cy="333"/>
          </p:xfrm>
          <a:graphic>
            <a:graphicData uri="http://schemas.openxmlformats.org/presentationml/2006/ole">
              <mc:AlternateContent xmlns:mc="http://schemas.openxmlformats.org/markup-compatibility/2006">
                <mc:Choice xmlns:v="urn:schemas-microsoft-com:vml" Requires="v">
                  <p:oleObj spid="_x0000_s41395" name="公式" r:id="rId5" imgW="1942920" imgH="241200" progId="Equation.3">
                    <p:embed/>
                  </p:oleObj>
                </mc:Choice>
                <mc:Fallback>
                  <p:oleObj name="公式" r:id="rId5" imgW="1942920" imgH="241200" progId="Equation.3">
                    <p:embed/>
                    <p:pic>
                      <p:nvPicPr>
                        <p:cNvPr id="738312" name="Object 8">
                          <a:extLst>
                            <a:ext uri="{FF2B5EF4-FFF2-40B4-BE49-F238E27FC236}">
                              <a16:creationId xmlns:a16="http://schemas.microsoft.com/office/drawing/2014/main" id="{B58DD716-51AE-42F9-9FEA-3068AD44FA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 y="1979"/>
                          <a:ext cx="2681"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313" name="Object 9">
              <a:extLst>
                <a:ext uri="{FF2B5EF4-FFF2-40B4-BE49-F238E27FC236}">
                  <a16:creationId xmlns:a16="http://schemas.microsoft.com/office/drawing/2014/main" id="{9076580B-4A36-4228-AF42-56BCBBBA5ECD}"/>
                </a:ext>
              </a:extLst>
            </p:cNvPr>
            <p:cNvGraphicFramePr>
              <a:graphicFrameLocks noChangeAspect="1"/>
            </p:cNvGraphicFramePr>
            <p:nvPr/>
          </p:nvGraphicFramePr>
          <p:xfrm>
            <a:off x="2018" y="2840"/>
            <a:ext cx="1464" cy="280"/>
          </p:xfrm>
          <a:graphic>
            <a:graphicData uri="http://schemas.openxmlformats.org/presentationml/2006/ole">
              <mc:AlternateContent xmlns:mc="http://schemas.openxmlformats.org/markup-compatibility/2006">
                <mc:Choice xmlns:v="urn:schemas-microsoft-com:vml" Requires="v">
                  <p:oleObj spid="_x0000_s41396" name="公式" r:id="rId7" imgW="2323800" imgH="444240" progId="Equation.3">
                    <p:embed/>
                  </p:oleObj>
                </mc:Choice>
                <mc:Fallback>
                  <p:oleObj name="公式" r:id="rId7" imgW="2323800" imgH="444240" progId="Equation.3">
                    <p:embed/>
                    <p:pic>
                      <p:nvPicPr>
                        <p:cNvPr id="738313" name="Object 9">
                          <a:extLst>
                            <a:ext uri="{FF2B5EF4-FFF2-40B4-BE49-F238E27FC236}">
                              <a16:creationId xmlns:a16="http://schemas.microsoft.com/office/drawing/2014/main" id="{9076580B-4A36-4228-AF42-56BCBBBA5E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8" y="2840"/>
                          <a:ext cx="1464"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315" name="Text Box 11">
              <a:extLst>
                <a:ext uri="{FF2B5EF4-FFF2-40B4-BE49-F238E27FC236}">
                  <a16:creationId xmlns:a16="http://schemas.microsoft.com/office/drawing/2014/main" id="{9C6D2D5C-6B95-4A87-9170-1A2C61E74585}"/>
                </a:ext>
              </a:extLst>
            </p:cNvPr>
            <p:cNvSpPr txBox="1">
              <a:spLocks noChangeArrowheads="1"/>
            </p:cNvSpPr>
            <p:nvPr/>
          </p:nvSpPr>
          <p:spPr bwMode="auto">
            <a:xfrm>
              <a:off x="612" y="1207"/>
              <a:ext cx="9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lgn="l" eaLnBrk="1" hangingPunct="1">
                <a:spcBef>
                  <a:spcPct val="50000"/>
                </a:spcBef>
              </a:pPr>
              <a:r>
                <a:rPr lang="zh-CN" altLang="en-US" sz="2400" b="1">
                  <a:solidFill>
                    <a:srgbClr val="FF0000"/>
                  </a:solidFill>
                </a:rPr>
                <a:t>定义</a:t>
              </a:r>
              <a:r>
                <a:rPr lang="en-US" altLang="zh-CN" sz="2400" b="1">
                  <a:solidFill>
                    <a:srgbClr val="FF0000"/>
                  </a:solidFill>
                </a:rPr>
                <a:t>4</a:t>
              </a:r>
            </a:p>
          </p:txBody>
        </p:sp>
        <p:graphicFrame>
          <p:nvGraphicFramePr>
            <p:cNvPr id="738316" name="Object 12">
              <a:extLst>
                <a:ext uri="{FF2B5EF4-FFF2-40B4-BE49-F238E27FC236}">
                  <a16:creationId xmlns:a16="http://schemas.microsoft.com/office/drawing/2014/main" id="{56E47C0C-C03D-4A96-B6DA-45F1D550A7F2}"/>
                </a:ext>
              </a:extLst>
            </p:cNvPr>
            <p:cNvGraphicFramePr>
              <a:graphicFrameLocks noChangeAspect="1"/>
            </p:cNvGraphicFramePr>
            <p:nvPr/>
          </p:nvGraphicFramePr>
          <p:xfrm>
            <a:off x="1383" y="1253"/>
            <a:ext cx="760" cy="272"/>
          </p:xfrm>
          <a:graphic>
            <a:graphicData uri="http://schemas.openxmlformats.org/presentationml/2006/ole">
              <mc:AlternateContent xmlns:mc="http://schemas.openxmlformats.org/markup-compatibility/2006">
                <mc:Choice xmlns:v="urn:schemas-microsoft-com:vml" Requires="v">
                  <p:oleObj spid="_x0000_s41397" name="公式" r:id="rId9" imgW="1206360" imgH="431640" progId="Equation.3">
                    <p:embed/>
                  </p:oleObj>
                </mc:Choice>
                <mc:Fallback>
                  <p:oleObj name="公式" r:id="rId9" imgW="1206360" imgH="431640" progId="Equation.3">
                    <p:embed/>
                    <p:pic>
                      <p:nvPicPr>
                        <p:cNvPr id="738316" name="Object 12">
                          <a:extLst>
                            <a:ext uri="{FF2B5EF4-FFF2-40B4-BE49-F238E27FC236}">
                              <a16:creationId xmlns:a16="http://schemas.microsoft.com/office/drawing/2014/main" id="{56E47C0C-C03D-4A96-B6DA-45F1D550A7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1253"/>
                          <a:ext cx="76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318" name="Object 14">
              <a:extLst>
                <a:ext uri="{FF2B5EF4-FFF2-40B4-BE49-F238E27FC236}">
                  <a16:creationId xmlns:a16="http://schemas.microsoft.com/office/drawing/2014/main" id="{6883B4B1-2A24-4A42-BDE8-50F7E4C836D1}"/>
                </a:ext>
              </a:extLst>
            </p:cNvPr>
            <p:cNvGraphicFramePr>
              <a:graphicFrameLocks noChangeAspect="1"/>
            </p:cNvGraphicFramePr>
            <p:nvPr/>
          </p:nvGraphicFramePr>
          <p:xfrm>
            <a:off x="3016" y="1298"/>
            <a:ext cx="1536" cy="271"/>
          </p:xfrm>
          <a:graphic>
            <a:graphicData uri="http://schemas.openxmlformats.org/presentationml/2006/ole">
              <mc:AlternateContent xmlns:mc="http://schemas.openxmlformats.org/markup-compatibility/2006">
                <mc:Choice xmlns:v="urn:schemas-microsoft-com:vml" Requires="v">
                  <p:oleObj spid="_x0000_s41398" name="公式" r:id="rId11" imgW="2273040" imgH="431640" progId="Equation.3">
                    <p:embed/>
                  </p:oleObj>
                </mc:Choice>
                <mc:Fallback>
                  <p:oleObj name="公式" r:id="rId11" imgW="2273040" imgH="431640" progId="Equation.3">
                    <p:embed/>
                    <p:pic>
                      <p:nvPicPr>
                        <p:cNvPr id="738318" name="Object 14">
                          <a:extLst>
                            <a:ext uri="{FF2B5EF4-FFF2-40B4-BE49-F238E27FC236}">
                              <a16:creationId xmlns:a16="http://schemas.microsoft.com/office/drawing/2014/main" id="{6883B4B1-2A24-4A42-BDE8-50F7E4C836D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6" y="1298"/>
                          <a:ext cx="153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8319" name="Object 15">
              <a:extLst>
                <a:ext uri="{FF2B5EF4-FFF2-40B4-BE49-F238E27FC236}">
                  <a16:creationId xmlns:a16="http://schemas.microsoft.com/office/drawing/2014/main" id="{A050ED2C-5FCE-49F4-84AE-39780109884C}"/>
                </a:ext>
              </a:extLst>
            </p:cNvPr>
            <p:cNvGraphicFramePr>
              <a:graphicFrameLocks noChangeAspect="1"/>
            </p:cNvGraphicFramePr>
            <p:nvPr/>
          </p:nvGraphicFramePr>
          <p:xfrm>
            <a:off x="2789" y="1253"/>
            <a:ext cx="223" cy="271"/>
          </p:xfrm>
          <a:graphic>
            <a:graphicData uri="http://schemas.openxmlformats.org/presentationml/2006/ole">
              <mc:AlternateContent xmlns:mc="http://schemas.openxmlformats.org/markup-compatibility/2006">
                <mc:Choice xmlns:v="urn:schemas-microsoft-com:vml" Requires="v">
                  <p:oleObj spid="_x0000_s41399" name="Equation" r:id="rId13" imgW="355320" imgH="431640" progId="Equation.3">
                    <p:embed/>
                  </p:oleObj>
                </mc:Choice>
                <mc:Fallback>
                  <p:oleObj name="Equation" r:id="rId13" imgW="355320" imgH="431640" progId="Equation.3">
                    <p:embed/>
                    <p:pic>
                      <p:nvPicPr>
                        <p:cNvPr id="738319" name="Object 15">
                          <a:extLst>
                            <a:ext uri="{FF2B5EF4-FFF2-40B4-BE49-F238E27FC236}">
                              <a16:creationId xmlns:a16="http://schemas.microsoft.com/office/drawing/2014/main" id="{A050ED2C-5FCE-49F4-84AE-39780109884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9" y="1253"/>
                          <a:ext cx="223"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8320" name="Object 16">
              <a:extLst>
                <a:ext uri="{FF2B5EF4-FFF2-40B4-BE49-F238E27FC236}">
                  <a16:creationId xmlns:a16="http://schemas.microsoft.com/office/drawing/2014/main" id="{F4DEE2B8-B61B-40DE-80A6-0E7A8AA1ECF2}"/>
                </a:ext>
              </a:extLst>
            </p:cNvPr>
            <p:cNvGraphicFramePr>
              <a:graphicFrameLocks noChangeAspect="1"/>
            </p:cNvGraphicFramePr>
            <p:nvPr/>
          </p:nvGraphicFramePr>
          <p:xfrm>
            <a:off x="2200" y="1253"/>
            <a:ext cx="654" cy="271"/>
          </p:xfrm>
          <a:graphic>
            <a:graphicData uri="http://schemas.openxmlformats.org/presentationml/2006/ole">
              <mc:AlternateContent xmlns:mc="http://schemas.openxmlformats.org/markup-compatibility/2006">
                <mc:Choice xmlns:v="urn:schemas-microsoft-com:vml" Requires="v">
                  <p:oleObj spid="_x0000_s41400" name="公式" r:id="rId15" imgW="1041120" imgH="431640" progId="Equation.3">
                    <p:embed/>
                  </p:oleObj>
                </mc:Choice>
                <mc:Fallback>
                  <p:oleObj name="公式" r:id="rId15" imgW="1041120" imgH="431640" progId="Equation.3">
                    <p:embed/>
                    <p:pic>
                      <p:nvPicPr>
                        <p:cNvPr id="738320" name="Object 16">
                          <a:extLst>
                            <a:ext uri="{FF2B5EF4-FFF2-40B4-BE49-F238E27FC236}">
                              <a16:creationId xmlns:a16="http://schemas.microsoft.com/office/drawing/2014/main" id="{F4DEE2B8-B61B-40DE-80A6-0E7A8AA1ECF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0" y="1253"/>
                          <a:ext cx="65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8322" name="Object 18">
              <a:extLst>
                <a:ext uri="{FF2B5EF4-FFF2-40B4-BE49-F238E27FC236}">
                  <a16:creationId xmlns:a16="http://schemas.microsoft.com/office/drawing/2014/main" id="{6BA0E025-67D2-443B-BB1F-FA2640C69C04}"/>
                </a:ext>
              </a:extLst>
            </p:cNvPr>
            <p:cNvGraphicFramePr>
              <a:graphicFrameLocks noChangeAspect="1"/>
            </p:cNvGraphicFramePr>
            <p:nvPr/>
          </p:nvGraphicFramePr>
          <p:xfrm>
            <a:off x="3288" y="1661"/>
            <a:ext cx="2083" cy="272"/>
          </p:xfrm>
          <a:graphic>
            <a:graphicData uri="http://schemas.openxmlformats.org/presentationml/2006/ole">
              <mc:AlternateContent xmlns:mc="http://schemas.openxmlformats.org/markup-compatibility/2006">
                <mc:Choice xmlns:v="urn:schemas-microsoft-com:vml" Requires="v">
                  <p:oleObj spid="_x0000_s41401" name="公式" r:id="rId17" imgW="3390840" imgH="431640" progId="Equation.3">
                    <p:embed/>
                  </p:oleObj>
                </mc:Choice>
                <mc:Fallback>
                  <p:oleObj name="公式" r:id="rId17" imgW="3390840" imgH="431640" progId="Equation.3">
                    <p:embed/>
                    <p:pic>
                      <p:nvPicPr>
                        <p:cNvPr id="738322" name="Object 18">
                          <a:extLst>
                            <a:ext uri="{FF2B5EF4-FFF2-40B4-BE49-F238E27FC236}">
                              <a16:creationId xmlns:a16="http://schemas.microsoft.com/office/drawing/2014/main" id="{6BA0E025-67D2-443B-BB1F-FA2640C69C0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8" y="1661"/>
                          <a:ext cx="208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323" name="Object 19">
              <a:extLst>
                <a:ext uri="{FF2B5EF4-FFF2-40B4-BE49-F238E27FC236}">
                  <a16:creationId xmlns:a16="http://schemas.microsoft.com/office/drawing/2014/main" id="{36796113-B0E5-4746-8B5A-A1D94F8776ED}"/>
                </a:ext>
              </a:extLst>
            </p:cNvPr>
            <p:cNvGraphicFramePr>
              <a:graphicFrameLocks noChangeAspect="1"/>
            </p:cNvGraphicFramePr>
            <p:nvPr/>
          </p:nvGraphicFramePr>
          <p:xfrm>
            <a:off x="1156" y="1661"/>
            <a:ext cx="542" cy="239"/>
          </p:xfrm>
          <a:graphic>
            <a:graphicData uri="http://schemas.openxmlformats.org/presentationml/2006/ole">
              <mc:AlternateContent xmlns:mc="http://schemas.openxmlformats.org/markup-compatibility/2006">
                <mc:Choice xmlns:v="urn:schemas-microsoft-com:vml" Requires="v">
                  <p:oleObj spid="_x0000_s41402" name="Equation" r:id="rId19" imgW="863280" imgH="380880" progId="Equation.3">
                    <p:embed/>
                  </p:oleObj>
                </mc:Choice>
                <mc:Fallback>
                  <p:oleObj name="Equation" r:id="rId19" imgW="863280" imgH="380880" progId="Equation.3">
                    <p:embed/>
                    <p:pic>
                      <p:nvPicPr>
                        <p:cNvPr id="738323" name="Object 19">
                          <a:extLst>
                            <a:ext uri="{FF2B5EF4-FFF2-40B4-BE49-F238E27FC236}">
                              <a16:creationId xmlns:a16="http://schemas.microsoft.com/office/drawing/2014/main" id="{36796113-B0E5-4746-8B5A-A1D94F8776E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56" y="1661"/>
                          <a:ext cx="54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8324" name="Object 20">
              <a:extLst>
                <a:ext uri="{FF2B5EF4-FFF2-40B4-BE49-F238E27FC236}">
                  <a16:creationId xmlns:a16="http://schemas.microsoft.com/office/drawing/2014/main" id="{43741679-501C-4263-AC64-89EB986B2CC7}"/>
                </a:ext>
              </a:extLst>
            </p:cNvPr>
            <p:cNvGraphicFramePr>
              <a:graphicFrameLocks noChangeAspect="1"/>
            </p:cNvGraphicFramePr>
            <p:nvPr/>
          </p:nvGraphicFramePr>
          <p:xfrm>
            <a:off x="1791" y="1661"/>
            <a:ext cx="1440" cy="263"/>
          </p:xfrm>
          <a:graphic>
            <a:graphicData uri="http://schemas.openxmlformats.org/presentationml/2006/ole">
              <mc:AlternateContent xmlns:mc="http://schemas.openxmlformats.org/markup-compatibility/2006">
                <mc:Choice xmlns:v="urn:schemas-microsoft-com:vml" Requires="v">
                  <p:oleObj spid="_x0000_s41403" name="Equation" r:id="rId21" imgW="2197080" imgH="419040" progId="Equation.3">
                    <p:embed/>
                  </p:oleObj>
                </mc:Choice>
                <mc:Fallback>
                  <p:oleObj name="Equation" r:id="rId21" imgW="2197080" imgH="419040" progId="Equation.3">
                    <p:embed/>
                    <p:pic>
                      <p:nvPicPr>
                        <p:cNvPr id="738324" name="Object 20">
                          <a:extLst>
                            <a:ext uri="{FF2B5EF4-FFF2-40B4-BE49-F238E27FC236}">
                              <a16:creationId xmlns:a16="http://schemas.microsoft.com/office/drawing/2014/main" id="{43741679-501C-4263-AC64-89EB986B2CC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91" y="1661"/>
                          <a:ext cx="144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8325" name="Object 21">
              <a:extLst>
                <a:ext uri="{FF2B5EF4-FFF2-40B4-BE49-F238E27FC236}">
                  <a16:creationId xmlns:a16="http://schemas.microsoft.com/office/drawing/2014/main" id="{3CA501AC-A0BD-4B48-B911-944617297570}"/>
                </a:ext>
              </a:extLst>
            </p:cNvPr>
            <p:cNvGraphicFramePr>
              <a:graphicFrameLocks noChangeAspect="1"/>
            </p:cNvGraphicFramePr>
            <p:nvPr/>
          </p:nvGraphicFramePr>
          <p:xfrm>
            <a:off x="703" y="1979"/>
            <a:ext cx="1075" cy="331"/>
          </p:xfrm>
          <a:graphic>
            <a:graphicData uri="http://schemas.openxmlformats.org/presentationml/2006/ole">
              <mc:AlternateContent xmlns:mc="http://schemas.openxmlformats.org/markup-compatibility/2006">
                <mc:Choice xmlns:v="urn:schemas-microsoft-com:vml" Requires="v">
                  <p:oleObj spid="_x0000_s41404" name="公式" r:id="rId23" imgW="660240" imgH="203040" progId="Equation.3">
                    <p:embed/>
                  </p:oleObj>
                </mc:Choice>
                <mc:Fallback>
                  <p:oleObj name="公式" r:id="rId23" imgW="660240" imgH="203040" progId="Equation.3">
                    <p:embed/>
                    <p:pic>
                      <p:nvPicPr>
                        <p:cNvPr id="738325" name="Object 21">
                          <a:extLst>
                            <a:ext uri="{FF2B5EF4-FFF2-40B4-BE49-F238E27FC236}">
                              <a16:creationId xmlns:a16="http://schemas.microsoft.com/office/drawing/2014/main" id="{3CA501AC-A0BD-4B48-B911-94461729757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3" y="1979"/>
                          <a:ext cx="1075"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8332" name="Rectangle 28">
              <a:extLst>
                <a:ext uri="{FF2B5EF4-FFF2-40B4-BE49-F238E27FC236}">
                  <a16:creationId xmlns:a16="http://schemas.microsoft.com/office/drawing/2014/main" id="{F31FE679-AC24-4DE8-BC06-4A860D503154}"/>
                </a:ext>
              </a:extLst>
            </p:cNvPr>
            <p:cNvSpPr>
              <a:spLocks noChangeArrowheads="1"/>
            </p:cNvSpPr>
            <p:nvPr/>
          </p:nvSpPr>
          <p:spPr bwMode="auto">
            <a:xfrm>
              <a:off x="718" y="1664"/>
              <a:ext cx="39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000000"/>
                  </a:solidFill>
                  <a:latin typeface="宋体-方正超大字符集" charset="-122"/>
                </a:rPr>
                <a:t>内有</a:t>
              </a:r>
              <a:endParaRPr lang="zh-CN" altLang="en-US" sz="1600" dirty="0"/>
            </a:p>
          </p:txBody>
        </p:sp>
        <p:graphicFrame>
          <p:nvGraphicFramePr>
            <p:cNvPr id="738338" name="Object 34">
              <a:extLst>
                <a:ext uri="{FF2B5EF4-FFF2-40B4-BE49-F238E27FC236}">
                  <a16:creationId xmlns:a16="http://schemas.microsoft.com/office/drawing/2014/main" id="{438163D8-91C0-4D1A-8A34-C62F413B08F8}"/>
                </a:ext>
              </a:extLst>
            </p:cNvPr>
            <p:cNvGraphicFramePr>
              <a:graphicFrameLocks noChangeAspect="1"/>
            </p:cNvGraphicFramePr>
            <p:nvPr/>
          </p:nvGraphicFramePr>
          <p:xfrm>
            <a:off x="4513" y="1253"/>
            <a:ext cx="884" cy="311"/>
          </p:xfrm>
          <a:graphic>
            <a:graphicData uri="http://schemas.openxmlformats.org/presentationml/2006/ole">
              <mc:AlternateContent xmlns:mc="http://schemas.openxmlformats.org/markup-compatibility/2006">
                <mc:Choice xmlns:v="urn:schemas-microsoft-com:vml" Requires="v">
                  <p:oleObj spid="_x0000_s41405" name="公式" r:id="rId25" imgW="685800" imgH="241200" progId="Equation.3">
                    <p:embed/>
                  </p:oleObj>
                </mc:Choice>
                <mc:Fallback>
                  <p:oleObj name="公式" r:id="rId25" imgW="685800" imgH="241200" progId="Equation.3">
                    <p:embed/>
                    <p:pic>
                      <p:nvPicPr>
                        <p:cNvPr id="738338" name="Object 34">
                          <a:extLst>
                            <a:ext uri="{FF2B5EF4-FFF2-40B4-BE49-F238E27FC236}">
                              <a16:creationId xmlns:a16="http://schemas.microsoft.com/office/drawing/2014/main" id="{438163D8-91C0-4D1A-8A34-C62F413B08F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13" y="1253"/>
                          <a:ext cx="88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8339" name="Object 35">
              <a:extLst>
                <a:ext uri="{FF2B5EF4-FFF2-40B4-BE49-F238E27FC236}">
                  <a16:creationId xmlns:a16="http://schemas.microsoft.com/office/drawing/2014/main" id="{C80DF431-E5B4-4295-BD3C-B75721F92E19}"/>
                </a:ext>
              </a:extLst>
            </p:cNvPr>
            <p:cNvGraphicFramePr>
              <a:graphicFrameLocks noChangeAspect="1"/>
            </p:cNvGraphicFramePr>
            <p:nvPr/>
          </p:nvGraphicFramePr>
          <p:xfrm>
            <a:off x="748" y="2387"/>
            <a:ext cx="1839" cy="372"/>
          </p:xfrm>
          <a:graphic>
            <a:graphicData uri="http://schemas.openxmlformats.org/presentationml/2006/ole">
              <mc:AlternateContent xmlns:mc="http://schemas.openxmlformats.org/markup-compatibility/2006">
                <mc:Choice xmlns:v="urn:schemas-microsoft-com:vml" Requires="v">
                  <p:oleObj spid="_x0000_s41406" name="公式" r:id="rId27" imgW="1130040" imgH="228600" progId="Equation.3">
                    <p:embed/>
                  </p:oleObj>
                </mc:Choice>
                <mc:Fallback>
                  <p:oleObj name="公式" r:id="rId27" imgW="1130040" imgH="228600" progId="Equation.3">
                    <p:embed/>
                    <p:pic>
                      <p:nvPicPr>
                        <p:cNvPr id="738339" name="Object 35">
                          <a:extLst>
                            <a:ext uri="{FF2B5EF4-FFF2-40B4-BE49-F238E27FC236}">
                              <a16:creationId xmlns:a16="http://schemas.microsoft.com/office/drawing/2014/main" id="{C80DF431-E5B4-4295-BD3C-B75721F92E1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8" y="2387"/>
                          <a:ext cx="1839"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8340" name="Group 36">
            <a:extLst>
              <a:ext uri="{FF2B5EF4-FFF2-40B4-BE49-F238E27FC236}">
                <a16:creationId xmlns:a16="http://schemas.microsoft.com/office/drawing/2014/main" id="{F7BDD469-3C85-4EFD-AAB2-D1CB2EFA0873}"/>
              </a:ext>
            </a:extLst>
          </p:cNvPr>
          <p:cNvGrpSpPr>
            <a:grpSpLocks/>
          </p:cNvGrpSpPr>
          <p:nvPr/>
        </p:nvGrpSpPr>
        <p:grpSpPr bwMode="auto">
          <a:xfrm>
            <a:off x="1042988" y="4652963"/>
            <a:ext cx="6945785" cy="523372"/>
            <a:chOff x="567" y="436"/>
            <a:chExt cx="4354" cy="331"/>
          </a:xfrm>
        </p:grpSpPr>
        <p:graphicFrame>
          <p:nvGraphicFramePr>
            <p:cNvPr id="738341" name="Object 37">
              <a:extLst>
                <a:ext uri="{FF2B5EF4-FFF2-40B4-BE49-F238E27FC236}">
                  <a16:creationId xmlns:a16="http://schemas.microsoft.com/office/drawing/2014/main" id="{9E934BA7-3152-4770-A603-9007DB5AD5C0}"/>
                </a:ext>
              </a:extLst>
            </p:cNvPr>
            <p:cNvGraphicFramePr>
              <a:graphicFrameLocks noChangeAspect="1"/>
            </p:cNvGraphicFramePr>
            <p:nvPr/>
          </p:nvGraphicFramePr>
          <p:xfrm>
            <a:off x="1020" y="488"/>
            <a:ext cx="3112" cy="279"/>
          </p:xfrm>
          <a:graphic>
            <a:graphicData uri="http://schemas.openxmlformats.org/presentationml/2006/ole">
              <mc:AlternateContent xmlns:mc="http://schemas.openxmlformats.org/markup-compatibility/2006">
                <mc:Choice xmlns:v="urn:schemas-microsoft-com:vml" Requires="v">
                  <p:oleObj spid="_x0000_s41407" name="Equation" r:id="rId29" imgW="4863960" imgH="444240" progId="Equation.3">
                    <p:embed/>
                  </p:oleObj>
                </mc:Choice>
                <mc:Fallback>
                  <p:oleObj name="Equation" r:id="rId29" imgW="4863960" imgH="444240" progId="Equation.3">
                    <p:embed/>
                    <p:pic>
                      <p:nvPicPr>
                        <p:cNvPr id="738341" name="Object 37">
                          <a:extLst>
                            <a:ext uri="{FF2B5EF4-FFF2-40B4-BE49-F238E27FC236}">
                              <a16:creationId xmlns:a16="http://schemas.microsoft.com/office/drawing/2014/main" id="{9E934BA7-3152-4770-A603-9007DB5AD5C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20" y="488"/>
                          <a:ext cx="311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342" name="Text Box 38">
              <a:extLst>
                <a:ext uri="{FF2B5EF4-FFF2-40B4-BE49-F238E27FC236}">
                  <a16:creationId xmlns:a16="http://schemas.microsoft.com/office/drawing/2014/main" id="{DBAA5233-455D-4D4A-8B61-C25A7D67C1B6}"/>
                </a:ext>
              </a:extLst>
            </p:cNvPr>
            <p:cNvSpPr txBox="1">
              <a:spLocks noChangeArrowheads="1"/>
            </p:cNvSpPr>
            <p:nvPr/>
          </p:nvSpPr>
          <p:spPr bwMode="auto">
            <a:xfrm>
              <a:off x="4105" y="436"/>
              <a:ext cx="8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lgn="l" eaLnBrk="1" hangingPunct="1">
                <a:spcBef>
                  <a:spcPct val="50000"/>
                </a:spcBef>
              </a:pPr>
              <a:r>
                <a:rPr lang="zh-CN" altLang="en-US" sz="2400" b="1"/>
                <a:t>记为</a:t>
              </a:r>
            </a:p>
          </p:txBody>
        </p:sp>
        <p:sp>
          <p:nvSpPr>
            <p:cNvPr id="738343" name="Text Box 39">
              <a:extLst>
                <a:ext uri="{FF2B5EF4-FFF2-40B4-BE49-F238E27FC236}">
                  <a16:creationId xmlns:a16="http://schemas.microsoft.com/office/drawing/2014/main" id="{9AE67732-5E31-4093-B3A6-E1AF7B7A6BB8}"/>
                </a:ext>
              </a:extLst>
            </p:cNvPr>
            <p:cNvSpPr txBox="1">
              <a:spLocks noChangeArrowheads="1"/>
            </p:cNvSpPr>
            <p:nvPr/>
          </p:nvSpPr>
          <p:spPr bwMode="auto">
            <a:xfrm>
              <a:off x="567" y="448"/>
              <a:ext cx="79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73" tIns="39187" rIns="78373" bIns="39187">
              <a:spAutoFit/>
            </a:bodyPr>
            <a:lstStyle>
              <a:lvl1pPr algn="l" defTabSz="784225">
                <a:defRPr kumimoji="1" sz="2400">
                  <a:solidFill>
                    <a:schemeClr val="tx1"/>
                  </a:solidFill>
                  <a:latin typeface="Times New Roman" panose="02020603050405020304" pitchFamily="18" charset="0"/>
                  <a:ea typeface="宋体" panose="02010600030101010101" pitchFamily="2" charset="-122"/>
                </a:defRPr>
              </a:lvl1pPr>
              <a:lvl2pPr marL="392113" algn="l" defTabSz="784225">
                <a:defRPr kumimoji="1" sz="2400">
                  <a:solidFill>
                    <a:schemeClr val="tx1"/>
                  </a:solidFill>
                  <a:latin typeface="Times New Roman" panose="02020603050405020304" pitchFamily="18" charset="0"/>
                  <a:ea typeface="宋体" panose="02010600030101010101" pitchFamily="2" charset="-122"/>
                </a:defRPr>
              </a:lvl2pPr>
              <a:lvl3pPr marL="784225" algn="l" defTabSz="784225">
                <a:defRPr kumimoji="1" sz="2400">
                  <a:solidFill>
                    <a:schemeClr val="tx1"/>
                  </a:solidFill>
                  <a:latin typeface="Times New Roman" panose="02020603050405020304" pitchFamily="18" charset="0"/>
                  <a:ea typeface="宋体" panose="02010600030101010101" pitchFamily="2" charset="-122"/>
                </a:defRPr>
              </a:lvl3pPr>
              <a:lvl4pPr marL="1176338" algn="l" defTabSz="784225">
                <a:defRPr kumimoji="1" sz="2400">
                  <a:solidFill>
                    <a:schemeClr val="tx1"/>
                  </a:solidFill>
                  <a:latin typeface="Times New Roman" panose="02020603050405020304" pitchFamily="18" charset="0"/>
                  <a:ea typeface="宋体" panose="02010600030101010101" pitchFamily="2" charset="-122"/>
                </a:defRPr>
              </a:lvl4pPr>
              <a:lvl5pPr marL="1566863" algn="l" defTabSz="784225">
                <a:defRPr kumimoji="1" sz="2400">
                  <a:solidFill>
                    <a:schemeClr val="tx1"/>
                  </a:solidFill>
                  <a:latin typeface="Times New Roman" panose="02020603050405020304" pitchFamily="18" charset="0"/>
                  <a:ea typeface="宋体" panose="02010600030101010101" pitchFamily="2" charset="-122"/>
                </a:defRPr>
              </a:lvl5pPr>
              <a:lvl6pPr marL="2024063" defTabSz="7842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481263" defTabSz="7842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938463" defTabSz="7842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395663" defTabSz="7842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宋体" panose="02010600030101010101" pitchFamily="2" charset="-122"/>
                </a:rPr>
                <a:t>则称</a:t>
              </a:r>
            </a:p>
          </p:txBody>
        </p:sp>
      </p:grpSp>
      <p:graphicFrame>
        <p:nvGraphicFramePr>
          <p:cNvPr id="738344" name="Object 40">
            <a:extLst>
              <a:ext uri="{FF2B5EF4-FFF2-40B4-BE49-F238E27FC236}">
                <a16:creationId xmlns:a16="http://schemas.microsoft.com/office/drawing/2014/main" id="{160B5398-0E65-45EC-A506-78EBC118A481}"/>
              </a:ext>
            </a:extLst>
          </p:cNvPr>
          <p:cNvGraphicFramePr>
            <a:graphicFrameLocks noChangeAspect="1"/>
          </p:cNvGraphicFramePr>
          <p:nvPr/>
        </p:nvGraphicFramePr>
        <p:xfrm>
          <a:off x="3132138" y="5373688"/>
          <a:ext cx="1888794" cy="574295"/>
        </p:xfrm>
        <a:graphic>
          <a:graphicData uri="http://schemas.openxmlformats.org/presentationml/2006/ole">
            <mc:AlternateContent xmlns:mc="http://schemas.openxmlformats.org/markup-compatibility/2006">
              <mc:Choice xmlns:v="urn:schemas-microsoft-com:vml" Requires="v">
                <p:oleObj spid="_x0000_s41408" name="Equation" r:id="rId31" imgW="1879560" imgH="571320" progId="Equation.DSMT4">
                  <p:embed/>
                </p:oleObj>
              </mc:Choice>
              <mc:Fallback>
                <p:oleObj name="Equation" r:id="rId31" imgW="1879560" imgH="571320" progId="Equation.DSMT4">
                  <p:embed/>
                  <p:pic>
                    <p:nvPicPr>
                      <p:cNvPr id="738344" name="Object 40">
                        <a:extLst>
                          <a:ext uri="{FF2B5EF4-FFF2-40B4-BE49-F238E27FC236}">
                            <a16:creationId xmlns:a16="http://schemas.microsoft.com/office/drawing/2014/main" id="{160B5398-0E65-45EC-A506-78EBC118A48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32138" y="5373688"/>
                        <a:ext cx="1888794" cy="574295"/>
                      </a:xfrm>
                      <a:prstGeom prst="rect">
                        <a:avLst/>
                      </a:prstGeom>
                      <a:noFill/>
                      <a:ln>
                        <a:noFill/>
                      </a:ln>
                      <a:effectLst/>
                    </p:spPr>
                  </p:pic>
                </p:oleObj>
              </mc:Fallback>
            </mc:AlternateContent>
          </a:graphicData>
        </a:graphic>
      </p:graphicFrame>
      <p:graphicFrame>
        <p:nvGraphicFramePr>
          <p:cNvPr id="738346" name="Object 42">
            <a:extLst>
              <a:ext uri="{FF2B5EF4-FFF2-40B4-BE49-F238E27FC236}">
                <a16:creationId xmlns:a16="http://schemas.microsoft.com/office/drawing/2014/main" id="{55EA1C71-A648-4E5C-9E38-7BDB897D3D07}"/>
              </a:ext>
            </a:extLst>
          </p:cNvPr>
          <p:cNvGraphicFramePr>
            <a:graphicFrameLocks noChangeAspect="1"/>
          </p:cNvGraphicFramePr>
          <p:nvPr/>
        </p:nvGraphicFramePr>
        <p:xfrm>
          <a:off x="2484438" y="6092825"/>
          <a:ext cx="3190531" cy="433912"/>
        </p:xfrm>
        <a:graphic>
          <a:graphicData uri="http://schemas.openxmlformats.org/presentationml/2006/ole">
            <mc:AlternateContent xmlns:mc="http://schemas.openxmlformats.org/markup-compatibility/2006">
              <mc:Choice xmlns:v="urn:schemas-microsoft-com:vml" Requires="v">
                <p:oleObj spid="_x0000_s41409" name="公式" r:id="rId33" imgW="3174840" imgH="431640" progId="Equation.3">
                  <p:embed/>
                </p:oleObj>
              </mc:Choice>
              <mc:Fallback>
                <p:oleObj name="公式" r:id="rId33" imgW="3174840" imgH="431640" progId="Equation.3">
                  <p:embed/>
                  <p:pic>
                    <p:nvPicPr>
                      <p:cNvPr id="738346" name="Object 42">
                        <a:extLst>
                          <a:ext uri="{FF2B5EF4-FFF2-40B4-BE49-F238E27FC236}">
                            <a16:creationId xmlns:a16="http://schemas.microsoft.com/office/drawing/2014/main" id="{55EA1C71-A648-4E5C-9E38-7BDB897D3D07}"/>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84438" y="6092825"/>
                        <a:ext cx="3190531" cy="4339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7201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7763F8BA-7C59-4E00-9BC7-DD7FBC66061C}"/>
              </a:ext>
            </a:extLst>
          </p:cNvPr>
          <p:cNvSpPr>
            <a:spLocks noGrp="1" noChangeArrowheads="1"/>
          </p:cNvSpPr>
          <p:nvPr>
            <p:ph type="title"/>
          </p:nvPr>
        </p:nvSpPr>
        <p:spPr>
          <a:prstGeom prst="rect">
            <a:avLst/>
          </a:prstGeom>
          <a:noFill/>
          <a:ln/>
        </p:spPr>
        <p:txBody>
          <a:bodyPr lIns="91430" tIns="45715" rIns="91430" bIns="45715"/>
          <a:lstStyle/>
          <a:p>
            <a:pPr algn="l"/>
            <a:r>
              <a:rPr lang="zh-CN" altLang="en-US" sz="3600">
                <a:solidFill>
                  <a:srgbClr val="0000FF"/>
                </a:solidFill>
                <a:latin typeface="华文新魏" panose="02010800040101010101" pitchFamily="2" charset="-122"/>
                <a:ea typeface="华文新魏" panose="02010800040101010101" pitchFamily="2" charset="-122"/>
              </a:rPr>
              <a:t>三、单侧极限</a:t>
            </a:r>
          </a:p>
        </p:txBody>
      </p:sp>
      <p:grpSp>
        <p:nvGrpSpPr>
          <p:cNvPr id="752643" name="Group 3">
            <a:extLst>
              <a:ext uri="{FF2B5EF4-FFF2-40B4-BE49-F238E27FC236}">
                <a16:creationId xmlns:a16="http://schemas.microsoft.com/office/drawing/2014/main" id="{013C2AEA-B7EE-4385-BEC4-F27AE2ED3BFF}"/>
              </a:ext>
            </a:extLst>
          </p:cNvPr>
          <p:cNvGrpSpPr>
            <a:grpSpLocks/>
          </p:cNvGrpSpPr>
          <p:nvPr/>
        </p:nvGrpSpPr>
        <p:grpSpPr bwMode="auto">
          <a:xfrm>
            <a:off x="605469" y="1628800"/>
            <a:ext cx="7708900" cy="703262"/>
            <a:chOff x="543" y="821"/>
            <a:chExt cx="4856" cy="443"/>
          </a:xfrm>
        </p:grpSpPr>
        <p:graphicFrame>
          <p:nvGraphicFramePr>
            <p:cNvPr id="752644" name="Object 4">
              <a:extLst>
                <a:ext uri="{FF2B5EF4-FFF2-40B4-BE49-F238E27FC236}">
                  <a16:creationId xmlns:a16="http://schemas.microsoft.com/office/drawing/2014/main" id="{117DBD42-54FD-49A5-A8EB-2767B49B8C6B}"/>
                </a:ext>
              </a:extLst>
            </p:cNvPr>
            <p:cNvGraphicFramePr>
              <a:graphicFrameLocks noChangeAspect="1"/>
            </p:cNvGraphicFramePr>
            <p:nvPr/>
          </p:nvGraphicFramePr>
          <p:xfrm>
            <a:off x="543" y="880"/>
            <a:ext cx="1946" cy="384"/>
          </p:xfrm>
          <a:graphic>
            <a:graphicData uri="http://schemas.openxmlformats.org/presentationml/2006/ole">
              <mc:AlternateContent xmlns:mc="http://schemas.openxmlformats.org/markup-compatibility/2006">
                <mc:Choice xmlns:v="urn:schemas-microsoft-com:vml" Requires="v">
                  <p:oleObj spid="_x0000_s42121" name="公式" r:id="rId3" imgW="3085920" imgH="609480" progId="Equation.3">
                    <p:embed/>
                  </p:oleObj>
                </mc:Choice>
                <mc:Fallback>
                  <p:oleObj name="公式" r:id="rId3" imgW="3085920" imgH="609480" progId="Equation.3">
                    <p:embed/>
                    <p:pic>
                      <p:nvPicPr>
                        <p:cNvPr id="752644" name="Object 4">
                          <a:extLst>
                            <a:ext uri="{FF2B5EF4-FFF2-40B4-BE49-F238E27FC236}">
                              <a16:creationId xmlns:a16="http://schemas.microsoft.com/office/drawing/2014/main" id="{117DBD42-54FD-49A5-A8EB-2767B49B8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 y="880"/>
                          <a:ext cx="194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2645" name="Text Box 5">
              <a:extLst>
                <a:ext uri="{FF2B5EF4-FFF2-40B4-BE49-F238E27FC236}">
                  <a16:creationId xmlns:a16="http://schemas.microsoft.com/office/drawing/2014/main" id="{87D398F6-8C33-4F6C-AE8B-0585D48A9FED}"/>
                </a:ext>
              </a:extLst>
            </p:cNvPr>
            <p:cNvSpPr txBox="1">
              <a:spLocks noChangeArrowheads="1"/>
            </p:cNvSpPr>
            <p:nvPr/>
          </p:nvSpPr>
          <p:spPr bwMode="auto">
            <a:xfrm>
              <a:off x="2517" y="821"/>
              <a:ext cx="16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lgn="l" eaLnBrk="1" hangingPunct="1"/>
              <a:r>
                <a:rPr lang="en-US" altLang="zh-CN" sz="2400" b="1" i="1"/>
                <a:t>x </a:t>
              </a:r>
              <a:r>
                <a:rPr lang="zh-CN" altLang="en-US" sz="2400" b="1"/>
                <a:t>既可以从</a:t>
              </a:r>
              <a:r>
                <a:rPr lang="zh-CN" altLang="en-GB" sz="2400" b="1"/>
                <a:t> </a:t>
              </a:r>
              <a:r>
                <a:rPr lang="en-GB" altLang="zh-CN" sz="2400" b="1" i="1"/>
                <a:t>x</a:t>
              </a:r>
              <a:r>
                <a:rPr lang="en-GB" altLang="zh-CN" sz="2400" b="1" baseline="-25000"/>
                <a:t>0</a:t>
              </a:r>
              <a:endParaRPr lang="en-US" altLang="zh-CN" sz="2400" b="1" baseline="-25000"/>
            </a:p>
          </p:txBody>
        </p:sp>
        <p:graphicFrame>
          <p:nvGraphicFramePr>
            <p:cNvPr id="752646" name="Object 6">
              <a:extLst>
                <a:ext uri="{FF2B5EF4-FFF2-40B4-BE49-F238E27FC236}">
                  <a16:creationId xmlns:a16="http://schemas.microsoft.com/office/drawing/2014/main" id="{1DD3C79A-5362-4998-8C10-DAA79BDEE8D7}"/>
                </a:ext>
              </a:extLst>
            </p:cNvPr>
            <p:cNvGraphicFramePr>
              <a:graphicFrameLocks noChangeAspect="1"/>
            </p:cNvGraphicFramePr>
            <p:nvPr/>
          </p:nvGraphicFramePr>
          <p:xfrm>
            <a:off x="3911" y="868"/>
            <a:ext cx="1488" cy="270"/>
          </p:xfrm>
          <a:graphic>
            <a:graphicData uri="http://schemas.openxmlformats.org/presentationml/2006/ole">
              <mc:AlternateContent xmlns:mc="http://schemas.openxmlformats.org/markup-compatibility/2006">
                <mc:Choice xmlns:v="urn:schemas-microsoft-com:vml" Requires="v">
                  <p:oleObj spid="_x0000_s42122" name="公式" r:id="rId5" imgW="2361960" imgH="431640" progId="Equation.3">
                    <p:embed/>
                  </p:oleObj>
                </mc:Choice>
                <mc:Fallback>
                  <p:oleObj name="公式" r:id="rId5" imgW="2361960" imgH="431640" progId="Equation.3">
                    <p:embed/>
                    <p:pic>
                      <p:nvPicPr>
                        <p:cNvPr id="752646" name="Object 6">
                          <a:extLst>
                            <a:ext uri="{FF2B5EF4-FFF2-40B4-BE49-F238E27FC236}">
                              <a16:creationId xmlns:a16="http://schemas.microsoft.com/office/drawing/2014/main" id="{1DD3C79A-5362-4998-8C10-DAA79BDEE8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 y="868"/>
                          <a:ext cx="148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2647" name="Group 7">
            <a:extLst>
              <a:ext uri="{FF2B5EF4-FFF2-40B4-BE49-F238E27FC236}">
                <a16:creationId xmlns:a16="http://schemas.microsoft.com/office/drawing/2014/main" id="{CB484419-26B1-44C1-99C9-6C88E84B38EB}"/>
              </a:ext>
            </a:extLst>
          </p:cNvPr>
          <p:cNvGrpSpPr>
            <a:grpSpLocks/>
          </p:cNvGrpSpPr>
          <p:nvPr/>
        </p:nvGrpSpPr>
        <p:grpSpPr bwMode="auto">
          <a:xfrm>
            <a:off x="570544" y="2149500"/>
            <a:ext cx="8001000" cy="682625"/>
            <a:chOff x="521" y="1149"/>
            <a:chExt cx="5040" cy="430"/>
          </a:xfrm>
        </p:grpSpPr>
        <p:sp>
          <p:nvSpPr>
            <p:cNvPr id="752648" name="Text Box 8">
              <a:extLst>
                <a:ext uri="{FF2B5EF4-FFF2-40B4-BE49-F238E27FC236}">
                  <a16:creationId xmlns:a16="http://schemas.microsoft.com/office/drawing/2014/main" id="{BC392164-C97A-48F4-96A1-6740C7451CD4}"/>
                </a:ext>
              </a:extLst>
            </p:cNvPr>
            <p:cNvSpPr txBox="1">
              <a:spLocks noChangeArrowheads="1"/>
            </p:cNvSpPr>
            <p:nvPr/>
          </p:nvSpPr>
          <p:spPr bwMode="auto">
            <a:xfrm>
              <a:off x="521" y="1149"/>
              <a:ext cx="5040"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spAutoFit/>
            </a:bodyPr>
            <a:lstStyle/>
            <a:p>
              <a:pPr algn="l" eaLnBrk="1" hangingPunct="1">
                <a:lnSpc>
                  <a:spcPct val="160000"/>
                </a:lnSpc>
              </a:pPr>
              <a:r>
                <a:rPr lang="en-US" altLang="zh-CN" sz="2400" b="1" dirty="0"/>
                <a:t>                                                        </a:t>
              </a:r>
              <a:r>
                <a:rPr lang="zh-CN" altLang="en-US" sz="2400" b="1" dirty="0"/>
                <a:t>但在某些时</a:t>
              </a:r>
            </a:p>
          </p:txBody>
        </p:sp>
        <p:graphicFrame>
          <p:nvGraphicFramePr>
            <p:cNvPr id="752649" name="Object 9">
              <a:extLst>
                <a:ext uri="{FF2B5EF4-FFF2-40B4-BE49-F238E27FC236}">
                  <a16:creationId xmlns:a16="http://schemas.microsoft.com/office/drawing/2014/main" id="{7EB65950-07F8-4919-97BF-56BEA00FEB69}"/>
                </a:ext>
              </a:extLst>
            </p:cNvPr>
            <p:cNvGraphicFramePr>
              <a:graphicFrameLocks noChangeAspect="1"/>
            </p:cNvGraphicFramePr>
            <p:nvPr/>
          </p:nvGraphicFramePr>
          <p:xfrm>
            <a:off x="571" y="1296"/>
            <a:ext cx="3624" cy="271"/>
          </p:xfrm>
          <a:graphic>
            <a:graphicData uri="http://schemas.openxmlformats.org/presentationml/2006/ole">
              <mc:AlternateContent xmlns:mc="http://schemas.openxmlformats.org/markup-compatibility/2006">
                <mc:Choice xmlns:v="urn:schemas-microsoft-com:vml" Requires="v">
                  <p:oleObj spid="_x0000_s42123" name="公式" r:id="rId7" imgW="5752800" imgH="431640" progId="Equation.3">
                    <p:embed/>
                  </p:oleObj>
                </mc:Choice>
                <mc:Fallback>
                  <p:oleObj name="公式" r:id="rId7" imgW="5752800" imgH="431640" progId="Equation.3">
                    <p:embed/>
                    <p:pic>
                      <p:nvPicPr>
                        <p:cNvPr id="752649" name="Object 9">
                          <a:extLst>
                            <a:ext uri="{FF2B5EF4-FFF2-40B4-BE49-F238E27FC236}">
                              <a16:creationId xmlns:a16="http://schemas.microsoft.com/office/drawing/2014/main" id="{7EB65950-07F8-4919-97BF-56BEA00FEB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 y="1296"/>
                          <a:ext cx="3624"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2650" name="Group 10">
            <a:extLst>
              <a:ext uri="{FF2B5EF4-FFF2-40B4-BE49-F238E27FC236}">
                <a16:creationId xmlns:a16="http://schemas.microsoft.com/office/drawing/2014/main" id="{680EFFAB-31F6-4D73-80C1-3E970B75FC4D}"/>
              </a:ext>
            </a:extLst>
          </p:cNvPr>
          <p:cNvGrpSpPr>
            <a:grpSpLocks/>
          </p:cNvGrpSpPr>
          <p:nvPr/>
        </p:nvGrpSpPr>
        <p:grpSpPr bwMode="auto">
          <a:xfrm>
            <a:off x="581656" y="4475187"/>
            <a:ext cx="7856538" cy="506413"/>
            <a:chOff x="528" y="2614"/>
            <a:chExt cx="4949" cy="319"/>
          </a:xfrm>
        </p:grpSpPr>
        <p:sp>
          <p:nvSpPr>
            <p:cNvPr id="752651" name="Text Box 11">
              <a:extLst>
                <a:ext uri="{FF2B5EF4-FFF2-40B4-BE49-F238E27FC236}">
                  <a16:creationId xmlns:a16="http://schemas.microsoft.com/office/drawing/2014/main" id="{99EE42C6-DB11-47C0-8D48-9A13B5587F24}"/>
                </a:ext>
              </a:extLst>
            </p:cNvPr>
            <p:cNvSpPr txBox="1">
              <a:spLocks noChangeArrowheads="1"/>
            </p:cNvSpPr>
            <p:nvPr/>
          </p:nvSpPr>
          <p:spPr bwMode="auto">
            <a:xfrm>
              <a:off x="528" y="2614"/>
              <a:ext cx="7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pPr algn="l" eaLnBrk="1" hangingPunct="1"/>
              <a:r>
                <a:rPr lang="zh-CN" altLang="en-US" sz="2400" b="1">
                  <a:solidFill>
                    <a:srgbClr val="FF0000"/>
                  </a:solidFill>
                </a:rPr>
                <a:t>定义</a:t>
              </a:r>
              <a:r>
                <a:rPr lang="en-US" altLang="zh-CN" sz="2400" b="1">
                  <a:solidFill>
                    <a:srgbClr val="FF0000"/>
                  </a:solidFill>
                </a:rPr>
                <a:t>5 </a:t>
              </a:r>
            </a:p>
          </p:txBody>
        </p:sp>
        <p:graphicFrame>
          <p:nvGraphicFramePr>
            <p:cNvPr id="752652" name="Object 12">
              <a:extLst>
                <a:ext uri="{FF2B5EF4-FFF2-40B4-BE49-F238E27FC236}">
                  <a16:creationId xmlns:a16="http://schemas.microsoft.com/office/drawing/2014/main" id="{3533C8F0-16A2-4E46-9483-F04F0C289E63}"/>
                </a:ext>
              </a:extLst>
            </p:cNvPr>
            <p:cNvGraphicFramePr>
              <a:graphicFrameLocks noChangeAspect="1"/>
            </p:cNvGraphicFramePr>
            <p:nvPr/>
          </p:nvGraphicFramePr>
          <p:xfrm>
            <a:off x="1275" y="2629"/>
            <a:ext cx="3918" cy="304"/>
          </p:xfrm>
          <a:graphic>
            <a:graphicData uri="http://schemas.openxmlformats.org/presentationml/2006/ole">
              <mc:AlternateContent xmlns:mc="http://schemas.openxmlformats.org/markup-compatibility/2006">
                <mc:Choice xmlns:v="urn:schemas-microsoft-com:vml" Requires="v">
                  <p:oleObj spid="_x0000_s42124" name="公式" r:id="rId9" imgW="6121080" imgH="482400" progId="Equation.3">
                    <p:embed/>
                  </p:oleObj>
                </mc:Choice>
                <mc:Fallback>
                  <p:oleObj name="公式" r:id="rId9" imgW="6121080" imgH="482400" progId="Equation.3">
                    <p:embed/>
                    <p:pic>
                      <p:nvPicPr>
                        <p:cNvPr id="752652" name="Object 12">
                          <a:extLst>
                            <a:ext uri="{FF2B5EF4-FFF2-40B4-BE49-F238E27FC236}">
                              <a16:creationId xmlns:a16="http://schemas.microsoft.com/office/drawing/2014/main" id="{3533C8F0-16A2-4E46-9483-F04F0C289E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5" y="2629"/>
                          <a:ext cx="391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2653" name="Text Box 13">
              <a:extLst>
                <a:ext uri="{FF2B5EF4-FFF2-40B4-BE49-F238E27FC236}">
                  <a16:creationId xmlns:a16="http://schemas.microsoft.com/office/drawing/2014/main" id="{A5C5F4A6-954C-4DCB-88F8-192C6868ADE5}"/>
                </a:ext>
              </a:extLst>
            </p:cNvPr>
            <p:cNvSpPr txBox="1">
              <a:spLocks noChangeArrowheads="1"/>
            </p:cNvSpPr>
            <p:nvPr/>
          </p:nvSpPr>
          <p:spPr bwMode="auto">
            <a:xfrm>
              <a:off x="5144" y="2614"/>
              <a:ext cx="3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pPr algn="l" eaLnBrk="1" hangingPunct="1"/>
              <a:r>
                <a:rPr lang="en-US" altLang="zh-CN" sz="2400" b="1" i="1"/>
                <a:t> A</a:t>
              </a:r>
              <a:endParaRPr lang="en-US" altLang="zh-CN" sz="2400" b="1">
                <a:latin typeface="宋体" panose="02010600030101010101" pitchFamily="2" charset="-122"/>
              </a:endParaRPr>
            </a:p>
          </p:txBody>
        </p:sp>
      </p:grpSp>
      <p:grpSp>
        <p:nvGrpSpPr>
          <p:cNvPr id="752654" name="Group 14">
            <a:extLst>
              <a:ext uri="{FF2B5EF4-FFF2-40B4-BE49-F238E27FC236}">
                <a16:creationId xmlns:a16="http://schemas.microsoft.com/office/drawing/2014/main" id="{5697A13A-CC16-4038-8CAD-A100846D570A}"/>
              </a:ext>
            </a:extLst>
          </p:cNvPr>
          <p:cNvGrpSpPr>
            <a:grpSpLocks/>
          </p:cNvGrpSpPr>
          <p:nvPr/>
        </p:nvGrpSpPr>
        <p:grpSpPr bwMode="auto">
          <a:xfrm>
            <a:off x="607056" y="5219730"/>
            <a:ext cx="7545388" cy="492125"/>
            <a:chOff x="544" y="3083"/>
            <a:chExt cx="4753" cy="310"/>
          </a:xfrm>
        </p:grpSpPr>
        <p:sp>
          <p:nvSpPr>
            <p:cNvPr id="752655" name="Text Box 15">
              <a:extLst>
                <a:ext uri="{FF2B5EF4-FFF2-40B4-BE49-F238E27FC236}">
                  <a16:creationId xmlns:a16="http://schemas.microsoft.com/office/drawing/2014/main" id="{2F7C4F39-1C25-4E73-BEA9-C0B06581BC4B}"/>
                </a:ext>
              </a:extLst>
            </p:cNvPr>
            <p:cNvSpPr txBox="1">
              <a:spLocks noChangeArrowheads="1"/>
            </p:cNvSpPr>
            <p:nvPr/>
          </p:nvSpPr>
          <p:spPr bwMode="auto">
            <a:xfrm>
              <a:off x="544" y="3083"/>
              <a:ext cx="387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0" tIns="45715" rIns="91430" bIns="45715">
              <a:spAutoFit/>
            </a:bodyPr>
            <a:lstStyle/>
            <a:p>
              <a:pPr algn="l" eaLnBrk="1" hangingPunct="1">
                <a:spcBef>
                  <a:spcPct val="50000"/>
                </a:spcBef>
              </a:pPr>
              <a:r>
                <a:rPr lang="zh-CN" altLang="zh-CN" sz="2400" b="1">
                  <a:latin typeface="宋体" panose="02010600030101010101" pitchFamily="2" charset="-122"/>
                </a:rPr>
                <a:t>为常</a:t>
              </a:r>
              <a:r>
                <a:rPr lang="zh-CN" altLang="zh-CN" sz="2400" b="1"/>
                <a:t>数</a:t>
              </a:r>
              <a:r>
                <a:rPr lang="en-US" altLang="zh-CN" sz="2400" b="1"/>
                <a:t>. </a:t>
              </a:r>
              <a:r>
                <a:rPr lang="zh-CN" altLang="zh-CN" sz="2400" b="1"/>
                <a:t>若对于任意正数</a:t>
              </a:r>
              <a:r>
                <a:rPr lang="zh-CN" altLang="zh-CN" sz="2400" b="1" i="1">
                  <a:sym typeface="Symbol" panose="05050102010706020507" pitchFamily="18" charset="2"/>
                </a:rPr>
                <a:t></a:t>
              </a:r>
              <a:r>
                <a:rPr lang="zh-CN" altLang="en-US" sz="2400" b="1" i="1">
                  <a:sym typeface="Symbol" panose="05050102010706020507" pitchFamily="18" charset="2"/>
                </a:rPr>
                <a:t> </a:t>
              </a:r>
              <a:r>
                <a:rPr lang="en-US" altLang="zh-CN" sz="2400" b="1">
                  <a:sym typeface="Symbol" panose="05050102010706020507" pitchFamily="18" charset="2"/>
                </a:rPr>
                <a:t>,</a:t>
              </a:r>
            </a:p>
          </p:txBody>
        </p:sp>
        <p:graphicFrame>
          <p:nvGraphicFramePr>
            <p:cNvPr id="752656" name="Object 16">
              <a:extLst>
                <a:ext uri="{FF2B5EF4-FFF2-40B4-BE49-F238E27FC236}">
                  <a16:creationId xmlns:a16="http://schemas.microsoft.com/office/drawing/2014/main" id="{80EFB900-A2EB-4920-AC70-2391E46DA6F6}"/>
                </a:ext>
              </a:extLst>
            </p:cNvPr>
            <p:cNvGraphicFramePr>
              <a:graphicFrameLocks noChangeAspect="1"/>
            </p:cNvGraphicFramePr>
            <p:nvPr/>
          </p:nvGraphicFramePr>
          <p:xfrm>
            <a:off x="3288" y="3123"/>
            <a:ext cx="2009" cy="270"/>
          </p:xfrm>
          <a:graphic>
            <a:graphicData uri="http://schemas.openxmlformats.org/presentationml/2006/ole">
              <mc:AlternateContent xmlns:mc="http://schemas.openxmlformats.org/markup-compatibility/2006">
                <mc:Choice xmlns:v="urn:schemas-microsoft-com:vml" Requires="v">
                  <p:oleObj spid="_x0000_s42125" name="公式" r:id="rId11" imgW="3187440" imgH="431640" progId="Equation.3">
                    <p:embed/>
                  </p:oleObj>
                </mc:Choice>
                <mc:Fallback>
                  <p:oleObj name="公式" r:id="rId11" imgW="3187440" imgH="431640" progId="Equation.3">
                    <p:embed/>
                    <p:pic>
                      <p:nvPicPr>
                        <p:cNvPr id="752656" name="Object 16">
                          <a:extLst>
                            <a:ext uri="{FF2B5EF4-FFF2-40B4-BE49-F238E27FC236}">
                              <a16:creationId xmlns:a16="http://schemas.microsoft.com/office/drawing/2014/main" id="{80EFB900-A2EB-4920-AC70-2391E46DA6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3123"/>
                          <a:ext cx="2009"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2657" name="Rectangle 17">
            <a:extLst>
              <a:ext uri="{FF2B5EF4-FFF2-40B4-BE49-F238E27FC236}">
                <a16:creationId xmlns:a16="http://schemas.microsoft.com/office/drawing/2014/main" id="{F6DE6433-816A-4CE7-B931-AFE4AF88EDFE}"/>
              </a:ext>
            </a:extLst>
          </p:cNvPr>
          <p:cNvSpPr>
            <a:spLocks noChangeArrowheads="1"/>
          </p:cNvSpPr>
          <p:nvPr/>
        </p:nvSpPr>
        <p:spPr bwMode="auto">
          <a:xfrm>
            <a:off x="584831" y="3484587"/>
            <a:ext cx="5835153" cy="60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1" tIns="45695" rIns="91391" bIns="45695">
            <a:spAutoFit/>
          </a:bodyPr>
          <a:lstStyle/>
          <a:p>
            <a:pPr eaLnBrk="1" hangingPunct="1">
              <a:lnSpc>
                <a:spcPct val="160000"/>
              </a:lnSpc>
            </a:pPr>
            <a:r>
              <a:rPr lang="zh-CN" altLang="en-US" sz="2400" b="1"/>
              <a:t>在定义区间的端点和分段函数的分界点等</a:t>
            </a:r>
            <a:r>
              <a:rPr lang="en-US" altLang="zh-CN" sz="2400" b="1"/>
              <a:t>.</a:t>
            </a:r>
          </a:p>
        </p:txBody>
      </p:sp>
      <p:sp>
        <p:nvSpPr>
          <p:cNvPr id="752658" name="Rectangle 18">
            <a:extLst>
              <a:ext uri="{FF2B5EF4-FFF2-40B4-BE49-F238E27FC236}">
                <a16:creationId xmlns:a16="http://schemas.microsoft.com/office/drawing/2014/main" id="{65CCBE1E-33AC-4764-A817-F2FC7B89E7D9}"/>
              </a:ext>
            </a:extLst>
          </p:cNvPr>
          <p:cNvSpPr>
            <a:spLocks noChangeArrowheads="1"/>
          </p:cNvSpPr>
          <p:nvPr/>
        </p:nvSpPr>
        <p:spPr bwMode="auto">
          <a:xfrm>
            <a:off x="573719" y="2817837"/>
            <a:ext cx="7149615" cy="60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91" tIns="45695" rIns="91391" bIns="45695">
            <a:spAutoFit/>
          </a:bodyPr>
          <a:lstStyle/>
          <a:p>
            <a:pPr eaLnBrk="1" hangingPunct="1">
              <a:lnSpc>
                <a:spcPct val="160000"/>
              </a:lnSpc>
            </a:pPr>
            <a:r>
              <a:rPr lang="zh-CN" altLang="en-US" sz="2400" b="1"/>
              <a:t>候</a:t>
            </a:r>
            <a:r>
              <a:rPr lang="en-US" altLang="zh-CN" sz="2400" b="1"/>
              <a:t>,</a:t>
            </a:r>
            <a:r>
              <a:rPr lang="zh-CN" altLang="en-US" sz="2400" b="1"/>
              <a:t>我们仅需</a:t>
            </a:r>
            <a:r>
              <a:rPr lang="zh-CN" altLang="en-GB" sz="2400" b="1"/>
              <a:t>(</a:t>
            </a:r>
            <a:r>
              <a:rPr lang="zh-CN" altLang="en-US" sz="2400" b="1"/>
              <a:t>仅能</a:t>
            </a:r>
            <a:r>
              <a:rPr lang="zh-CN" altLang="en-GB" sz="2400" b="1"/>
              <a:t>)</a:t>
            </a:r>
            <a:r>
              <a:rPr lang="zh-CN" altLang="en-US" sz="2400" b="1"/>
              <a:t>在</a:t>
            </a:r>
            <a:r>
              <a:rPr lang="zh-CN" altLang="en-GB" sz="2400" b="1"/>
              <a:t> </a:t>
            </a:r>
            <a:r>
              <a:rPr lang="en-GB" altLang="zh-CN" sz="2400" b="1" i="1"/>
              <a:t>x</a:t>
            </a:r>
            <a:r>
              <a:rPr lang="en-GB" altLang="zh-CN" sz="2400" b="1" baseline="-25000"/>
              <a:t>0</a:t>
            </a:r>
            <a:r>
              <a:rPr lang="zh-CN" altLang="en-US" sz="2400" b="1"/>
              <a:t>的某一侧来考虑</a:t>
            </a:r>
            <a:r>
              <a:rPr lang="en-US" altLang="zh-CN" sz="2400" b="1"/>
              <a:t>, </a:t>
            </a:r>
            <a:r>
              <a:rPr lang="zh-CN" altLang="en-US" sz="2400" b="1"/>
              <a:t>比如函数</a:t>
            </a:r>
          </a:p>
        </p:txBody>
      </p:sp>
    </p:spTree>
    <p:extLst>
      <p:ext uri="{BB962C8B-B14F-4D97-AF65-F5344CB8AC3E}">
        <p14:creationId xmlns:p14="http://schemas.microsoft.com/office/powerpoint/2010/main" val="3648223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6434" name="Group 2">
            <a:extLst>
              <a:ext uri="{FF2B5EF4-FFF2-40B4-BE49-F238E27FC236}">
                <a16:creationId xmlns:a16="http://schemas.microsoft.com/office/drawing/2014/main" id="{7231248D-9F60-407B-AE71-136D8449357E}"/>
              </a:ext>
            </a:extLst>
          </p:cNvPr>
          <p:cNvGrpSpPr>
            <a:grpSpLocks/>
          </p:cNvGrpSpPr>
          <p:nvPr/>
        </p:nvGrpSpPr>
        <p:grpSpPr bwMode="auto">
          <a:xfrm>
            <a:off x="611560" y="565497"/>
            <a:ext cx="4609719" cy="1244953"/>
            <a:chOff x="528" y="-59"/>
            <a:chExt cx="2985" cy="828"/>
          </a:xfrm>
        </p:grpSpPr>
        <p:graphicFrame>
          <p:nvGraphicFramePr>
            <p:cNvPr id="786435" name="Object 3">
              <a:extLst>
                <a:ext uri="{FF2B5EF4-FFF2-40B4-BE49-F238E27FC236}">
                  <a16:creationId xmlns:a16="http://schemas.microsoft.com/office/drawing/2014/main" id="{97FD2CEB-AF39-415F-8EF4-2CDF53D4196C}"/>
                </a:ext>
              </a:extLst>
            </p:cNvPr>
            <p:cNvGraphicFramePr>
              <a:graphicFrameLocks noChangeAspect="1"/>
            </p:cNvGraphicFramePr>
            <p:nvPr/>
          </p:nvGraphicFramePr>
          <p:xfrm>
            <a:off x="569" y="378"/>
            <a:ext cx="2944" cy="391"/>
          </p:xfrm>
          <a:graphic>
            <a:graphicData uri="http://schemas.openxmlformats.org/presentationml/2006/ole">
              <mc:AlternateContent xmlns:mc="http://schemas.openxmlformats.org/markup-compatibility/2006">
                <mc:Choice xmlns:v="urn:schemas-microsoft-com:vml" Requires="v">
                  <p:oleObj spid="_x0000_s44142" name="Equation" r:id="rId3" imgW="4673520" imgH="622080" progId="Equation.3">
                    <p:embed/>
                  </p:oleObj>
                </mc:Choice>
                <mc:Fallback>
                  <p:oleObj name="Equation" r:id="rId3" imgW="4673520" imgH="622080" progId="Equation.3">
                    <p:embed/>
                    <p:pic>
                      <p:nvPicPr>
                        <p:cNvPr id="786435" name="Object 3">
                          <a:extLst>
                            <a:ext uri="{FF2B5EF4-FFF2-40B4-BE49-F238E27FC236}">
                              <a16:creationId xmlns:a16="http://schemas.microsoft.com/office/drawing/2014/main" id="{97FD2CEB-AF39-415F-8EF4-2CDF53D419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 y="378"/>
                          <a:ext cx="294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6436" name="Text Box 4">
              <a:extLst>
                <a:ext uri="{FF2B5EF4-FFF2-40B4-BE49-F238E27FC236}">
                  <a16:creationId xmlns:a16="http://schemas.microsoft.com/office/drawing/2014/main" id="{097544DB-87E6-41C6-8714-C8CD776E91AA}"/>
                </a:ext>
              </a:extLst>
            </p:cNvPr>
            <p:cNvSpPr txBox="1">
              <a:spLocks noChangeArrowheads="1"/>
            </p:cNvSpPr>
            <p:nvPr/>
          </p:nvSpPr>
          <p:spPr bwMode="auto">
            <a:xfrm>
              <a:off x="528" y="-59"/>
              <a:ext cx="212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solidFill>
                    <a:srgbClr val="0000FF"/>
                  </a:solidFill>
                </a:rPr>
                <a:t>迫敛性 </a:t>
              </a:r>
              <a:r>
                <a:rPr lang="en-US" altLang="zh-CN" sz="2800" b="1" dirty="0">
                  <a:solidFill>
                    <a:srgbClr val="0000FF"/>
                  </a:solidFill>
                </a:rPr>
                <a:t>(</a:t>
              </a:r>
              <a:r>
                <a:rPr lang="zh-CN" altLang="en-US" sz="2800" b="1" dirty="0">
                  <a:solidFill>
                    <a:srgbClr val="0000FF"/>
                  </a:solidFill>
                </a:rPr>
                <a:t>夹逼准则）</a:t>
              </a:r>
            </a:p>
          </p:txBody>
        </p:sp>
      </p:grpSp>
      <p:graphicFrame>
        <p:nvGraphicFramePr>
          <p:cNvPr id="786437" name="Object 5">
            <a:extLst>
              <a:ext uri="{FF2B5EF4-FFF2-40B4-BE49-F238E27FC236}">
                <a16:creationId xmlns:a16="http://schemas.microsoft.com/office/drawing/2014/main" id="{DC2C9532-B1F2-46CA-8FFB-BBA3F2EB04B2}"/>
              </a:ext>
            </a:extLst>
          </p:cNvPr>
          <p:cNvGraphicFramePr>
            <a:graphicFrameLocks noChangeAspect="1"/>
          </p:cNvGraphicFramePr>
          <p:nvPr>
            <p:extLst>
              <p:ext uri="{D42A27DB-BD31-4B8C-83A1-F6EECF244321}">
                <p14:modId xmlns:p14="http://schemas.microsoft.com/office/powerpoint/2010/main" val="910770204"/>
              </p:ext>
            </p:extLst>
          </p:nvPr>
        </p:nvGraphicFramePr>
        <p:xfrm>
          <a:off x="676649" y="2005360"/>
          <a:ext cx="5076096" cy="518883"/>
        </p:xfrm>
        <a:graphic>
          <a:graphicData uri="http://schemas.openxmlformats.org/presentationml/2006/ole">
            <mc:AlternateContent xmlns:mc="http://schemas.openxmlformats.org/markup-compatibility/2006">
              <mc:Choice xmlns:v="urn:schemas-microsoft-com:vml" Requires="v">
                <p:oleObj spid="_x0000_s44143" name="Equation" r:id="rId5" imgW="5219640" imgH="533160" progId="Equation.3">
                  <p:embed/>
                </p:oleObj>
              </mc:Choice>
              <mc:Fallback>
                <p:oleObj name="Equation" r:id="rId5" imgW="5219640" imgH="533160" progId="Equation.3">
                  <p:embed/>
                  <p:pic>
                    <p:nvPicPr>
                      <p:cNvPr id="786437" name="Object 5">
                        <a:extLst>
                          <a:ext uri="{FF2B5EF4-FFF2-40B4-BE49-F238E27FC236}">
                            <a16:creationId xmlns:a16="http://schemas.microsoft.com/office/drawing/2014/main" id="{DC2C9532-B1F2-46CA-8FFB-BBA3F2EB04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649" y="2005360"/>
                        <a:ext cx="5076096" cy="518883"/>
                      </a:xfrm>
                      <a:prstGeom prst="rect">
                        <a:avLst/>
                      </a:prstGeom>
                      <a:noFill/>
                      <a:ln>
                        <a:noFill/>
                      </a:ln>
                      <a:effectLst/>
                    </p:spPr>
                  </p:pic>
                </p:oleObj>
              </mc:Fallback>
            </mc:AlternateContent>
          </a:graphicData>
        </a:graphic>
      </p:graphicFrame>
      <p:graphicFrame>
        <p:nvGraphicFramePr>
          <p:cNvPr id="786438" name="Object 6">
            <a:extLst>
              <a:ext uri="{FF2B5EF4-FFF2-40B4-BE49-F238E27FC236}">
                <a16:creationId xmlns:a16="http://schemas.microsoft.com/office/drawing/2014/main" id="{FD5EC00D-485D-4216-B607-9718A3B86D4A}"/>
              </a:ext>
            </a:extLst>
          </p:cNvPr>
          <p:cNvGraphicFramePr>
            <a:graphicFrameLocks noChangeAspect="1"/>
          </p:cNvGraphicFramePr>
          <p:nvPr>
            <p:extLst>
              <p:ext uri="{D42A27DB-BD31-4B8C-83A1-F6EECF244321}">
                <p14:modId xmlns:p14="http://schemas.microsoft.com/office/powerpoint/2010/main" val="961898096"/>
              </p:ext>
            </p:extLst>
          </p:nvPr>
        </p:nvGraphicFramePr>
        <p:xfrm>
          <a:off x="3049960" y="2754660"/>
          <a:ext cx="2841502" cy="381441"/>
        </p:xfrm>
        <a:graphic>
          <a:graphicData uri="http://schemas.openxmlformats.org/presentationml/2006/ole">
            <mc:AlternateContent xmlns:mc="http://schemas.openxmlformats.org/markup-compatibility/2006">
              <mc:Choice xmlns:v="urn:schemas-microsoft-com:vml" Requires="v">
                <p:oleObj spid="_x0000_s44144" name="Equation" r:id="rId7" imgW="2920680" imgH="393480" progId="Equation.3">
                  <p:embed/>
                </p:oleObj>
              </mc:Choice>
              <mc:Fallback>
                <p:oleObj name="Equation" r:id="rId7" imgW="2920680" imgH="393480" progId="Equation.3">
                  <p:embed/>
                  <p:pic>
                    <p:nvPicPr>
                      <p:cNvPr id="786438" name="Object 6">
                        <a:extLst>
                          <a:ext uri="{FF2B5EF4-FFF2-40B4-BE49-F238E27FC236}">
                            <a16:creationId xmlns:a16="http://schemas.microsoft.com/office/drawing/2014/main" id="{FD5EC00D-485D-4216-B607-9718A3B86D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9960" y="2754660"/>
                        <a:ext cx="2841502" cy="381441"/>
                      </a:xfrm>
                      <a:prstGeom prst="rect">
                        <a:avLst/>
                      </a:prstGeom>
                      <a:noFill/>
                      <a:ln>
                        <a:noFill/>
                      </a:ln>
                      <a:effectLst/>
                    </p:spPr>
                  </p:pic>
                </p:oleObj>
              </mc:Fallback>
            </mc:AlternateContent>
          </a:graphicData>
        </a:graphic>
      </p:graphicFrame>
      <p:graphicFrame>
        <p:nvGraphicFramePr>
          <p:cNvPr id="786439" name="Object 7">
            <a:extLst>
              <a:ext uri="{FF2B5EF4-FFF2-40B4-BE49-F238E27FC236}">
                <a16:creationId xmlns:a16="http://schemas.microsoft.com/office/drawing/2014/main" id="{2CEA24E2-AE1D-420E-98A8-86C138B5CD4A}"/>
              </a:ext>
            </a:extLst>
          </p:cNvPr>
          <p:cNvGraphicFramePr>
            <a:graphicFrameLocks noChangeAspect="1"/>
          </p:cNvGraphicFramePr>
          <p:nvPr>
            <p:extLst>
              <p:ext uri="{D42A27DB-BD31-4B8C-83A1-F6EECF244321}">
                <p14:modId xmlns:p14="http://schemas.microsoft.com/office/powerpoint/2010/main" val="599982966"/>
              </p:ext>
            </p:extLst>
          </p:nvPr>
        </p:nvGraphicFramePr>
        <p:xfrm>
          <a:off x="656011" y="3370611"/>
          <a:ext cx="2829148" cy="616174"/>
        </p:xfrm>
        <a:graphic>
          <a:graphicData uri="http://schemas.openxmlformats.org/presentationml/2006/ole">
            <mc:AlternateContent xmlns:mc="http://schemas.openxmlformats.org/markup-compatibility/2006">
              <mc:Choice xmlns:v="urn:schemas-microsoft-com:vml" Requires="v">
                <p:oleObj spid="_x0000_s44145" name="Equation" r:id="rId9" imgW="2908080" imgH="634680" progId="Equation.DSMT4">
                  <p:embed/>
                </p:oleObj>
              </mc:Choice>
              <mc:Fallback>
                <p:oleObj name="Equation" r:id="rId9" imgW="2908080" imgH="634680" progId="Equation.DSMT4">
                  <p:embed/>
                  <p:pic>
                    <p:nvPicPr>
                      <p:cNvPr id="786439" name="Object 7">
                        <a:extLst>
                          <a:ext uri="{FF2B5EF4-FFF2-40B4-BE49-F238E27FC236}">
                            <a16:creationId xmlns:a16="http://schemas.microsoft.com/office/drawing/2014/main" id="{2CEA24E2-AE1D-420E-98A8-86C138B5CD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011" y="3370611"/>
                        <a:ext cx="2829148" cy="61617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63675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482" name="Object 2">
            <a:extLst>
              <a:ext uri="{FF2B5EF4-FFF2-40B4-BE49-F238E27FC236}">
                <a16:creationId xmlns:a16="http://schemas.microsoft.com/office/drawing/2014/main" id="{C5EC0703-1A4C-4971-9CE3-7CBFAC6DB67D}"/>
              </a:ext>
            </a:extLst>
          </p:cNvPr>
          <p:cNvGraphicFramePr>
            <a:graphicFrameLocks noChangeAspect="1"/>
          </p:cNvGraphicFramePr>
          <p:nvPr/>
        </p:nvGraphicFramePr>
        <p:xfrm>
          <a:off x="688777" y="2559645"/>
          <a:ext cx="6601147" cy="616107"/>
        </p:xfrm>
        <a:graphic>
          <a:graphicData uri="http://schemas.openxmlformats.org/presentationml/2006/ole">
            <mc:AlternateContent xmlns:mc="http://schemas.openxmlformats.org/markup-compatibility/2006">
              <mc:Choice xmlns:v="urn:schemas-microsoft-com:vml" Requires="v">
                <p:oleObj spid="_x0000_s45274" name="Equation" r:id="rId3" imgW="6667200" imgH="622080" progId="Equation.3">
                  <p:embed/>
                </p:oleObj>
              </mc:Choice>
              <mc:Fallback>
                <p:oleObj name="Equation" r:id="rId3" imgW="6667200" imgH="622080" progId="Equation.3">
                  <p:embed/>
                  <p:pic>
                    <p:nvPicPr>
                      <p:cNvPr id="788482" name="Object 2">
                        <a:extLst>
                          <a:ext uri="{FF2B5EF4-FFF2-40B4-BE49-F238E27FC236}">
                            <a16:creationId xmlns:a16="http://schemas.microsoft.com/office/drawing/2014/main" id="{C5EC0703-1A4C-4971-9CE3-7CBFAC6DB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77" y="2559645"/>
                        <a:ext cx="6601147" cy="616107"/>
                      </a:xfrm>
                      <a:prstGeom prst="rect">
                        <a:avLst/>
                      </a:prstGeom>
                      <a:noFill/>
                      <a:ln>
                        <a:noFill/>
                      </a:ln>
                      <a:effectLst/>
                    </p:spPr>
                  </p:pic>
                </p:oleObj>
              </mc:Fallback>
            </mc:AlternateContent>
          </a:graphicData>
        </a:graphic>
      </p:graphicFrame>
      <p:graphicFrame>
        <p:nvGraphicFramePr>
          <p:cNvPr id="788483" name="Object 3">
            <a:extLst>
              <a:ext uri="{FF2B5EF4-FFF2-40B4-BE49-F238E27FC236}">
                <a16:creationId xmlns:a16="http://schemas.microsoft.com/office/drawing/2014/main" id="{261B185D-FCA0-4AB3-A692-35C47CC505C2}"/>
              </a:ext>
            </a:extLst>
          </p:cNvPr>
          <p:cNvGraphicFramePr>
            <a:graphicFrameLocks noChangeAspect="1"/>
          </p:cNvGraphicFramePr>
          <p:nvPr/>
        </p:nvGraphicFramePr>
        <p:xfrm>
          <a:off x="676077" y="3334345"/>
          <a:ext cx="6022760" cy="616107"/>
        </p:xfrm>
        <a:graphic>
          <a:graphicData uri="http://schemas.openxmlformats.org/presentationml/2006/ole">
            <mc:AlternateContent xmlns:mc="http://schemas.openxmlformats.org/markup-compatibility/2006">
              <mc:Choice xmlns:v="urn:schemas-microsoft-com:vml" Requires="v">
                <p:oleObj spid="_x0000_s45275" name="Equation" r:id="rId5" imgW="6083280" imgH="622080" progId="Equation.3">
                  <p:embed/>
                </p:oleObj>
              </mc:Choice>
              <mc:Fallback>
                <p:oleObj name="Equation" r:id="rId5" imgW="6083280" imgH="622080" progId="Equation.3">
                  <p:embed/>
                  <p:pic>
                    <p:nvPicPr>
                      <p:cNvPr id="788483" name="Object 3">
                        <a:extLst>
                          <a:ext uri="{FF2B5EF4-FFF2-40B4-BE49-F238E27FC236}">
                            <a16:creationId xmlns:a16="http://schemas.microsoft.com/office/drawing/2014/main" id="{261B185D-FCA0-4AB3-A692-35C47CC505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077" y="3334345"/>
                        <a:ext cx="6022760" cy="616107"/>
                      </a:xfrm>
                      <a:prstGeom prst="rect">
                        <a:avLst/>
                      </a:prstGeom>
                      <a:noFill/>
                      <a:ln>
                        <a:noFill/>
                      </a:ln>
                      <a:effectLst/>
                    </p:spPr>
                  </p:pic>
                </p:oleObj>
              </mc:Fallback>
            </mc:AlternateContent>
          </a:graphicData>
        </a:graphic>
      </p:graphicFrame>
      <p:grpSp>
        <p:nvGrpSpPr>
          <p:cNvPr id="788484" name="Group 4">
            <a:extLst>
              <a:ext uri="{FF2B5EF4-FFF2-40B4-BE49-F238E27FC236}">
                <a16:creationId xmlns:a16="http://schemas.microsoft.com/office/drawing/2014/main" id="{F421200C-C6F3-4851-A525-796901ED8B95}"/>
              </a:ext>
            </a:extLst>
          </p:cNvPr>
          <p:cNvGrpSpPr>
            <a:grpSpLocks/>
          </p:cNvGrpSpPr>
          <p:nvPr/>
        </p:nvGrpSpPr>
        <p:grpSpPr bwMode="auto">
          <a:xfrm>
            <a:off x="612577" y="1824633"/>
            <a:ext cx="7770493" cy="437631"/>
            <a:chOff x="567" y="787"/>
            <a:chExt cx="4944" cy="291"/>
          </a:xfrm>
        </p:grpSpPr>
        <p:graphicFrame>
          <p:nvGraphicFramePr>
            <p:cNvPr id="788485" name="Object 5">
              <a:extLst>
                <a:ext uri="{FF2B5EF4-FFF2-40B4-BE49-F238E27FC236}">
                  <a16:creationId xmlns:a16="http://schemas.microsoft.com/office/drawing/2014/main" id="{8925514B-F113-436F-8428-B70EF499E32E}"/>
                </a:ext>
              </a:extLst>
            </p:cNvPr>
            <p:cNvGraphicFramePr>
              <a:graphicFrameLocks noChangeAspect="1"/>
            </p:cNvGraphicFramePr>
            <p:nvPr/>
          </p:nvGraphicFramePr>
          <p:xfrm>
            <a:off x="1671" y="826"/>
            <a:ext cx="1072" cy="248"/>
          </p:xfrm>
          <a:graphic>
            <a:graphicData uri="http://schemas.openxmlformats.org/presentationml/2006/ole">
              <mc:AlternateContent xmlns:mc="http://schemas.openxmlformats.org/markup-compatibility/2006">
                <mc:Choice xmlns:v="urn:schemas-microsoft-com:vml" Requires="v">
                  <p:oleObj spid="_x0000_s45276" name="Equation" r:id="rId7" imgW="1701720" imgH="393480" progId="Equation.3">
                    <p:embed/>
                  </p:oleObj>
                </mc:Choice>
                <mc:Fallback>
                  <p:oleObj name="Equation" r:id="rId7" imgW="1701720" imgH="393480" progId="Equation.3">
                    <p:embed/>
                    <p:pic>
                      <p:nvPicPr>
                        <p:cNvPr id="788485" name="Object 5">
                          <a:extLst>
                            <a:ext uri="{FF2B5EF4-FFF2-40B4-BE49-F238E27FC236}">
                              <a16:creationId xmlns:a16="http://schemas.microsoft.com/office/drawing/2014/main" id="{8925514B-F113-436F-8428-B70EF499E3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1" y="826"/>
                          <a:ext cx="107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486" name="Text Box 6">
              <a:extLst>
                <a:ext uri="{FF2B5EF4-FFF2-40B4-BE49-F238E27FC236}">
                  <a16:creationId xmlns:a16="http://schemas.microsoft.com/office/drawing/2014/main" id="{FD3D68A2-8D07-4C3B-B09F-DAEAED21733B}"/>
                </a:ext>
              </a:extLst>
            </p:cNvPr>
            <p:cNvSpPr txBox="1">
              <a:spLocks noChangeArrowheads="1"/>
            </p:cNvSpPr>
            <p:nvPr/>
          </p:nvSpPr>
          <p:spPr bwMode="auto">
            <a:xfrm>
              <a:off x="2783" y="787"/>
              <a:ext cx="27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400" b="1" dirty="0"/>
                <a:t>在点  </a:t>
              </a:r>
              <a:r>
                <a:rPr lang="en-GB" altLang="zh-CN" sz="2400" b="1" i="1" dirty="0"/>
                <a:t>x</a:t>
              </a:r>
              <a:r>
                <a:rPr lang="en-GB" altLang="zh-CN" sz="2400" b="1" baseline="-25000" dirty="0"/>
                <a:t>0 </a:t>
              </a:r>
              <a:r>
                <a:rPr lang="zh-CN" altLang="en-GB" sz="2400" b="1" dirty="0"/>
                <a:t>的极限也</a:t>
              </a:r>
              <a:r>
                <a:rPr lang="zh-CN" altLang="en-US" sz="2400" b="1" dirty="0"/>
                <a:t>存在</a:t>
              </a:r>
              <a:r>
                <a:rPr lang="en-US" altLang="zh-CN" sz="2400" b="1" dirty="0"/>
                <a:t>,   </a:t>
              </a:r>
              <a:r>
                <a:rPr lang="zh-CN" altLang="en-US" sz="2400" b="1" dirty="0"/>
                <a:t>且</a:t>
              </a:r>
            </a:p>
          </p:txBody>
        </p:sp>
        <p:sp>
          <p:nvSpPr>
            <p:cNvPr id="788487" name="Text Box 7">
              <a:extLst>
                <a:ext uri="{FF2B5EF4-FFF2-40B4-BE49-F238E27FC236}">
                  <a16:creationId xmlns:a16="http://schemas.microsoft.com/office/drawing/2014/main" id="{A5FB8F58-1470-402F-9F83-5F4E282AB2F6}"/>
                </a:ext>
              </a:extLst>
            </p:cNvPr>
            <p:cNvSpPr txBox="1">
              <a:spLocks noChangeArrowheads="1"/>
            </p:cNvSpPr>
            <p:nvPr/>
          </p:nvSpPr>
          <p:spPr bwMode="auto">
            <a:xfrm>
              <a:off x="567" y="787"/>
              <a:ext cx="11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400" b="1"/>
                <a:t>都存在</a:t>
              </a:r>
              <a:r>
                <a:rPr lang="en-US" altLang="zh-CN" sz="2400" b="1"/>
                <a:t>, </a:t>
              </a:r>
              <a:r>
                <a:rPr lang="zh-CN" altLang="en-US" sz="2400" b="1"/>
                <a:t>则</a:t>
              </a:r>
            </a:p>
          </p:txBody>
        </p:sp>
      </p:grpSp>
      <p:grpSp>
        <p:nvGrpSpPr>
          <p:cNvPr id="788488" name="Group 8">
            <a:extLst>
              <a:ext uri="{FF2B5EF4-FFF2-40B4-BE49-F238E27FC236}">
                <a16:creationId xmlns:a16="http://schemas.microsoft.com/office/drawing/2014/main" id="{7D3074FE-E7F3-48BF-BA46-DE724C9445A5}"/>
              </a:ext>
            </a:extLst>
          </p:cNvPr>
          <p:cNvGrpSpPr>
            <a:grpSpLocks/>
          </p:cNvGrpSpPr>
          <p:nvPr/>
        </p:nvGrpSpPr>
        <p:grpSpPr bwMode="auto">
          <a:xfrm>
            <a:off x="688777" y="3931245"/>
            <a:ext cx="7707625" cy="842178"/>
            <a:chOff x="615" y="2114"/>
            <a:chExt cx="4904" cy="560"/>
          </a:xfrm>
        </p:grpSpPr>
        <p:graphicFrame>
          <p:nvGraphicFramePr>
            <p:cNvPr id="788489" name="Object 9">
              <a:extLst>
                <a:ext uri="{FF2B5EF4-FFF2-40B4-BE49-F238E27FC236}">
                  <a16:creationId xmlns:a16="http://schemas.microsoft.com/office/drawing/2014/main" id="{BAA340EB-8DDC-4232-8A1F-E81B84880B6A}"/>
                </a:ext>
              </a:extLst>
            </p:cNvPr>
            <p:cNvGraphicFramePr>
              <a:graphicFrameLocks noChangeAspect="1"/>
            </p:cNvGraphicFramePr>
            <p:nvPr/>
          </p:nvGraphicFramePr>
          <p:xfrm>
            <a:off x="615" y="2250"/>
            <a:ext cx="2056" cy="392"/>
          </p:xfrm>
          <a:graphic>
            <a:graphicData uri="http://schemas.openxmlformats.org/presentationml/2006/ole">
              <mc:AlternateContent xmlns:mc="http://schemas.openxmlformats.org/markup-compatibility/2006">
                <mc:Choice xmlns:v="urn:schemas-microsoft-com:vml" Requires="v">
                  <p:oleObj spid="_x0000_s45277" name="Equation" r:id="rId9" imgW="3263760" imgH="622080" progId="Equation.3">
                    <p:embed/>
                  </p:oleObj>
                </mc:Choice>
                <mc:Fallback>
                  <p:oleObj name="Equation" r:id="rId9" imgW="3263760" imgH="622080" progId="Equation.3">
                    <p:embed/>
                    <p:pic>
                      <p:nvPicPr>
                        <p:cNvPr id="788489" name="Object 9">
                          <a:extLst>
                            <a:ext uri="{FF2B5EF4-FFF2-40B4-BE49-F238E27FC236}">
                              <a16:creationId xmlns:a16="http://schemas.microsoft.com/office/drawing/2014/main" id="{BAA340EB-8DDC-4232-8A1F-E81B84880B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 y="2250"/>
                          <a:ext cx="2056"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490" name="Text Box 10">
              <a:extLst>
                <a:ext uri="{FF2B5EF4-FFF2-40B4-BE49-F238E27FC236}">
                  <a16:creationId xmlns:a16="http://schemas.microsoft.com/office/drawing/2014/main" id="{EB581292-5239-43C9-BE3B-38DFBB811208}"/>
                </a:ext>
              </a:extLst>
            </p:cNvPr>
            <p:cNvSpPr txBox="1">
              <a:spLocks noChangeArrowheads="1"/>
            </p:cNvSpPr>
            <p:nvPr/>
          </p:nvSpPr>
          <p:spPr bwMode="auto">
            <a:xfrm>
              <a:off x="3263" y="2202"/>
              <a:ext cx="22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400" b="1"/>
                <a:t>在点 </a:t>
              </a:r>
              <a:r>
                <a:rPr lang="en-US" altLang="zh-CN" sz="2400" b="1" i="1"/>
                <a:t>x</a:t>
              </a:r>
              <a:r>
                <a:rPr lang="en-US" altLang="zh-CN" sz="2400" b="1" baseline="-25000"/>
                <a:t>0 </a:t>
              </a:r>
              <a:r>
                <a:rPr lang="zh-CN" altLang="en-US" sz="2400" b="1"/>
                <a:t>的极限也存在</a:t>
              </a:r>
              <a:r>
                <a:rPr lang="en-US" altLang="zh-CN" sz="2400" b="1"/>
                <a:t>, </a:t>
              </a:r>
            </a:p>
          </p:txBody>
        </p:sp>
        <p:graphicFrame>
          <p:nvGraphicFramePr>
            <p:cNvPr id="788491" name="Object 11">
              <a:extLst>
                <a:ext uri="{FF2B5EF4-FFF2-40B4-BE49-F238E27FC236}">
                  <a16:creationId xmlns:a16="http://schemas.microsoft.com/office/drawing/2014/main" id="{A3062478-7064-4E10-AD8C-60F8E14F3191}"/>
                </a:ext>
              </a:extLst>
            </p:cNvPr>
            <p:cNvGraphicFramePr>
              <a:graphicFrameLocks noChangeAspect="1"/>
            </p:cNvGraphicFramePr>
            <p:nvPr/>
          </p:nvGraphicFramePr>
          <p:xfrm>
            <a:off x="2751" y="2114"/>
            <a:ext cx="504" cy="560"/>
          </p:xfrm>
          <a:graphic>
            <a:graphicData uri="http://schemas.openxmlformats.org/presentationml/2006/ole">
              <mc:AlternateContent xmlns:mc="http://schemas.openxmlformats.org/markup-compatibility/2006">
                <mc:Choice xmlns:v="urn:schemas-microsoft-com:vml" Requires="v">
                  <p:oleObj spid="_x0000_s45278" name="Equation" r:id="rId11" imgW="799920" imgH="888840" progId="Equation.3">
                    <p:embed/>
                  </p:oleObj>
                </mc:Choice>
                <mc:Fallback>
                  <p:oleObj name="Equation" r:id="rId11" imgW="799920" imgH="888840" progId="Equation.3">
                    <p:embed/>
                    <p:pic>
                      <p:nvPicPr>
                        <p:cNvPr id="788491" name="Object 11">
                          <a:extLst>
                            <a:ext uri="{FF2B5EF4-FFF2-40B4-BE49-F238E27FC236}">
                              <a16:creationId xmlns:a16="http://schemas.microsoft.com/office/drawing/2014/main" id="{A3062478-7064-4E10-AD8C-60F8E14F319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2114"/>
                          <a:ext cx="504"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88492" name="Group 12">
            <a:extLst>
              <a:ext uri="{FF2B5EF4-FFF2-40B4-BE49-F238E27FC236}">
                <a16:creationId xmlns:a16="http://schemas.microsoft.com/office/drawing/2014/main" id="{E1B03365-FF42-4462-B0D7-16149CB881EB}"/>
              </a:ext>
            </a:extLst>
          </p:cNvPr>
          <p:cNvGrpSpPr>
            <a:grpSpLocks/>
          </p:cNvGrpSpPr>
          <p:nvPr/>
        </p:nvGrpSpPr>
        <p:grpSpPr bwMode="auto">
          <a:xfrm>
            <a:off x="437186" y="513966"/>
            <a:ext cx="3764226" cy="1308384"/>
            <a:chOff x="456" y="-60"/>
            <a:chExt cx="2395" cy="870"/>
          </a:xfrm>
        </p:grpSpPr>
        <p:sp>
          <p:nvSpPr>
            <p:cNvPr id="788493" name="Text Box 13">
              <a:extLst>
                <a:ext uri="{FF2B5EF4-FFF2-40B4-BE49-F238E27FC236}">
                  <a16:creationId xmlns:a16="http://schemas.microsoft.com/office/drawing/2014/main" id="{7060521A-44FE-4555-A266-17F9272A1AC8}"/>
                </a:ext>
              </a:extLst>
            </p:cNvPr>
            <p:cNvSpPr txBox="1">
              <a:spLocks noChangeArrowheads="1"/>
            </p:cNvSpPr>
            <p:nvPr/>
          </p:nvSpPr>
          <p:spPr bwMode="auto">
            <a:xfrm>
              <a:off x="561" y="436"/>
              <a:ext cx="96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400" b="1" dirty="0"/>
                <a:t>若</a:t>
              </a:r>
              <a:endParaRPr lang="en-US" altLang="zh-CN" sz="2400" b="1" dirty="0"/>
            </a:p>
          </p:txBody>
        </p:sp>
        <p:sp>
          <p:nvSpPr>
            <p:cNvPr id="788494" name="Text Box 14">
              <a:extLst>
                <a:ext uri="{FF2B5EF4-FFF2-40B4-BE49-F238E27FC236}">
                  <a16:creationId xmlns:a16="http://schemas.microsoft.com/office/drawing/2014/main" id="{C6CD7E3E-509B-453E-85A7-9698D8D79EBE}"/>
                </a:ext>
              </a:extLst>
            </p:cNvPr>
            <p:cNvSpPr txBox="1">
              <a:spLocks noChangeArrowheads="1"/>
            </p:cNvSpPr>
            <p:nvPr/>
          </p:nvSpPr>
          <p:spPr bwMode="auto">
            <a:xfrm>
              <a:off x="456" y="-60"/>
              <a:ext cx="2208"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rgbClr val="0000FF"/>
                  </a:solidFill>
                </a:rPr>
                <a:t>四则运算法则</a:t>
              </a:r>
              <a:endParaRPr lang="zh-CN" altLang="en-US" sz="2800" b="1" dirty="0"/>
            </a:p>
          </p:txBody>
        </p:sp>
        <p:graphicFrame>
          <p:nvGraphicFramePr>
            <p:cNvPr id="788495" name="Object 15">
              <a:extLst>
                <a:ext uri="{FF2B5EF4-FFF2-40B4-BE49-F238E27FC236}">
                  <a16:creationId xmlns:a16="http://schemas.microsoft.com/office/drawing/2014/main" id="{4E6453C5-5DCF-4AFC-A4B6-6269C5C62B4A}"/>
                </a:ext>
              </a:extLst>
            </p:cNvPr>
            <p:cNvGraphicFramePr>
              <a:graphicFrameLocks noChangeAspect="1"/>
            </p:cNvGraphicFramePr>
            <p:nvPr/>
          </p:nvGraphicFramePr>
          <p:xfrm>
            <a:off x="931" y="418"/>
            <a:ext cx="1064" cy="392"/>
          </p:xfrm>
          <a:graphic>
            <a:graphicData uri="http://schemas.openxmlformats.org/presentationml/2006/ole">
              <mc:AlternateContent xmlns:mc="http://schemas.openxmlformats.org/markup-compatibility/2006">
                <mc:Choice xmlns:v="urn:schemas-microsoft-com:vml" Requires="v">
                  <p:oleObj spid="_x0000_s45279" name="Equation" r:id="rId13" imgW="1688760" imgH="622080" progId="Equation.3">
                    <p:embed/>
                  </p:oleObj>
                </mc:Choice>
                <mc:Fallback>
                  <p:oleObj name="Equation" r:id="rId13" imgW="1688760" imgH="622080" progId="Equation.3">
                    <p:embed/>
                    <p:pic>
                      <p:nvPicPr>
                        <p:cNvPr id="788495" name="Object 15">
                          <a:extLst>
                            <a:ext uri="{FF2B5EF4-FFF2-40B4-BE49-F238E27FC236}">
                              <a16:creationId xmlns:a16="http://schemas.microsoft.com/office/drawing/2014/main" id="{4E6453C5-5DCF-4AFC-A4B6-6269C5C62B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1" y="418"/>
                          <a:ext cx="106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496" name="Object 16">
              <a:extLst>
                <a:ext uri="{FF2B5EF4-FFF2-40B4-BE49-F238E27FC236}">
                  <a16:creationId xmlns:a16="http://schemas.microsoft.com/office/drawing/2014/main" id="{A61F2CE1-3166-48C2-9C95-6A185316A1CF}"/>
                </a:ext>
              </a:extLst>
            </p:cNvPr>
            <p:cNvGraphicFramePr>
              <a:graphicFrameLocks noChangeAspect="1"/>
            </p:cNvGraphicFramePr>
            <p:nvPr/>
          </p:nvGraphicFramePr>
          <p:xfrm>
            <a:off x="1987" y="414"/>
            <a:ext cx="864" cy="392"/>
          </p:xfrm>
          <a:graphic>
            <a:graphicData uri="http://schemas.openxmlformats.org/presentationml/2006/ole">
              <mc:AlternateContent xmlns:mc="http://schemas.openxmlformats.org/markup-compatibility/2006">
                <mc:Choice xmlns:v="urn:schemas-microsoft-com:vml" Requires="v">
                  <p:oleObj spid="_x0000_s45280" name="Equation" r:id="rId15" imgW="1371600" imgH="622080" progId="Equation.3">
                    <p:embed/>
                  </p:oleObj>
                </mc:Choice>
                <mc:Fallback>
                  <p:oleObj name="Equation" r:id="rId15" imgW="1371600" imgH="622080" progId="Equation.3">
                    <p:embed/>
                    <p:pic>
                      <p:nvPicPr>
                        <p:cNvPr id="788496" name="Object 16">
                          <a:extLst>
                            <a:ext uri="{FF2B5EF4-FFF2-40B4-BE49-F238E27FC236}">
                              <a16:creationId xmlns:a16="http://schemas.microsoft.com/office/drawing/2014/main" id="{A61F2CE1-3166-48C2-9C95-6A185316A1C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7" y="414"/>
                          <a:ext cx="86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88497" name="Object 17">
            <a:extLst>
              <a:ext uri="{FF2B5EF4-FFF2-40B4-BE49-F238E27FC236}">
                <a16:creationId xmlns:a16="http://schemas.microsoft.com/office/drawing/2014/main" id="{331E6CD4-519D-4ECB-BC95-A408E2D10E18}"/>
              </a:ext>
            </a:extLst>
          </p:cNvPr>
          <p:cNvGraphicFramePr>
            <a:graphicFrameLocks noChangeAspect="1"/>
          </p:cNvGraphicFramePr>
          <p:nvPr/>
        </p:nvGraphicFramePr>
        <p:xfrm>
          <a:off x="2052439" y="4724995"/>
          <a:ext cx="3709216" cy="1269935"/>
        </p:xfrm>
        <a:graphic>
          <a:graphicData uri="http://schemas.openxmlformats.org/presentationml/2006/ole">
            <mc:AlternateContent xmlns:mc="http://schemas.openxmlformats.org/markup-compatibility/2006">
              <mc:Choice xmlns:v="urn:schemas-microsoft-com:vml" Requires="v">
                <p:oleObj spid="_x0000_s45281" name="Equation" r:id="rId17" imgW="3746160" imgH="1282680" progId="Equation.3">
                  <p:embed/>
                </p:oleObj>
              </mc:Choice>
              <mc:Fallback>
                <p:oleObj name="Equation" r:id="rId17" imgW="3746160" imgH="1282680" progId="Equation.3">
                  <p:embed/>
                  <p:pic>
                    <p:nvPicPr>
                      <p:cNvPr id="788497" name="Object 17">
                        <a:extLst>
                          <a:ext uri="{FF2B5EF4-FFF2-40B4-BE49-F238E27FC236}">
                            <a16:creationId xmlns:a16="http://schemas.microsoft.com/office/drawing/2014/main" id="{331E6CD4-519D-4ECB-BC95-A408E2D10E1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2439" y="4724995"/>
                        <a:ext cx="3709216" cy="1269935"/>
                      </a:xfrm>
                      <a:prstGeom prst="rect">
                        <a:avLst/>
                      </a:prstGeom>
                      <a:noFill/>
                      <a:ln>
                        <a:noFill/>
                      </a:ln>
                      <a:effectLst/>
                    </p:spPr>
                  </p:pic>
                </p:oleObj>
              </mc:Fallback>
            </mc:AlternateContent>
          </a:graphicData>
        </a:graphic>
      </p:graphicFrame>
      <p:sp>
        <p:nvSpPr>
          <p:cNvPr id="788498" name="Text Box 18">
            <a:extLst>
              <a:ext uri="{FF2B5EF4-FFF2-40B4-BE49-F238E27FC236}">
                <a16:creationId xmlns:a16="http://schemas.microsoft.com/office/drawing/2014/main" id="{74A05C38-C164-4282-B4CF-9519C6B0996F}"/>
              </a:ext>
            </a:extLst>
          </p:cNvPr>
          <p:cNvSpPr txBox="1">
            <a:spLocks noChangeArrowheads="1"/>
          </p:cNvSpPr>
          <p:nvPr/>
        </p:nvSpPr>
        <p:spPr bwMode="auto">
          <a:xfrm>
            <a:off x="612577" y="4756746"/>
            <a:ext cx="9807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1" hangingPunct="1">
              <a:spcBef>
                <a:spcPct val="50000"/>
              </a:spcBef>
            </a:pPr>
            <a:r>
              <a:rPr lang="zh-CN" altLang="en-US" sz="2400" b="1">
                <a:latin typeface="宋体" panose="02010600030101010101" pitchFamily="2" charset="-122"/>
              </a:rPr>
              <a:t>并有</a:t>
            </a:r>
          </a:p>
        </p:txBody>
      </p:sp>
      <p:sp>
        <p:nvSpPr>
          <p:cNvPr id="788499" name="Text Box 19">
            <a:extLst>
              <a:ext uri="{FF2B5EF4-FFF2-40B4-BE49-F238E27FC236}">
                <a16:creationId xmlns:a16="http://schemas.microsoft.com/office/drawing/2014/main" id="{81E5E99C-E29B-405B-8A65-1CCA94EF66FB}"/>
              </a:ext>
            </a:extLst>
          </p:cNvPr>
          <p:cNvSpPr txBox="1">
            <a:spLocks noChangeArrowheads="1"/>
          </p:cNvSpPr>
          <p:nvPr/>
        </p:nvSpPr>
        <p:spPr bwMode="auto">
          <a:xfrm>
            <a:off x="539347" y="5891482"/>
            <a:ext cx="7921376"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60000"/>
              </a:lnSpc>
              <a:spcBef>
                <a:spcPct val="50000"/>
              </a:spcBef>
            </a:pPr>
            <a:r>
              <a:rPr lang="zh-CN" altLang="en-US" sz="2400" b="1" dirty="0"/>
              <a:t>这些定理的证明类似于数列极限中的相应定理</a:t>
            </a:r>
            <a:r>
              <a:rPr lang="en-US" altLang="zh-CN" sz="2400" b="1" dirty="0"/>
              <a:t>.</a:t>
            </a:r>
          </a:p>
        </p:txBody>
      </p:sp>
    </p:spTree>
    <p:extLst>
      <p:ext uri="{BB962C8B-B14F-4D97-AF65-F5344CB8AC3E}">
        <p14:creationId xmlns:p14="http://schemas.microsoft.com/office/powerpoint/2010/main" val="320925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55431-FE4C-4BCE-BFCD-E0670B8CB015}"/>
              </a:ext>
            </a:extLst>
          </p:cNvPr>
          <p:cNvSpPr>
            <a:spLocks noGrp="1"/>
          </p:cNvSpPr>
          <p:nvPr>
            <p:ph type="title"/>
          </p:nvPr>
        </p:nvSpPr>
        <p:spPr/>
        <p:txBody>
          <a:bodyPr/>
          <a:lstStyle/>
          <a:p>
            <a:endParaRPr lang="zh-CN" altLang="en-US" dirty="0"/>
          </a:p>
        </p:txBody>
      </p:sp>
      <p:sp>
        <p:nvSpPr>
          <p:cNvPr id="3" name="灯片编号占位符 2">
            <a:extLst>
              <a:ext uri="{FF2B5EF4-FFF2-40B4-BE49-F238E27FC236}">
                <a16:creationId xmlns:a16="http://schemas.microsoft.com/office/drawing/2014/main" id="{7F6B491D-9367-4422-BEC9-75E1E09B9B2D}"/>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4</a:t>
            </a:fld>
            <a:endParaRPr kumimoji="1" lang="zh-CN" altLang="en-US" dirty="0">
              <a:solidFill>
                <a:prstClr val="white"/>
              </a:solidFill>
            </a:endParaRPr>
          </a:p>
        </p:txBody>
      </p:sp>
      <p:sp>
        <p:nvSpPr>
          <p:cNvPr id="4" name="Rectangle 2">
            <a:extLst>
              <a:ext uri="{FF2B5EF4-FFF2-40B4-BE49-F238E27FC236}">
                <a16:creationId xmlns:a16="http://schemas.microsoft.com/office/drawing/2014/main" id="{1490058C-78CE-4F1A-B82B-B2C5E5285327}"/>
              </a:ext>
            </a:extLst>
          </p:cNvPr>
          <p:cNvSpPr txBox="1">
            <a:spLocks noChangeArrowheads="1"/>
          </p:cNvSpPr>
          <p:nvPr/>
        </p:nvSpPr>
        <p:spPr>
          <a:xfrm>
            <a:off x="1133053" y="1385960"/>
            <a:ext cx="4016045" cy="651466"/>
          </a:xfrm>
          <a:prstGeom prst="rect">
            <a:avLst/>
          </a:prstGeom>
          <a:noFill/>
          <a:ln/>
        </p:spPr>
        <p:txBody>
          <a:bodyPr vert="horz" lIns="91440" tIns="45720" rIns="91440" bIns="45720" rtlCol="0" anchor="ctr">
            <a:normAutofit/>
          </a:bodyPr>
          <a:lstStyle>
            <a:lvl1pPr algn="l" defTabSz="914377" rtl="0" eaLnBrk="1" latinLnBrk="0" hangingPunct="1">
              <a:lnSpc>
                <a:spcPct val="90000"/>
              </a:lnSpc>
              <a:spcBef>
                <a:spcPct val="0"/>
              </a:spcBef>
              <a:buNone/>
              <a:defRPr sz="3200" b="1" kern="1200">
                <a:solidFill>
                  <a:schemeClr val="tx1"/>
                </a:solidFill>
                <a:latin typeface="Microsoft YaHei" charset="0"/>
                <a:ea typeface="Microsoft YaHei" charset="0"/>
                <a:cs typeface="Microsoft YaHei" charset="0"/>
              </a:defRPr>
            </a:lvl1pPr>
          </a:lstStyle>
          <a:p>
            <a:r>
              <a:rPr lang="en-US" altLang="zh-CN" sz="3600">
                <a:solidFill>
                  <a:srgbClr val="3333FF"/>
                </a:solidFill>
                <a:latin typeface="华文新魏" panose="02010800040101010101" pitchFamily="2" charset="-122"/>
                <a:ea typeface="华文新魏" panose="02010800040101010101" pitchFamily="2" charset="-122"/>
              </a:rPr>
              <a:t> </a:t>
            </a:r>
            <a:r>
              <a:rPr lang="zh-CN" altLang="en-US" sz="3600">
                <a:solidFill>
                  <a:srgbClr val="3333FF"/>
                </a:solidFill>
                <a:latin typeface="华文新魏" panose="02010800040101010101" pitchFamily="2" charset="-122"/>
                <a:ea typeface="华文新魏" panose="02010800040101010101" pitchFamily="2" charset="-122"/>
              </a:rPr>
              <a:t>记号与术语</a:t>
            </a:r>
          </a:p>
        </p:txBody>
      </p:sp>
      <p:grpSp>
        <p:nvGrpSpPr>
          <p:cNvPr id="5" name="Group 3">
            <a:extLst>
              <a:ext uri="{FF2B5EF4-FFF2-40B4-BE49-F238E27FC236}">
                <a16:creationId xmlns:a16="http://schemas.microsoft.com/office/drawing/2014/main" id="{5C7400B0-E85B-4C3E-B3DB-E33EC6BDB5C7}"/>
              </a:ext>
            </a:extLst>
          </p:cNvPr>
          <p:cNvGrpSpPr>
            <a:grpSpLocks/>
          </p:cNvGrpSpPr>
          <p:nvPr/>
        </p:nvGrpSpPr>
        <p:grpSpPr bwMode="auto">
          <a:xfrm>
            <a:off x="1245765" y="2601986"/>
            <a:ext cx="5201107" cy="373236"/>
            <a:chOff x="864" y="1248"/>
            <a:chExt cx="3792" cy="330"/>
          </a:xfrm>
        </p:grpSpPr>
        <p:graphicFrame>
          <p:nvGraphicFramePr>
            <p:cNvPr id="6" name="Object 4">
              <a:extLst>
                <a:ext uri="{FF2B5EF4-FFF2-40B4-BE49-F238E27FC236}">
                  <a16:creationId xmlns:a16="http://schemas.microsoft.com/office/drawing/2014/main" id="{14278A7A-A456-4CA3-AA11-566A32A21BC7}"/>
                </a:ext>
              </a:extLst>
            </p:cNvPr>
            <p:cNvGraphicFramePr>
              <a:graphicFrameLocks noChangeAspect="1"/>
            </p:cNvGraphicFramePr>
            <p:nvPr/>
          </p:nvGraphicFramePr>
          <p:xfrm>
            <a:off x="2736" y="1248"/>
            <a:ext cx="1920" cy="280"/>
          </p:xfrm>
          <a:graphic>
            <a:graphicData uri="http://schemas.openxmlformats.org/presentationml/2006/ole">
              <mc:AlternateContent xmlns:mc="http://schemas.openxmlformats.org/markup-compatibility/2006">
                <mc:Choice xmlns:v="urn:schemas-microsoft-com:vml" Requires="v">
                  <p:oleObj spid="_x0000_s17770" name="Equation" r:id="rId3" imgW="3047760" imgH="444240" progId="Equation.DSMT4">
                    <p:embed/>
                  </p:oleObj>
                </mc:Choice>
                <mc:Fallback>
                  <p:oleObj name="Equation" r:id="rId3" imgW="3047760" imgH="444240" progId="Equation.DSMT4">
                    <p:embed/>
                    <p:pic>
                      <p:nvPicPr>
                        <p:cNvPr id="471044" name="Object 4">
                          <a:extLst>
                            <a:ext uri="{FF2B5EF4-FFF2-40B4-BE49-F238E27FC236}">
                              <a16:creationId xmlns:a16="http://schemas.microsoft.com/office/drawing/2014/main" id="{EA8EF27A-0096-40E4-9B5F-E851F07F59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248"/>
                          <a:ext cx="192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F59503FB-0340-453D-A6A1-B224D2DAAF49}"/>
                </a:ext>
              </a:extLst>
            </p:cNvPr>
            <p:cNvGraphicFramePr>
              <a:graphicFrameLocks noChangeAspect="1"/>
            </p:cNvGraphicFramePr>
            <p:nvPr/>
          </p:nvGraphicFramePr>
          <p:xfrm>
            <a:off x="864" y="1298"/>
            <a:ext cx="1080" cy="280"/>
          </p:xfrm>
          <a:graphic>
            <a:graphicData uri="http://schemas.openxmlformats.org/presentationml/2006/ole">
              <mc:AlternateContent xmlns:mc="http://schemas.openxmlformats.org/markup-compatibility/2006">
                <mc:Choice xmlns:v="urn:schemas-microsoft-com:vml" Requires="v">
                  <p:oleObj spid="_x0000_s17771" name="Equation" r:id="rId5" imgW="1714320" imgH="444240" progId="Equation.DSMT4">
                    <p:embed/>
                  </p:oleObj>
                </mc:Choice>
                <mc:Fallback>
                  <p:oleObj name="Equation" r:id="rId5" imgW="1714320" imgH="444240" progId="Equation.DSMT4">
                    <p:embed/>
                    <p:pic>
                      <p:nvPicPr>
                        <p:cNvPr id="471045" name="Object 5">
                          <a:extLst>
                            <a:ext uri="{FF2B5EF4-FFF2-40B4-BE49-F238E27FC236}">
                              <a16:creationId xmlns:a16="http://schemas.microsoft.com/office/drawing/2014/main" id="{7004D4F3-660F-4F6D-86B7-2432C7A4E1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298"/>
                          <a:ext cx="1080" cy="2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 name="Object 6">
            <a:extLst>
              <a:ext uri="{FF2B5EF4-FFF2-40B4-BE49-F238E27FC236}">
                <a16:creationId xmlns:a16="http://schemas.microsoft.com/office/drawing/2014/main" id="{01829D96-D274-45B6-827B-5CD77041F39F}"/>
              </a:ext>
            </a:extLst>
          </p:cNvPr>
          <p:cNvGraphicFramePr>
            <a:graphicFrameLocks noChangeAspect="1"/>
          </p:cNvGraphicFramePr>
          <p:nvPr>
            <p:extLst>
              <p:ext uri="{D42A27DB-BD31-4B8C-83A1-F6EECF244321}">
                <p14:modId xmlns:p14="http://schemas.microsoft.com/office/powerpoint/2010/main" val="1049268446"/>
              </p:ext>
            </p:extLst>
          </p:nvPr>
        </p:nvGraphicFramePr>
        <p:xfrm>
          <a:off x="1245765" y="5421385"/>
          <a:ext cx="1270724" cy="355803"/>
        </p:xfrm>
        <a:graphic>
          <a:graphicData uri="http://schemas.openxmlformats.org/presentationml/2006/ole">
            <mc:AlternateContent xmlns:mc="http://schemas.openxmlformats.org/markup-compatibility/2006">
              <mc:Choice xmlns:v="urn:schemas-microsoft-com:vml" Requires="v">
                <p:oleObj spid="_x0000_s17772" name="Equation" r:id="rId7" imgW="1587240" imgH="444240" progId="Equation.DSMT4">
                  <p:embed/>
                </p:oleObj>
              </mc:Choice>
              <mc:Fallback>
                <p:oleObj name="Equation" r:id="rId7" imgW="1587240" imgH="444240" progId="Equation.DSMT4">
                  <p:embed/>
                  <p:pic>
                    <p:nvPicPr>
                      <p:cNvPr id="471046" name="Object 6">
                        <a:extLst>
                          <a:ext uri="{FF2B5EF4-FFF2-40B4-BE49-F238E27FC236}">
                            <a16:creationId xmlns:a16="http://schemas.microsoft.com/office/drawing/2014/main" id="{65D45095-E868-4064-9186-C1F5691630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5765" y="5421385"/>
                        <a:ext cx="1270724" cy="355803"/>
                      </a:xfrm>
                      <a:prstGeom prst="rect">
                        <a:avLst/>
                      </a:prstGeom>
                      <a:noFill/>
                      <a:ln>
                        <a:noFill/>
                      </a:ln>
                      <a:effectLst/>
                    </p:spPr>
                  </p:pic>
                </p:oleObj>
              </mc:Fallback>
            </mc:AlternateContent>
          </a:graphicData>
        </a:graphic>
      </p:graphicFrame>
      <p:grpSp>
        <p:nvGrpSpPr>
          <p:cNvPr id="9" name="Group 7">
            <a:extLst>
              <a:ext uri="{FF2B5EF4-FFF2-40B4-BE49-F238E27FC236}">
                <a16:creationId xmlns:a16="http://schemas.microsoft.com/office/drawing/2014/main" id="{DAA3DF31-E517-4B4A-8F91-FA99BE824633}"/>
              </a:ext>
            </a:extLst>
          </p:cNvPr>
          <p:cNvGrpSpPr>
            <a:grpSpLocks/>
          </p:cNvGrpSpPr>
          <p:nvPr/>
        </p:nvGrpSpPr>
        <p:grpSpPr bwMode="auto">
          <a:xfrm>
            <a:off x="1245765" y="4735585"/>
            <a:ext cx="3577133" cy="325733"/>
            <a:chOff x="864" y="2592"/>
            <a:chExt cx="2608" cy="288"/>
          </a:xfrm>
        </p:grpSpPr>
        <p:graphicFrame>
          <p:nvGraphicFramePr>
            <p:cNvPr id="10" name="Object 8">
              <a:extLst>
                <a:ext uri="{FF2B5EF4-FFF2-40B4-BE49-F238E27FC236}">
                  <a16:creationId xmlns:a16="http://schemas.microsoft.com/office/drawing/2014/main" id="{B2160D7D-B81A-4F0B-9CA8-0A4A503C8911}"/>
                </a:ext>
              </a:extLst>
            </p:cNvPr>
            <p:cNvGraphicFramePr>
              <a:graphicFrameLocks noChangeAspect="1"/>
            </p:cNvGraphicFramePr>
            <p:nvPr/>
          </p:nvGraphicFramePr>
          <p:xfrm>
            <a:off x="864" y="2600"/>
            <a:ext cx="1240" cy="280"/>
          </p:xfrm>
          <a:graphic>
            <a:graphicData uri="http://schemas.openxmlformats.org/presentationml/2006/ole">
              <mc:AlternateContent xmlns:mc="http://schemas.openxmlformats.org/markup-compatibility/2006">
                <mc:Choice xmlns:v="urn:schemas-microsoft-com:vml" Requires="v">
                  <p:oleObj spid="_x0000_s17773" name="Equation" r:id="rId9" imgW="1968480" imgH="444240" progId="Equation.DSMT4">
                    <p:embed/>
                  </p:oleObj>
                </mc:Choice>
                <mc:Fallback>
                  <p:oleObj name="Equation" r:id="rId9" imgW="1968480" imgH="444240" progId="Equation.DSMT4">
                    <p:embed/>
                    <p:pic>
                      <p:nvPicPr>
                        <p:cNvPr id="471048" name="Object 8">
                          <a:extLst>
                            <a:ext uri="{FF2B5EF4-FFF2-40B4-BE49-F238E27FC236}">
                              <a16:creationId xmlns:a16="http://schemas.microsoft.com/office/drawing/2014/main" id="{74D959C8-1C5D-4FE8-9DBB-D324F85640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2600"/>
                          <a:ext cx="124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a:extLst>
                <a:ext uri="{FF2B5EF4-FFF2-40B4-BE49-F238E27FC236}">
                  <a16:creationId xmlns:a16="http://schemas.microsoft.com/office/drawing/2014/main" id="{07C4702D-D977-426C-BE3C-DBEC1F2D2957}"/>
                </a:ext>
              </a:extLst>
            </p:cNvPr>
            <p:cNvGraphicFramePr>
              <a:graphicFrameLocks noChangeAspect="1"/>
            </p:cNvGraphicFramePr>
            <p:nvPr/>
          </p:nvGraphicFramePr>
          <p:xfrm>
            <a:off x="2736" y="2592"/>
            <a:ext cx="736" cy="272"/>
          </p:xfrm>
          <a:graphic>
            <a:graphicData uri="http://schemas.openxmlformats.org/presentationml/2006/ole">
              <mc:AlternateContent xmlns:mc="http://schemas.openxmlformats.org/markup-compatibility/2006">
                <mc:Choice xmlns:v="urn:schemas-microsoft-com:vml" Requires="v">
                  <p:oleObj spid="_x0000_s17774" name="Equation" r:id="rId11" imgW="1168200" imgH="431640" progId="Equation.DSMT4">
                    <p:embed/>
                  </p:oleObj>
                </mc:Choice>
                <mc:Fallback>
                  <p:oleObj name="Equation" r:id="rId11" imgW="1168200" imgH="431640" progId="Equation.DSMT4">
                    <p:embed/>
                    <p:pic>
                      <p:nvPicPr>
                        <p:cNvPr id="471049" name="Object 9">
                          <a:extLst>
                            <a:ext uri="{FF2B5EF4-FFF2-40B4-BE49-F238E27FC236}">
                              <a16:creationId xmlns:a16="http://schemas.microsoft.com/office/drawing/2014/main" id="{7BDF0A4E-05E9-4E62-9394-AFFA6DDB87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6" y="2592"/>
                          <a:ext cx="7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10">
            <a:extLst>
              <a:ext uri="{FF2B5EF4-FFF2-40B4-BE49-F238E27FC236}">
                <a16:creationId xmlns:a16="http://schemas.microsoft.com/office/drawing/2014/main" id="{F8FF3C09-DA24-4884-886A-F81464DBA0C2}"/>
              </a:ext>
            </a:extLst>
          </p:cNvPr>
          <p:cNvGrpSpPr>
            <a:grpSpLocks/>
          </p:cNvGrpSpPr>
          <p:nvPr/>
        </p:nvGrpSpPr>
        <p:grpSpPr bwMode="auto">
          <a:xfrm>
            <a:off x="1245765" y="4049785"/>
            <a:ext cx="3631997" cy="325733"/>
            <a:chOff x="864" y="2160"/>
            <a:chExt cx="2648" cy="288"/>
          </a:xfrm>
        </p:grpSpPr>
        <p:graphicFrame>
          <p:nvGraphicFramePr>
            <p:cNvPr id="13" name="Object 11">
              <a:extLst>
                <a:ext uri="{FF2B5EF4-FFF2-40B4-BE49-F238E27FC236}">
                  <a16:creationId xmlns:a16="http://schemas.microsoft.com/office/drawing/2014/main" id="{1A63AECB-BF52-42EA-8283-7B3AEC4B79A3}"/>
                </a:ext>
              </a:extLst>
            </p:cNvPr>
            <p:cNvGraphicFramePr>
              <a:graphicFrameLocks noChangeAspect="1"/>
            </p:cNvGraphicFramePr>
            <p:nvPr/>
          </p:nvGraphicFramePr>
          <p:xfrm>
            <a:off x="864" y="2160"/>
            <a:ext cx="1344" cy="288"/>
          </p:xfrm>
          <a:graphic>
            <a:graphicData uri="http://schemas.openxmlformats.org/presentationml/2006/ole">
              <mc:AlternateContent xmlns:mc="http://schemas.openxmlformats.org/markup-compatibility/2006">
                <mc:Choice xmlns:v="urn:schemas-microsoft-com:vml" Requires="v">
                  <p:oleObj spid="_x0000_s17775" name="Equation" r:id="rId13" imgW="2133360" imgH="457200" progId="Equation.DSMT4">
                    <p:embed/>
                  </p:oleObj>
                </mc:Choice>
                <mc:Fallback>
                  <p:oleObj name="Equation" r:id="rId13" imgW="2133360" imgH="457200" progId="Equation.DSMT4">
                    <p:embed/>
                    <p:pic>
                      <p:nvPicPr>
                        <p:cNvPr id="471051" name="Object 11">
                          <a:extLst>
                            <a:ext uri="{FF2B5EF4-FFF2-40B4-BE49-F238E27FC236}">
                              <a16:creationId xmlns:a16="http://schemas.microsoft.com/office/drawing/2014/main" id="{5A3FC567-7524-43BB-80B6-621065A49CC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2160"/>
                          <a:ext cx="13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2">
              <a:extLst>
                <a:ext uri="{FF2B5EF4-FFF2-40B4-BE49-F238E27FC236}">
                  <a16:creationId xmlns:a16="http://schemas.microsoft.com/office/drawing/2014/main" id="{367F0AF6-3D43-4D5F-97F3-E05FEB734A0A}"/>
                </a:ext>
              </a:extLst>
            </p:cNvPr>
            <p:cNvGraphicFramePr>
              <a:graphicFrameLocks noChangeAspect="1"/>
            </p:cNvGraphicFramePr>
            <p:nvPr/>
          </p:nvGraphicFramePr>
          <p:xfrm>
            <a:off x="2736" y="2160"/>
            <a:ext cx="776" cy="272"/>
          </p:xfrm>
          <a:graphic>
            <a:graphicData uri="http://schemas.openxmlformats.org/presentationml/2006/ole">
              <mc:AlternateContent xmlns:mc="http://schemas.openxmlformats.org/markup-compatibility/2006">
                <mc:Choice xmlns:v="urn:schemas-microsoft-com:vml" Requires="v">
                  <p:oleObj spid="_x0000_s17776" name="Equation" r:id="rId15" imgW="1231560" imgH="431640" progId="Equation.DSMT4">
                    <p:embed/>
                  </p:oleObj>
                </mc:Choice>
                <mc:Fallback>
                  <p:oleObj name="Equation" r:id="rId15" imgW="1231560" imgH="431640" progId="Equation.DSMT4">
                    <p:embed/>
                    <p:pic>
                      <p:nvPicPr>
                        <p:cNvPr id="471052" name="Object 12">
                          <a:extLst>
                            <a:ext uri="{FF2B5EF4-FFF2-40B4-BE49-F238E27FC236}">
                              <a16:creationId xmlns:a16="http://schemas.microsoft.com/office/drawing/2014/main" id="{C3368405-1757-4D4B-AF37-3971E5C7100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6" y="2160"/>
                          <a:ext cx="77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13">
            <a:extLst>
              <a:ext uri="{FF2B5EF4-FFF2-40B4-BE49-F238E27FC236}">
                <a16:creationId xmlns:a16="http://schemas.microsoft.com/office/drawing/2014/main" id="{3649E9D2-4258-4655-84ED-D75AB5E31F6F}"/>
              </a:ext>
            </a:extLst>
          </p:cNvPr>
          <p:cNvGrpSpPr>
            <a:grpSpLocks/>
          </p:cNvGrpSpPr>
          <p:nvPr/>
        </p:nvGrpSpPr>
        <p:grpSpPr bwMode="auto">
          <a:xfrm>
            <a:off x="1245765" y="3363985"/>
            <a:ext cx="4411066" cy="325733"/>
            <a:chOff x="864" y="1728"/>
            <a:chExt cx="3216" cy="288"/>
          </a:xfrm>
        </p:grpSpPr>
        <p:graphicFrame>
          <p:nvGraphicFramePr>
            <p:cNvPr id="16" name="Object 14">
              <a:extLst>
                <a:ext uri="{FF2B5EF4-FFF2-40B4-BE49-F238E27FC236}">
                  <a16:creationId xmlns:a16="http://schemas.microsoft.com/office/drawing/2014/main" id="{0554F4C9-81B8-46CF-8E25-ED5BEE80DD33}"/>
                </a:ext>
              </a:extLst>
            </p:cNvPr>
            <p:cNvGraphicFramePr>
              <a:graphicFrameLocks noChangeAspect="1"/>
            </p:cNvGraphicFramePr>
            <p:nvPr/>
          </p:nvGraphicFramePr>
          <p:xfrm>
            <a:off x="864" y="1728"/>
            <a:ext cx="1352" cy="288"/>
          </p:xfrm>
          <a:graphic>
            <a:graphicData uri="http://schemas.openxmlformats.org/presentationml/2006/ole">
              <mc:AlternateContent xmlns:mc="http://schemas.openxmlformats.org/markup-compatibility/2006">
                <mc:Choice xmlns:v="urn:schemas-microsoft-com:vml" Requires="v">
                  <p:oleObj spid="_x0000_s17777" name="Equation" r:id="rId17" imgW="2145960" imgH="457200" progId="Equation.DSMT4">
                    <p:embed/>
                  </p:oleObj>
                </mc:Choice>
                <mc:Fallback>
                  <p:oleObj name="Equation" r:id="rId17" imgW="2145960" imgH="457200" progId="Equation.DSMT4">
                    <p:embed/>
                    <p:pic>
                      <p:nvPicPr>
                        <p:cNvPr id="471054" name="Object 14">
                          <a:extLst>
                            <a:ext uri="{FF2B5EF4-FFF2-40B4-BE49-F238E27FC236}">
                              <a16:creationId xmlns:a16="http://schemas.microsoft.com/office/drawing/2014/main" id="{4F698ADE-63C0-4C77-9650-6245B7C85B4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1728"/>
                          <a:ext cx="135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5">
              <a:extLst>
                <a:ext uri="{FF2B5EF4-FFF2-40B4-BE49-F238E27FC236}">
                  <a16:creationId xmlns:a16="http://schemas.microsoft.com/office/drawing/2014/main" id="{8F523824-362A-416E-B492-DD918854DDC4}"/>
                </a:ext>
              </a:extLst>
            </p:cNvPr>
            <p:cNvGraphicFramePr>
              <a:graphicFrameLocks noChangeAspect="1"/>
            </p:cNvGraphicFramePr>
            <p:nvPr/>
          </p:nvGraphicFramePr>
          <p:xfrm>
            <a:off x="2736" y="1728"/>
            <a:ext cx="1344" cy="288"/>
          </p:xfrm>
          <a:graphic>
            <a:graphicData uri="http://schemas.openxmlformats.org/presentationml/2006/ole">
              <mc:AlternateContent xmlns:mc="http://schemas.openxmlformats.org/markup-compatibility/2006">
                <mc:Choice xmlns:v="urn:schemas-microsoft-com:vml" Requires="v">
                  <p:oleObj spid="_x0000_s17778" name="Equation" r:id="rId19" imgW="2133360" imgH="457200" progId="Equation.DSMT4">
                    <p:embed/>
                  </p:oleObj>
                </mc:Choice>
                <mc:Fallback>
                  <p:oleObj name="Equation" r:id="rId19" imgW="2133360" imgH="457200" progId="Equation.DSMT4">
                    <p:embed/>
                    <p:pic>
                      <p:nvPicPr>
                        <p:cNvPr id="471055" name="Object 15">
                          <a:extLst>
                            <a:ext uri="{FF2B5EF4-FFF2-40B4-BE49-F238E27FC236}">
                              <a16:creationId xmlns:a16="http://schemas.microsoft.com/office/drawing/2014/main" id="{2DE7132F-C4EC-4E35-938F-47AE19F421A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36" y="1728"/>
                          <a:ext cx="13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 name="TextBox 17">
            <a:extLst>
              <a:ext uri="{FF2B5EF4-FFF2-40B4-BE49-F238E27FC236}">
                <a16:creationId xmlns:a16="http://schemas.microsoft.com/office/drawing/2014/main" id="{9F9957F1-D4A9-41E9-A902-47DE9EC679AC}"/>
              </a:ext>
            </a:extLst>
          </p:cNvPr>
          <p:cNvSpPr txBox="1"/>
          <p:nvPr/>
        </p:nvSpPr>
        <p:spPr>
          <a:xfrm>
            <a:off x="3716862" y="5344867"/>
            <a:ext cx="1332416" cy="400110"/>
          </a:xfrm>
          <a:prstGeom prst="rect">
            <a:avLst/>
          </a:prstGeom>
          <a:noFill/>
        </p:spPr>
        <p:txBody>
          <a:bodyPr wrap="none" rtlCol="0">
            <a:spAutoFit/>
          </a:bodyPr>
          <a:lstStyle/>
          <a:p>
            <a:r>
              <a:rPr lang="en-US" altLang="zh-CN" dirty="0"/>
              <a:t>~ </a:t>
            </a:r>
            <a:r>
              <a:rPr lang="zh-CN" altLang="en-US" dirty="0"/>
              <a:t>：</a:t>
            </a:r>
            <a:r>
              <a:rPr lang="zh-CN" altLang="en-US" sz="2000" b="1" dirty="0">
                <a:latin typeface="宋体" panose="02010600030101010101" pitchFamily="2" charset="-122"/>
                <a:ea typeface="宋体" panose="02010600030101010101" pitchFamily="2" charset="-122"/>
              </a:rPr>
              <a:t>等 价</a:t>
            </a:r>
          </a:p>
        </p:txBody>
      </p:sp>
    </p:spTree>
    <p:extLst>
      <p:ext uri="{BB962C8B-B14F-4D97-AF65-F5344CB8AC3E}">
        <p14:creationId xmlns:p14="http://schemas.microsoft.com/office/powerpoint/2010/main" val="3883503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a:extLst>
              <a:ext uri="{FF2B5EF4-FFF2-40B4-BE49-F238E27FC236}">
                <a16:creationId xmlns:a16="http://schemas.microsoft.com/office/drawing/2014/main" id="{5EF09F63-5D55-488D-8191-E3A75C05FCC2}"/>
              </a:ext>
            </a:extLst>
          </p:cNvPr>
          <p:cNvSpPr>
            <a:spLocks noGrp="1" noChangeArrowheads="1"/>
          </p:cNvSpPr>
          <p:nvPr>
            <p:ph type="title"/>
          </p:nvPr>
        </p:nvSpPr>
        <p:spPr>
          <a:prstGeom prst="rect">
            <a:avLst/>
          </a:prstGeom>
          <a:noFill/>
          <a:ln/>
        </p:spPr>
        <p:txBody>
          <a:bodyPr/>
          <a:lstStyle/>
          <a:p>
            <a:pPr algn="l"/>
            <a:r>
              <a:rPr kumimoji="0" lang="zh-CN" altLang="en-US" sz="3600" dirty="0">
                <a:solidFill>
                  <a:srgbClr val="0000FF"/>
                </a:solidFill>
                <a:latin typeface="华文新魏" panose="02010800040101010101" pitchFamily="2" charset="-122"/>
                <a:ea typeface="华文新魏" panose="02010800040101010101" pitchFamily="2" charset="-122"/>
              </a:rPr>
              <a:t>无穷小量</a:t>
            </a:r>
          </a:p>
        </p:txBody>
      </p:sp>
      <p:grpSp>
        <p:nvGrpSpPr>
          <p:cNvPr id="829443" name="Group 3">
            <a:extLst>
              <a:ext uri="{FF2B5EF4-FFF2-40B4-BE49-F238E27FC236}">
                <a16:creationId xmlns:a16="http://schemas.microsoft.com/office/drawing/2014/main" id="{C81E22C0-9BD6-40FE-A603-5998AA8687DF}"/>
              </a:ext>
            </a:extLst>
          </p:cNvPr>
          <p:cNvGrpSpPr>
            <a:grpSpLocks/>
          </p:cNvGrpSpPr>
          <p:nvPr/>
        </p:nvGrpSpPr>
        <p:grpSpPr bwMode="auto">
          <a:xfrm>
            <a:off x="611560" y="1294243"/>
            <a:ext cx="7772400" cy="508000"/>
            <a:chOff x="528" y="848"/>
            <a:chExt cx="4896" cy="320"/>
          </a:xfrm>
        </p:grpSpPr>
        <p:sp>
          <p:nvSpPr>
            <p:cNvPr id="829444" name="Text Box 4">
              <a:extLst>
                <a:ext uri="{FF2B5EF4-FFF2-40B4-BE49-F238E27FC236}">
                  <a16:creationId xmlns:a16="http://schemas.microsoft.com/office/drawing/2014/main" id="{441A4345-8740-467E-B175-6BAB4024B712}"/>
                </a:ext>
              </a:extLst>
            </p:cNvPr>
            <p:cNvSpPr txBox="1">
              <a:spLocks noChangeArrowheads="1"/>
            </p:cNvSpPr>
            <p:nvPr/>
          </p:nvSpPr>
          <p:spPr bwMode="auto">
            <a:xfrm>
              <a:off x="528" y="848"/>
              <a:ext cx="7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0" lang="zh-CN" altLang="en-US" sz="2400" b="1">
                  <a:solidFill>
                    <a:srgbClr val="FF0000"/>
                  </a:solidFill>
                  <a:latin typeface="Arial" panose="020B0604020202020204" pitchFamily="34" charset="0"/>
                </a:rPr>
                <a:t>定义</a:t>
              </a:r>
              <a:r>
                <a:rPr kumimoji="0" lang="en-US" altLang="zh-CN" sz="2400" b="1">
                  <a:solidFill>
                    <a:srgbClr val="FF0000"/>
                  </a:solidFill>
                </a:rPr>
                <a:t>1</a:t>
              </a:r>
              <a:endParaRPr kumimoji="0" lang="en-US" altLang="zh-CN" sz="2400" b="1">
                <a:solidFill>
                  <a:srgbClr val="FF0000"/>
                </a:solidFill>
                <a:latin typeface="Arial" panose="020B0604020202020204" pitchFamily="34" charset="0"/>
              </a:endParaRPr>
            </a:p>
          </p:txBody>
        </p:sp>
        <p:graphicFrame>
          <p:nvGraphicFramePr>
            <p:cNvPr id="829445" name="Object 5">
              <a:extLst>
                <a:ext uri="{FF2B5EF4-FFF2-40B4-BE49-F238E27FC236}">
                  <a16:creationId xmlns:a16="http://schemas.microsoft.com/office/drawing/2014/main" id="{EF60E2CD-EBE5-4421-B1E8-77E1C2757C99}"/>
                </a:ext>
              </a:extLst>
            </p:cNvPr>
            <p:cNvGraphicFramePr>
              <a:graphicFrameLocks noChangeAspect="1"/>
            </p:cNvGraphicFramePr>
            <p:nvPr/>
          </p:nvGraphicFramePr>
          <p:xfrm>
            <a:off x="1344" y="864"/>
            <a:ext cx="4080" cy="304"/>
          </p:xfrm>
          <a:graphic>
            <a:graphicData uri="http://schemas.openxmlformats.org/presentationml/2006/ole">
              <mc:AlternateContent xmlns:mc="http://schemas.openxmlformats.org/markup-compatibility/2006">
                <mc:Choice xmlns:v="urn:schemas-microsoft-com:vml" Requires="v">
                  <p:oleObj spid="_x0000_s46352" name="公式" r:id="rId3" imgW="6019560" imgH="482400" progId="Equation.3">
                    <p:embed/>
                  </p:oleObj>
                </mc:Choice>
                <mc:Fallback>
                  <p:oleObj name="公式" r:id="rId3" imgW="6019560" imgH="482400" progId="Equation.3">
                    <p:embed/>
                    <p:pic>
                      <p:nvPicPr>
                        <p:cNvPr id="829445" name="Object 5">
                          <a:extLst>
                            <a:ext uri="{FF2B5EF4-FFF2-40B4-BE49-F238E27FC236}">
                              <a16:creationId xmlns:a16="http://schemas.microsoft.com/office/drawing/2014/main" id="{EF60E2CD-EBE5-4421-B1E8-77E1C2757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864"/>
                          <a:ext cx="408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9446" name="Group 6">
            <a:extLst>
              <a:ext uri="{FF2B5EF4-FFF2-40B4-BE49-F238E27FC236}">
                <a16:creationId xmlns:a16="http://schemas.microsoft.com/office/drawing/2014/main" id="{6BBB0EA0-BAD7-4664-AD20-AFAA9F588FAD}"/>
              </a:ext>
            </a:extLst>
          </p:cNvPr>
          <p:cNvGrpSpPr>
            <a:grpSpLocks/>
          </p:cNvGrpSpPr>
          <p:nvPr/>
        </p:nvGrpSpPr>
        <p:grpSpPr bwMode="auto">
          <a:xfrm>
            <a:off x="687760" y="2008619"/>
            <a:ext cx="7620000" cy="635000"/>
            <a:chOff x="576" y="1280"/>
            <a:chExt cx="4800" cy="400"/>
          </a:xfrm>
        </p:grpSpPr>
        <p:graphicFrame>
          <p:nvGraphicFramePr>
            <p:cNvPr id="829447" name="Object 7">
              <a:extLst>
                <a:ext uri="{FF2B5EF4-FFF2-40B4-BE49-F238E27FC236}">
                  <a16:creationId xmlns:a16="http://schemas.microsoft.com/office/drawing/2014/main" id="{C729A655-9590-4EAC-BEC0-BA5086B9FE66}"/>
                </a:ext>
              </a:extLst>
            </p:cNvPr>
            <p:cNvGraphicFramePr>
              <a:graphicFrameLocks noChangeAspect="1"/>
            </p:cNvGraphicFramePr>
            <p:nvPr/>
          </p:nvGraphicFramePr>
          <p:xfrm>
            <a:off x="576" y="1280"/>
            <a:ext cx="1592" cy="400"/>
          </p:xfrm>
          <a:graphic>
            <a:graphicData uri="http://schemas.openxmlformats.org/presentationml/2006/ole">
              <mc:AlternateContent xmlns:mc="http://schemas.openxmlformats.org/markup-compatibility/2006">
                <mc:Choice xmlns:v="urn:schemas-microsoft-com:vml" Requires="v">
                  <p:oleObj spid="_x0000_s46353" name="公式" r:id="rId5" imgW="2527200" imgH="634680" progId="Equation.3">
                    <p:embed/>
                  </p:oleObj>
                </mc:Choice>
                <mc:Fallback>
                  <p:oleObj name="公式" r:id="rId5" imgW="2527200" imgH="634680" progId="Equation.3">
                    <p:embed/>
                    <p:pic>
                      <p:nvPicPr>
                        <p:cNvPr id="829447" name="Object 7">
                          <a:extLst>
                            <a:ext uri="{FF2B5EF4-FFF2-40B4-BE49-F238E27FC236}">
                              <a16:creationId xmlns:a16="http://schemas.microsoft.com/office/drawing/2014/main" id="{C729A655-9590-4EAC-BEC0-BA5086B9FE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1280"/>
                          <a:ext cx="1592"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48" name="Object 8">
              <a:extLst>
                <a:ext uri="{FF2B5EF4-FFF2-40B4-BE49-F238E27FC236}">
                  <a16:creationId xmlns:a16="http://schemas.microsoft.com/office/drawing/2014/main" id="{044D213E-7A4C-40AC-998E-ED1A30143F5B}"/>
                </a:ext>
              </a:extLst>
            </p:cNvPr>
            <p:cNvGraphicFramePr>
              <a:graphicFrameLocks noChangeAspect="1"/>
            </p:cNvGraphicFramePr>
            <p:nvPr/>
          </p:nvGraphicFramePr>
          <p:xfrm>
            <a:off x="2320" y="1300"/>
            <a:ext cx="3056" cy="272"/>
          </p:xfrm>
          <a:graphic>
            <a:graphicData uri="http://schemas.openxmlformats.org/presentationml/2006/ole">
              <mc:AlternateContent xmlns:mc="http://schemas.openxmlformats.org/markup-compatibility/2006">
                <mc:Choice xmlns:v="urn:schemas-microsoft-com:vml" Requires="v">
                  <p:oleObj spid="_x0000_s46354" name="Equation" r:id="rId7" imgW="4851360" imgH="431640" progId="Equation.3">
                    <p:embed/>
                  </p:oleObj>
                </mc:Choice>
                <mc:Fallback>
                  <p:oleObj name="Equation" r:id="rId7" imgW="4851360" imgH="431640" progId="Equation.3">
                    <p:embed/>
                    <p:pic>
                      <p:nvPicPr>
                        <p:cNvPr id="829448" name="Object 8">
                          <a:extLst>
                            <a:ext uri="{FF2B5EF4-FFF2-40B4-BE49-F238E27FC236}">
                              <a16:creationId xmlns:a16="http://schemas.microsoft.com/office/drawing/2014/main" id="{044D213E-7A4C-40AC-998E-ED1A30143F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0" y="1300"/>
                          <a:ext cx="305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9449" name="Object 9">
            <a:extLst>
              <a:ext uri="{FF2B5EF4-FFF2-40B4-BE49-F238E27FC236}">
                <a16:creationId xmlns:a16="http://schemas.microsoft.com/office/drawing/2014/main" id="{55E25D0C-ADB3-4915-B1E6-35ADC5C1D59E}"/>
              </a:ext>
            </a:extLst>
          </p:cNvPr>
          <p:cNvGraphicFramePr>
            <a:graphicFrameLocks noChangeAspect="1"/>
          </p:cNvGraphicFramePr>
          <p:nvPr>
            <p:extLst>
              <p:ext uri="{D42A27DB-BD31-4B8C-83A1-F6EECF244321}">
                <p14:modId xmlns:p14="http://schemas.microsoft.com/office/powerpoint/2010/main" val="77137504"/>
              </p:ext>
            </p:extLst>
          </p:nvPr>
        </p:nvGraphicFramePr>
        <p:xfrm>
          <a:off x="706810" y="4075544"/>
          <a:ext cx="3987800" cy="406400"/>
        </p:xfrm>
        <a:graphic>
          <a:graphicData uri="http://schemas.openxmlformats.org/presentationml/2006/ole">
            <mc:AlternateContent xmlns:mc="http://schemas.openxmlformats.org/markup-compatibility/2006">
              <mc:Choice xmlns:v="urn:schemas-microsoft-com:vml" Requires="v">
                <p:oleObj spid="_x0000_s46355" name="Equation" r:id="rId9" imgW="3987720" imgH="406080" progId="Equation.3">
                  <p:embed/>
                </p:oleObj>
              </mc:Choice>
              <mc:Fallback>
                <p:oleObj name="Equation" r:id="rId9" imgW="3987720" imgH="406080" progId="Equation.3">
                  <p:embed/>
                  <p:pic>
                    <p:nvPicPr>
                      <p:cNvPr id="829449" name="Object 9">
                        <a:extLst>
                          <a:ext uri="{FF2B5EF4-FFF2-40B4-BE49-F238E27FC236}">
                            <a16:creationId xmlns:a16="http://schemas.microsoft.com/office/drawing/2014/main" id="{55E25D0C-ADB3-4915-B1E6-35ADC5C1D5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6810" y="4075544"/>
                        <a:ext cx="3987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50" name="Object 10">
            <a:extLst>
              <a:ext uri="{FF2B5EF4-FFF2-40B4-BE49-F238E27FC236}">
                <a16:creationId xmlns:a16="http://schemas.microsoft.com/office/drawing/2014/main" id="{D0297540-8002-4C40-B382-A3F10994D03F}"/>
              </a:ext>
            </a:extLst>
          </p:cNvPr>
          <p:cNvGraphicFramePr>
            <a:graphicFrameLocks noChangeAspect="1"/>
          </p:cNvGraphicFramePr>
          <p:nvPr>
            <p:extLst>
              <p:ext uri="{D42A27DB-BD31-4B8C-83A1-F6EECF244321}">
                <p14:modId xmlns:p14="http://schemas.microsoft.com/office/powerpoint/2010/main" val="2902270381"/>
              </p:ext>
            </p:extLst>
          </p:nvPr>
        </p:nvGraphicFramePr>
        <p:xfrm>
          <a:off x="763960" y="5434444"/>
          <a:ext cx="3810000" cy="419100"/>
        </p:xfrm>
        <a:graphic>
          <a:graphicData uri="http://schemas.openxmlformats.org/presentationml/2006/ole">
            <mc:AlternateContent xmlns:mc="http://schemas.openxmlformats.org/markup-compatibility/2006">
              <mc:Choice xmlns:v="urn:schemas-microsoft-com:vml" Requires="v">
                <p:oleObj spid="_x0000_s46356" name="Equation" r:id="rId11" imgW="3720960" imgH="419040" progId="Equation.3">
                  <p:embed/>
                </p:oleObj>
              </mc:Choice>
              <mc:Fallback>
                <p:oleObj name="Equation" r:id="rId11" imgW="3720960" imgH="419040" progId="Equation.3">
                  <p:embed/>
                  <p:pic>
                    <p:nvPicPr>
                      <p:cNvPr id="829450" name="Object 10">
                        <a:extLst>
                          <a:ext uri="{FF2B5EF4-FFF2-40B4-BE49-F238E27FC236}">
                            <a16:creationId xmlns:a16="http://schemas.microsoft.com/office/drawing/2014/main" id="{D0297540-8002-4C40-B382-A3F10994D0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3960" y="5434444"/>
                        <a:ext cx="3810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51" name="Object 11">
            <a:extLst>
              <a:ext uri="{FF2B5EF4-FFF2-40B4-BE49-F238E27FC236}">
                <a16:creationId xmlns:a16="http://schemas.microsoft.com/office/drawing/2014/main" id="{91F3D398-D34F-4CB2-88F0-6328D68CDFEC}"/>
              </a:ext>
            </a:extLst>
          </p:cNvPr>
          <p:cNvGraphicFramePr>
            <a:graphicFrameLocks noChangeAspect="1"/>
          </p:cNvGraphicFramePr>
          <p:nvPr>
            <p:extLst>
              <p:ext uri="{D42A27DB-BD31-4B8C-83A1-F6EECF244321}">
                <p14:modId xmlns:p14="http://schemas.microsoft.com/office/powerpoint/2010/main" val="274998350"/>
              </p:ext>
            </p:extLst>
          </p:nvPr>
        </p:nvGraphicFramePr>
        <p:xfrm>
          <a:off x="694110" y="3375457"/>
          <a:ext cx="2957513" cy="431800"/>
        </p:xfrm>
        <a:graphic>
          <a:graphicData uri="http://schemas.openxmlformats.org/presentationml/2006/ole">
            <mc:AlternateContent xmlns:mc="http://schemas.openxmlformats.org/markup-compatibility/2006">
              <mc:Choice xmlns:v="urn:schemas-microsoft-com:vml" Requires="v">
                <p:oleObj spid="_x0000_s46357" name="Equation" r:id="rId13" imgW="2958840" imgH="431640" progId="Equation.DSMT4">
                  <p:embed/>
                </p:oleObj>
              </mc:Choice>
              <mc:Fallback>
                <p:oleObj name="Equation" r:id="rId13" imgW="2958840" imgH="431640" progId="Equation.DSMT4">
                  <p:embed/>
                  <p:pic>
                    <p:nvPicPr>
                      <p:cNvPr id="829451" name="Object 11">
                        <a:extLst>
                          <a:ext uri="{FF2B5EF4-FFF2-40B4-BE49-F238E27FC236}">
                            <a16:creationId xmlns:a16="http://schemas.microsoft.com/office/drawing/2014/main" id="{91F3D398-D34F-4CB2-88F0-6328D68CDFE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4110" y="3375457"/>
                        <a:ext cx="2957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9452" name="Group 12">
            <a:extLst>
              <a:ext uri="{FF2B5EF4-FFF2-40B4-BE49-F238E27FC236}">
                <a16:creationId xmlns:a16="http://schemas.microsoft.com/office/drawing/2014/main" id="{D3EFFAB1-099B-460E-9F14-22BA6EE10C76}"/>
              </a:ext>
            </a:extLst>
          </p:cNvPr>
          <p:cNvGrpSpPr>
            <a:grpSpLocks/>
          </p:cNvGrpSpPr>
          <p:nvPr/>
        </p:nvGrpSpPr>
        <p:grpSpPr bwMode="auto">
          <a:xfrm>
            <a:off x="681410" y="2640441"/>
            <a:ext cx="7702550" cy="508000"/>
            <a:chOff x="572" y="1696"/>
            <a:chExt cx="4852" cy="320"/>
          </a:xfrm>
        </p:grpSpPr>
        <p:graphicFrame>
          <p:nvGraphicFramePr>
            <p:cNvPr id="829453" name="Object 13">
              <a:extLst>
                <a:ext uri="{FF2B5EF4-FFF2-40B4-BE49-F238E27FC236}">
                  <a16:creationId xmlns:a16="http://schemas.microsoft.com/office/drawing/2014/main" id="{C4F0D6D5-F6CD-4C80-907F-5B8A0B781D9E}"/>
                </a:ext>
              </a:extLst>
            </p:cNvPr>
            <p:cNvGraphicFramePr>
              <a:graphicFrameLocks noChangeAspect="1"/>
            </p:cNvGraphicFramePr>
            <p:nvPr/>
          </p:nvGraphicFramePr>
          <p:xfrm>
            <a:off x="572" y="1728"/>
            <a:ext cx="3676" cy="288"/>
          </p:xfrm>
          <a:graphic>
            <a:graphicData uri="http://schemas.openxmlformats.org/presentationml/2006/ole">
              <mc:AlternateContent xmlns:mc="http://schemas.openxmlformats.org/markup-compatibility/2006">
                <mc:Choice xmlns:v="urn:schemas-microsoft-com:vml" Requires="v">
                  <p:oleObj spid="_x0000_s46358" name="Equation" r:id="rId15" imgW="5663880" imgH="457200" progId="Equation.DSMT4">
                    <p:embed/>
                  </p:oleObj>
                </mc:Choice>
                <mc:Fallback>
                  <p:oleObj name="Equation" r:id="rId15" imgW="5663880" imgH="457200" progId="Equation.DSMT4">
                    <p:embed/>
                    <p:pic>
                      <p:nvPicPr>
                        <p:cNvPr id="829453" name="Object 13">
                          <a:extLst>
                            <a:ext uri="{FF2B5EF4-FFF2-40B4-BE49-F238E27FC236}">
                              <a16:creationId xmlns:a16="http://schemas.microsoft.com/office/drawing/2014/main" id="{C4F0D6D5-F6CD-4C80-907F-5B8A0B781D9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2" y="1728"/>
                          <a:ext cx="36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54" name="Text Box 14">
              <a:extLst>
                <a:ext uri="{FF2B5EF4-FFF2-40B4-BE49-F238E27FC236}">
                  <a16:creationId xmlns:a16="http://schemas.microsoft.com/office/drawing/2014/main" id="{68922327-3EBB-40D5-A40F-A5589EB753C2}"/>
                </a:ext>
              </a:extLst>
            </p:cNvPr>
            <p:cNvSpPr txBox="1">
              <a:spLocks noChangeArrowheads="1"/>
            </p:cNvSpPr>
            <p:nvPr/>
          </p:nvSpPr>
          <p:spPr bwMode="auto">
            <a:xfrm>
              <a:off x="4224" y="1696"/>
              <a:ext cx="120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50000"/>
                </a:spcBef>
              </a:pPr>
              <a:r>
                <a:rPr lang="zh-CN" altLang="en-US" sz="2400" b="1">
                  <a:latin typeface="宋体" panose="02010600030101010101" pitchFamily="2" charset="-122"/>
                </a:rPr>
                <a:t>则称</a:t>
              </a:r>
              <a:r>
                <a:rPr lang="zh-CN" altLang="en-US" sz="2400" b="1"/>
                <a:t> </a:t>
              </a:r>
              <a:r>
                <a:rPr lang="en-US" altLang="zh-CN" sz="2400" b="1" i="1"/>
                <a:t>f </a:t>
              </a:r>
              <a:r>
                <a:rPr lang="zh-CN" altLang="en-US" sz="2400" b="1"/>
                <a:t>为</a:t>
              </a:r>
            </a:p>
          </p:txBody>
        </p:sp>
      </p:grpSp>
      <p:grpSp>
        <p:nvGrpSpPr>
          <p:cNvPr id="829455" name="Group 15">
            <a:extLst>
              <a:ext uri="{FF2B5EF4-FFF2-40B4-BE49-F238E27FC236}">
                <a16:creationId xmlns:a16="http://schemas.microsoft.com/office/drawing/2014/main" id="{991699A2-10A8-4AF2-B45F-EB244F4C3B1A}"/>
              </a:ext>
            </a:extLst>
          </p:cNvPr>
          <p:cNvGrpSpPr>
            <a:grpSpLocks/>
          </p:cNvGrpSpPr>
          <p:nvPr/>
        </p:nvGrpSpPr>
        <p:grpSpPr bwMode="auto">
          <a:xfrm>
            <a:off x="1146548" y="4735944"/>
            <a:ext cx="6411912" cy="482600"/>
            <a:chOff x="865" y="3016"/>
            <a:chExt cx="4039" cy="304"/>
          </a:xfrm>
        </p:grpSpPr>
        <p:graphicFrame>
          <p:nvGraphicFramePr>
            <p:cNvPr id="829456" name="Object 16">
              <a:extLst>
                <a:ext uri="{FF2B5EF4-FFF2-40B4-BE49-F238E27FC236}">
                  <a16:creationId xmlns:a16="http://schemas.microsoft.com/office/drawing/2014/main" id="{5FD73147-28D8-4876-827C-467803DBB6D0}"/>
                </a:ext>
              </a:extLst>
            </p:cNvPr>
            <p:cNvGraphicFramePr>
              <a:graphicFrameLocks noChangeAspect="1"/>
            </p:cNvGraphicFramePr>
            <p:nvPr/>
          </p:nvGraphicFramePr>
          <p:xfrm>
            <a:off x="865" y="3016"/>
            <a:ext cx="2360" cy="304"/>
          </p:xfrm>
          <a:graphic>
            <a:graphicData uri="http://schemas.openxmlformats.org/presentationml/2006/ole">
              <mc:AlternateContent xmlns:mc="http://schemas.openxmlformats.org/markup-compatibility/2006">
                <mc:Choice xmlns:v="urn:schemas-microsoft-com:vml" Requires="v">
                  <p:oleObj spid="_x0000_s46359" name="公式" r:id="rId17" imgW="3746160" imgH="482400" progId="Equation.3">
                    <p:embed/>
                  </p:oleObj>
                </mc:Choice>
                <mc:Fallback>
                  <p:oleObj name="公式" r:id="rId17" imgW="3746160" imgH="482400" progId="Equation.3">
                    <p:embed/>
                    <p:pic>
                      <p:nvPicPr>
                        <p:cNvPr id="829456" name="Object 16">
                          <a:extLst>
                            <a:ext uri="{FF2B5EF4-FFF2-40B4-BE49-F238E27FC236}">
                              <a16:creationId xmlns:a16="http://schemas.microsoft.com/office/drawing/2014/main" id="{5FD73147-28D8-4876-827C-467803DBB6D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5" y="3016"/>
                          <a:ext cx="236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57" name="Object 17">
              <a:extLst>
                <a:ext uri="{FF2B5EF4-FFF2-40B4-BE49-F238E27FC236}">
                  <a16:creationId xmlns:a16="http://schemas.microsoft.com/office/drawing/2014/main" id="{710FFD87-8C34-4112-B3CB-FAA94B410237}"/>
                </a:ext>
              </a:extLst>
            </p:cNvPr>
            <p:cNvGraphicFramePr>
              <a:graphicFrameLocks noChangeAspect="1"/>
            </p:cNvGraphicFramePr>
            <p:nvPr/>
          </p:nvGraphicFramePr>
          <p:xfrm>
            <a:off x="3248" y="3094"/>
            <a:ext cx="1656" cy="208"/>
          </p:xfrm>
          <a:graphic>
            <a:graphicData uri="http://schemas.openxmlformats.org/presentationml/2006/ole">
              <mc:AlternateContent xmlns:mc="http://schemas.openxmlformats.org/markup-compatibility/2006">
                <mc:Choice xmlns:v="urn:schemas-microsoft-com:vml" Requires="v">
                  <p:oleObj spid="_x0000_s46360" name="公式" r:id="rId19" imgW="2628720" imgH="330120" progId="Equation.3">
                    <p:embed/>
                  </p:oleObj>
                </mc:Choice>
                <mc:Fallback>
                  <p:oleObj name="公式" r:id="rId19" imgW="2628720" imgH="330120" progId="Equation.3">
                    <p:embed/>
                    <p:pic>
                      <p:nvPicPr>
                        <p:cNvPr id="829457" name="Object 17">
                          <a:extLst>
                            <a:ext uri="{FF2B5EF4-FFF2-40B4-BE49-F238E27FC236}">
                              <a16:creationId xmlns:a16="http://schemas.microsoft.com/office/drawing/2014/main" id="{710FFD87-8C34-4112-B3CB-FAA94B41023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48" y="3094"/>
                          <a:ext cx="165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10">
            <a:extLst>
              <a:ext uri="{FF2B5EF4-FFF2-40B4-BE49-F238E27FC236}">
                <a16:creationId xmlns:a16="http://schemas.microsoft.com/office/drawing/2014/main" id="{A21B9735-BAA4-4D05-9CB5-2791F9585C4E}"/>
              </a:ext>
            </a:extLst>
          </p:cNvPr>
          <p:cNvGraphicFramePr>
            <a:graphicFrameLocks noChangeAspect="1"/>
          </p:cNvGraphicFramePr>
          <p:nvPr>
            <p:extLst>
              <p:ext uri="{D42A27DB-BD31-4B8C-83A1-F6EECF244321}">
                <p14:modId xmlns:p14="http://schemas.microsoft.com/office/powerpoint/2010/main" val="809444061"/>
              </p:ext>
            </p:extLst>
          </p:nvPr>
        </p:nvGraphicFramePr>
        <p:xfrm>
          <a:off x="681410" y="6165308"/>
          <a:ext cx="4721423" cy="419100"/>
        </p:xfrm>
        <a:graphic>
          <a:graphicData uri="http://schemas.openxmlformats.org/presentationml/2006/ole">
            <mc:AlternateContent xmlns:mc="http://schemas.openxmlformats.org/markup-compatibility/2006">
              <mc:Choice xmlns:v="urn:schemas-microsoft-com:vml" Requires="v">
                <p:oleObj spid="_x0000_s46361" name="公式" r:id="rId21" imgW="2234880" imgH="203040" progId="Equation.3">
                  <p:embed/>
                </p:oleObj>
              </mc:Choice>
              <mc:Fallback>
                <p:oleObj name="公式" r:id="rId21" imgW="2234880" imgH="203040" progId="Equation.3">
                  <p:embed/>
                  <p:pic>
                    <p:nvPicPr>
                      <p:cNvPr id="829450" name="Object 10">
                        <a:extLst>
                          <a:ext uri="{FF2B5EF4-FFF2-40B4-BE49-F238E27FC236}">
                            <a16:creationId xmlns:a16="http://schemas.microsoft.com/office/drawing/2014/main" id="{D0297540-8002-4C40-B382-A3F10994D03F}"/>
                          </a:ext>
                        </a:extLst>
                      </p:cNvPr>
                      <p:cNvPicPr>
                        <a:picLocks noChangeAspect="1" noChangeArrowheads="1"/>
                      </p:cNvPicPr>
                      <p:nvPr/>
                    </p:nvPicPr>
                    <p:blipFill>
                      <a:blip r:embed="rId22"/>
                      <a:srcRect/>
                      <a:stretch>
                        <a:fillRect/>
                      </a:stretch>
                    </p:blipFill>
                    <p:spPr bwMode="auto">
                      <a:xfrm>
                        <a:off x="681410" y="6165308"/>
                        <a:ext cx="4721423" cy="4191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16390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a:extLst>
              <a:ext uri="{FF2B5EF4-FFF2-40B4-BE49-F238E27FC236}">
                <a16:creationId xmlns:a16="http://schemas.microsoft.com/office/drawing/2014/main" id="{A49F20E5-CF6F-4ECE-BBBA-6AB3DC5FACAE}"/>
              </a:ext>
            </a:extLst>
          </p:cNvPr>
          <p:cNvSpPr>
            <a:spLocks noGrp="1" noChangeArrowheads="1"/>
          </p:cNvSpPr>
          <p:nvPr>
            <p:ph type="title"/>
          </p:nvPr>
        </p:nvSpPr>
        <p:spPr>
          <a:prstGeom prst="rect">
            <a:avLst/>
          </a:prstGeom>
          <a:noFill/>
          <a:ln/>
        </p:spPr>
        <p:txBody>
          <a:bodyPr/>
          <a:lstStyle/>
          <a:p>
            <a:pPr algn="l"/>
            <a:r>
              <a:rPr kumimoji="0" lang="zh-CN" altLang="en-US" sz="3600" dirty="0">
                <a:solidFill>
                  <a:srgbClr val="0000FF"/>
                </a:solidFill>
                <a:latin typeface="华文新魏" panose="02010800040101010101" pitchFamily="2" charset="-122"/>
                <a:ea typeface="华文新魏" panose="02010800040101010101" pitchFamily="2" charset="-122"/>
              </a:rPr>
              <a:t>无穷小量阶的比较</a:t>
            </a:r>
          </a:p>
        </p:txBody>
      </p:sp>
      <p:sp>
        <p:nvSpPr>
          <p:cNvPr id="834563" name="Text Box 3">
            <a:extLst>
              <a:ext uri="{FF2B5EF4-FFF2-40B4-BE49-F238E27FC236}">
                <a16:creationId xmlns:a16="http://schemas.microsoft.com/office/drawing/2014/main" id="{C90D1D0F-2C70-4CB9-8CBE-5B7938EA8FBF}"/>
              </a:ext>
            </a:extLst>
          </p:cNvPr>
          <p:cNvSpPr txBox="1">
            <a:spLocks noChangeArrowheads="1"/>
          </p:cNvSpPr>
          <p:nvPr/>
        </p:nvSpPr>
        <p:spPr bwMode="auto">
          <a:xfrm>
            <a:off x="838200" y="1143000"/>
            <a:ext cx="7924800" cy="79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60000"/>
              </a:lnSpc>
              <a:spcBef>
                <a:spcPct val="50000"/>
              </a:spcBef>
            </a:pPr>
            <a:r>
              <a:rPr kumimoji="0" lang="zh-CN" altLang="en-US" sz="2400" b="1">
                <a:latin typeface="宋体" panose="02010600030101010101" pitchFamily="2" charset="-122"/>
              </a:rPr>
              <a:t>两个相同类型的无穷小量，它们的和</a:t>
            </a:r>
            <a:r>
              <a:rPr kumimoji="0" lang="zh-CN" altLang="en-US" sz="3200">
                <a:solidFill>
                  <a:schemeClr val="tx2"/>
                </a:solidFill>
                <a:latin typeface="华文新魏" panose="02010800040101010101" pitchFamily="2" charset="-122"/>
                <a:ea typeface="华文新魏" panose="02010800040101010101" pitchFamily="2" charset="-122"/>
              </a:rPr>
              <a:t>、</a:t>
            </a:r>
            <a:r>
              <a:rPr kumimoji="0" lang="zh-CN" altLang="en-US" sz="2400" b="1">
                <a:latin typeface="宋体" panose="02010600030101010101" pitchFamily="2" charset="-122"/>
              </a:rPr>
              <a:t>差</a:t>
            </a:r>
            <a:r>
              <a:rPr kumimoji="0" lang="zh-CN" altLang="en-US" sz="3200">
                <a:solidFill>
                  <a:schemeClr val="tx2"/>
                </a:solidFill>
                <a:latin typeface="华文新魏" panose="02010800040101010101" pitchFamily="2" charset="-122"/>
                <a:ea typeface="华文新魏" panose="02010800040101010101" pitchFamily="2" charset="-122"/>
              </a:rPr>
              <a:t>、</a:t>
            </a:r>
            <a:r>
              <a:rPr kumimoji="0" lang="zh-CN" altLang="en-US" sz="2400" b="1">
                <a:latin typeface="宋体" panose="02010600030101010101" pitchFamily="2" charset="-122"/>
              </a:rPr>
              <a:t>积仍</a:t>
            </a:r>
          </a:p>
        </p:txBody>
      </p:sp>
      <p:graphicFrame>
        <p:nvGraphicFramePr>
          <p:cNvPr id="834564" name="Object 4">
            <a:extLst>
              <a:ext uri="{FF2B5EF4-FFF2-40B4-BE49-F238E27FC236}">
                <a16:creationId xmlns:a16="http://schemas.microsoft.com/office/drawing/2014/main" id="{0942BE48-B9F6-48E0-8A5E-16F286ECCEE4}"/>
              </a:ext>
            </a:extLst>
          </p:cNvPr>
          <p:cNvGraphicFramePr>
            <a:graphicFrameLocks noChangeAspect="1"/>
          </p:cNvGraphicFramePr>
          <p:nvPr/>
        </p:nvGraphicFramePr>
        <p:xfrm>
          <a:off x="609600" y="5245100"/>
          <a:ext cx="7912100" cy="889000"/>
        </p:xfrm>
        <a:graphic>
          <a:graphicData uri="http://schemas.openxmlformats.org/presentationml/2006/ole">
            <mc:AlternateContent xmlns:mc="http://schemas.openxmlformats.org/markup-compatibility/2006">
              <mc:Choice xmlns:v="urn:schemas-microsoft-com:vml" Requires="v">
                <p:oleObj spid="_x0000_s47160" name="Equation" r:id="rId3" imgW="7912080" imgH="888840" progId="Equation.3">
                  <p:embed/>
                </p:oleObj>
              </mc:Choice>
              <mc:Fallback>
                <p:oleObj name="Equation" r:id="rId3" imgW="7912080" imgH="888840" progId="Equation.3">
                  <p:embed/>
                  <p:pic>
                    <p:nvPicPr>
                      <p:cNvPr id="834564" name="Object 4">
                        <a:extLst>
                          <a:ext uri="{FF2B5EF4-FFF2-40B4-BE49-F238E27FC236}">
                            <a16:creationId xmlns:a16="http://schemas.microsoft.com/office/drawing/2014/main" id="{0942BE48-B9F6-48E0-8A5E-16F286ECC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245100"/>
                        <a:ext cx="7912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4565" name="Object 5">
            <a:extLst>
              <a:ext uri="{FF2B5EF4-FFF2-40B4-BE49-F238E27FC236}">
                <a16:creationId xmlns:a16="http://schemas.microsoft.com/office/drawing/2014/main" id="{0B49EA37-BF90-4701-826D-C113889CC1A8}"/>
              </a:ext>
            </a:extLst>
          </p:cNvPr>
          <p:cNvGraphicFramePr>
            <a:graphicFrameLocks noChangeAspect="1"/>
          </p:cNvGraphicFramePr>
          <p:nvPr/>
        </p:nvGraphicFramePr>
        <p:xfrm>
          <a:off x="939800" y="4724400"/>
          <a:ext cx="6527800" cy="431800"/>
        </p:xfrm>
        <a:graphic>
          <a:graphicData uri="http://schemas.openxmlformats.org/presentationml/2006/ole">
            <mc:AlternateContent xmlns:mc="http://schemas.openxmlformats.org/markup-compatibility/2006">
              <mc:Choice xmlns:v="urn:schemas-microsoft-com:vml" Requires="v">
                <p:oleObj spid="_x0000_s47161" name="Equation" r:id="rId5" imgW="6527520" imgH="431640" progId="Equation.3">
                  <p:embed/>
                </p:oleObj>
              </mc:Choice>
              <mc:Fallback>
                <p:oleObj name="Equation" r:id="rId5" imgW="6527520" imgH="431640" progId="Equation.3">
                  <p:embed/>
                  <p:pic>
                    <p:nvPicPr>
                      <p:cNvPr id="834565" name="Object 5">
                        <a:extLst>
                          <a:ext uri="{FF2B5EF4-FFF2-40B4-BE49-F238E27FC236}">
                            <a16:creationId xmlns:a16="http://schemas.microsoft.com/office/drawing/2014/main" id="{0B49EA37-BF90-4701-826D-C113889CC1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4724400"/>
                        <a:ext cx="6527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4566" name="Rectangle 6">
            <a:extLst>
              <a:ext uri="{FF2B5EF4-FFF2-40B4-BE49-F238E27FC236}">
                <a16:creationId xmlns:a16="http://schemas.microsoft.com/office/drawing/2014/main" id="{E94CC3AB-D24F-4236-8993-A886853AB437}"/>
              </a:ext>
            </a:extLst>
          </p:cNvPr>
          <p:cNvSpPr>
            <a:spLocks noChangeArrowheads="1"/>
          </p:cNvSpPr>
          <p:nvPr/>
        </p:nvSpPr>
        <p:spPr bwMode="auto">
          <a:xfrm>
            <a:off x="838200" y="3810000"/>
            <a:ext cx="1834156" cy="60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60000"/>
              </a:lnSpc>
              <a:spcBef>
                <a:spcPct val="50000"/>
              </a:spcBef>
            </a:pPr>
            <a:r>
              <a:rPr kumimoji="0" lang="zh-CN" altLang="en-US" sz="2400" b="1"/>
              <a:t>出如下定义</a:t>
            </a:r>
            <a:r>
              <a:rPr kumimoji="0" lang="en-US" altLang="zh-CN" sz="2400" b="1"/>
              <a:t>.</a:t>
            </a:r>
          </a:p>
        </p:txBody>
      </p:sp>
      <p:sp>
        <p:nvSpPr>
          <p:cNvPr id="834567" name="Rectangle 7">
            <a:extLst>
              <a:ext uri="{FF2B5EF4-FFF2-40B4-BE49-F238E27FC236}">
                <a16:creationId xmlns:a16="http://schemas.microsoft.com/office/drawing/2014/main" id="{4A7F98DD-4AB6-4DCB-B497-FBF9F0F1AB5B}"/>
              </a:ext>
            </a:extLst>
          </p:cNvPr>
          <p:cNvSpPr>
            <a:spLocks noChangeArrowheads="1"/>
          </p:cNvSpPr>
          <p:nvPr/>
        </p:nvSpPr>
        <p:spPr bwMode="auto">
          <a:xfrm>
            <a:off x="815975" y="3400425"/>
            <a:ext cx="6647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0" lang="zh-CN" altLang="en-US" sz="2400" b="1"/>
              <a:t>两个无穷小量之间趋于零的速度的快慢，我们给</a:t>
            </a:r>
          </a:p>
        </p:txBody>
      </p:sp>
      <p:sp>
        <p:nvSpPr>
          <p:cNvPr id="834568" name="Rectangle 8">
            <a:extLst>
              <a:ext uri="{FF2B5EF4-FFF2-40B4-BE49-F238E27FC236}">
                <a16:creationId xmlns:a16="http://schemas.microsoft.com/office/drawing/2014/main" id="{C2FB3A9A-C467-4CA8-8D58-D0AD22F0CE50}"/>
              </a:ext>
            </a:extLst>
          </p:cNvPr>
          <p:cNvSpPr>
            <a:spLocks noChangeArrowheads="1"/>
          </p:cNvSpPr>
          <p:nvPr/>
        </p:nvSpPr>
        <p:spPr bwMode="auto">
          <a:xfrm>
            <a:off x="823913" y="2609850"/>
            <a:ext cx="6450805" cy="60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60000"/>
              </a:lnSpc>
              <a:spcBef>
                <a:spcPct val="50000"/>
              </a:spcBef>
            </a:pPr>
            <a:r>
              <a:rPr kumimoji="0" lang="zh-CN" altLang="en-US" sz="2400" b="1"/>
              <a:t>这与它们各自趋于零的速度有关</a:t>
            </a:r>
            <a:r>
              <a:rPr kumimoji="0" lang="en-US" altLang="zh-CN" sz="2400" b="1"/>
              <a:t>.</a:t>
            </a:r>
            <a:r>
              <a:rPr kumimoji="0" lang="zh-CN" altLang="en-US" sz="2400" b="1"/>
              <a:t>为了便于考察</a:t>
            </a:r>
          </a:p>
        </p:txBody>
      </p:sp>
      <p:sp>
        <p:nvSpPr>
          <p:cNvPr id="834569" name="Rectangle 9">
            <a:extLst>
              <a:ext uri="{FF2B5EF4-FFF2-40B4-BE49-F238E27FC236}">
                <a16:creationId xmlns:a16="http://schemas.microsoft.com/office/drawing/2014/main" id="{8355D5C5-BDE3-4AEC-8E70-FD7AE62BD874}"/>
              </a:ext>
            </a:extLst>
          </p:cNvPr>
          <p:cNvSpPr>
            <a:spLocks noChangeArrowheads="1"/>
          </p:cNvSpPr>
          <p:nvPr/>
        </p:nvSpPr>
        <p:spPr bwMode="auto">
          <a:xfrm>
            <a:off x="838200" y="2209800"/>
            <a:ext cx="7772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kumimoji="0" lang="zh-CN" altLang="en-US" sz="2400" b="1"/>
              <a:t>是无穷小量，但是它们的商一般来说是不确定的</a:t>
            </a:r>
            <a:r>
              <a:rPr kumimoji="0" lang="en-US" altLang="zh-CN" sz="2400" b="1"/>
              <a:t>.</a:t>
            </a:r>
          </a:p>
        </p:txBody>
      </p:sp>
    </p:spTree>
    <p:extLst>
      <p:ext uri="{BB962C8B-B14F-4D97-AF65-F5344CB8AC3E}">
        <p14:creationId xmlns:p14="http://schemas.microsoft.com/office/powerpoint/2010/main" val="1390226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5586" name="Object 2">
            <a:extLst>
              <a:ext uri="{FF2B5EF4-FFF2-40B4-BE49-F238E27FC236}">
                <a16:creationId xmlns:a16="http://schemas.microsoft.com/office/drawing/2014/main" id="{3BCAAB21-549F-4CC8-9A9D-3984E4CBB752}"/>
              </a:ext>
            </a:extLst>
          </p:cNvPr>
          <p:cNvGraphicFramePr>
            <a:graphicFrameLocks noChangeAspect="1"/>
          </p:cNvGraphicFramePr>
          <p:nvPr/>
        </p:nvGraphicFramePr>
        <p:xfrm>
          <a:off x="971600" y="1340768"/>
          <a:ext cx="3898900" cy="393700"/>
        </p:xfrm>
        <a:graphic>
          <a:graphicData uri="http://schemas.openxmlformats.org/presentationml/2006/ole">
            <mc:AlternateContent xmlns:mc="http://schemas.openxmlformats.org/markup-compatibility/2006">
              <mc:Choice xmlns:v="urn:schemas-microsoft-com:vml" Requires="v">
                <p:oleObj spid="_x0000_s48274" name="Equation" r:id="rId3" imgW="3504960" imgH="393480" progId="Equation.3">
                  <p:embed/>
                </p:oleObj>
              </mc:Choice>
              <mc:Fallback>
                <p:oleObj name="Equation" r:id="rId3" imgW="3504960" imgH="393480" progId="Equation.3">
                  <p:embed/>
                  <p:pic>
                    <p:nvPicPr>
                      <p:cNvPr id="835586" name="Object 2">
                        <a:extLst>
                          <a:ext uri="{FF2B5EF4-FFF2-40B4-BE49-F238E27FC236}">
                            <a16:creationId xmlns:a16="http://schemas.microsoft.com/office/drawing/2014/main" id="{3BCAAB21-549F-4CC8-9A9D-3984E4CBB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340768"/>
                        <a:ext cx="3898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5587" name="Object 3">
            <a:extLst>
              <a:ext uri="{FF2B5EF4-FFF2-40B4-BE49-F238E27FC236}">
                <a16:creationId xmlns:a16="http://schemas.microsoft.com/office/drawing/2014/main" id="{956FDC78-A89C-4005-9932-E903C842C932}"/>
              </a:ext>
            </a:extLst>
          </p:cNvPr>
          <p:cNvGraphicFramePr>
            <a:graphicFrameLocks noChangeAspect="1"/>
          </p:cNvGraphicFramePr>
          <p:nvPr/>
        </p:nvGraphicFramePr>
        <p:xfrm>
          <a:off x="2736900" y="1975768"/>
          <a:ext cx="3937000" cy="431800"/>
        </p:xfrm>
        <a:graphic>
          <a:graphicData uri="http://schemas.openxmlformats.org/presentationml/2006/ole">
            <mc:AlternateContent xmlns:mc="http://schemas.openxmlformats.org/markup-compatibility/2006">
              <mc:Choice xmlns:v="urn:schemas-microsoft-com:vml" Requires="v">
                <p:oleObj spid="_x0000_s48275" name="公式" r:id="rId5" imgW="3936960" imgH="431640" progId="Equation.3">
                  <p:embed/>
                </p:oleObj>
              </mc:Choice>
              <mc:Fallback>
                <p:oleObj name="公式" r:id="rId5" imgW="3936960" imgH="431640" progId="Equation.3">
                  <p:embed/>
                  <p:pic>
                    <p:nvPicPr>
                      <p:cNvPr id="835587" name="Object 3">
                        <a:extLst>
                          <a:ext uri="{FF2B5EF4-FFF2-40B4-BE49-F238E27FC236}">
                            <a16:creationId xmlns:a16="http://schemas.microsoft.com/office/drawing/2014/main" id="{956FDC78-A89C-4005-9932-E903C842C9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900" y="1975768"/>
                        <a:ext cx="3937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5588" name="Object 4">
            <a:extLst>
              <a:ext uri="{FF2B5EF4-FFF2-40B4-BE49-F238E27FC236}">
                <a16:creationId xmlns:a16="http://schemas.microsoft.com/office/drawing/2014/main" id="{4A641B5B-A445-4984-ACCE-DC686F670EFE}"/>
              </a:ext>
            </a:extLst>
          </p:cNvPr>
          <p:cNvGraphicFramePr>
            <a:graphicFrameLocks noChangeAspect="1"/>
          </p:cNvGraphicFramePr>
          <p:nvPr/>
        </p:nvGraphicFramePr>
        <p:xfrm>
          <a:off x="2768650" y="3423568"/>
          <a:ext cx="3467100" cy="431800"/>
        </p:xfrm>
        <a:graphic>
          <a:graphicData uri="http://schemas.openxmlformats.org/presentationml/2006/ole">
            <mc:AlternateContent xmlns:mc="http://schemas.openxmlformats.org/markup-compatibility/2006">
              <mc:Choice xmlns:v="urn:schemas-microsoft-com:vml" Requires="v">
                <p:oleObj spid="_x0000_s48276" name="公式" r:id="rId7" imgW="3466800" imgH="431640" progId="Equation.3">
                  <p:embed/>
                </p:oleObj>
              </mc:Choice>
              <mc:Fallback>
                <p:oleObj name="公式" r:id="rId7" imgW="3466800" imgH="431640" progId="Equation.3">
                  <p:embed/>
                  <p:pic>
                    <p:nvPicPr>
                      <p:cNvPr id="835588" name="Object 4">
                        <a:extLst>
                          <a:ext uri="{FF2B5EF4-FFF2-40B4-BE49-F238E27FC236}">
                            <a16:creationId xmlns:a16="http://schemas.microsoft.com/office/drawing/2014/main" id="{4A641B5B-A445-4984-ACCE-DC686F670E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8650" y="3423568"/>
                        <a:ext cx="3467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5594" name="Object 10">
            <a:extLst>
              <a:ext uri="{FF2B5EF4-FFF2-40B4-BE49-F238E27FC236}">
                <a16:creationId xmlns:a16="http://schemas.microsoft.com/office/drawing/2014/main" id="{861D3B3C-49CC-41D8-887E-ECB156F8FDA8}"/>
              </a:ext>
            </a:extLst>
          </p:cNvPr>
          <p:cNvGraphicFramePr>
            <a:graphicFrameLocks noChangeAspect="1"/>
          </p:cNvGraphicFramePr>
          <p:nvPr/>
        </p:nvGraphicFramePr>
        <p:xfrm>
          <a:off x="985888" y="2710781"/>
          <a:ext cx="6578600" cy="444500"/>
        </p:xfrm>
        <a:graphic>
          <a:graphicData uri="http://schemas.openxmlformats.org/presentationml/2006/ole">
            <mc:AlternateContent xmlns:mc="http://schemas.openxmlformats.org/markup-compatibility/2006">
              <mc:Choice xmlns:v="urn:schemas-microsoft-com:vml" Requires="v">
                <p:oleObj spid="_x0000_s48277" name="Equation" r:id="rId9" imgW="6578280" imgH="444240" progId="Equation.DSMT4">
                  <p:embed/>
                </p:oleObj>
              </mc:Choice>
              <mc:Fallback>
                <p:oleObj name="Equation" r:id="rId9" imgW="6578280" imgH="444240" progId="Equation.DSMT4">
                  <p:embed/>
                  <p:pic>
                    <p:nvPicPr>
                      <p:cNvPr id="835594" name="Object 10">
                        <a:extLst>
                          <a:ext uri="{FF2B5EF4-FFF2-40B4-BE49-F238E27FC236}">
                            <a16:creationId xmlns:a16="http://schemas.microsoft.com/office/drawing/2014/main" id="{861D3B3C-49CC-41D8-887E-ECB156F8FD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5888" y="2710781"/>
                        <a:ext cx="6578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93391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2F12-3DAC-430B-A8A7-D39D9E3B972E}"/>
              </a:ext>
            </a:extLst>
          </p:cNvPr>
          <p:cNvSpPr>
            <a:spLocks noGrp="1"/>
          </p:cNvSpPr>
          <p:nvPr>
            <p:ph type="title"/>
          </p:nvPr>
        </p:nvSpPr>
        <p:spPr/>
        <p:txBody>
          <a:bodyPr/>
          <a:lstStyle/>
          <a:p>
            <a:endParaRPr lang="zh-CN" altLang="en-US" b="0"/>
          </a:p>
        </p:txBody>
      </p:sp>
      <p:sp>
        <p:nvSpPr>
          <p:cNvPr id="3" name="Slide Number Placeholder 2">
            <a:extLst>
              <a:ext uri="{FF2B5EF4-FFF2-40B4-BE49-F238E27FC236}">
                <a16:creationId xmlns:a16="http://schemas.microsoft.com/office/drawing/2014/main" id="{604B2273-B7B5-4992-8EDE-70EE59C6960D}"/>
              </a:ext>
            </a:extLst>
          </p:cNvPr>
          <p:cNvSpPr>
            <a:spLocks noGrp="1"/>
          </p:cNvSpPr>
          <p:nvPr>
            <p:ph type="sldNum" sz="quarter" idx="4"/>
          </p:nvPr>
        </p:nvSpPr>
        <p:spPr/>
        <p:txBody>
          <a:bodyPr/>
          <a:lstStyle/>
          <a:p>
            <a:fld id="{84DAB822-A63B-3445-9D7E-D07ED9067572}" type="slidenum">
              <a:rPr kumimoji="1" lang="zh-CN" altLang="en-US" sz="2000" smtClean="0">
                <a:solidFill>
                  <a:prstClr val="white"/>
                </a:solidFill>
              </a:rPr>
              <a:pPr/>
              <a:t>43</a:t>
            </a:fld>
            <a:endParaRPr kumimoji="1" lang="zh-CN" altLang="en-US" sz="2000" dirty="0">
              <a:solidFill>
                <a:prstClr val="white"/>
              </a:solidFil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83E1FEB-5AF3-4FE2-A33F-840FBC5D4E83}"/>
                  </a:ext>
                </a:extLst>
              </p:cNvPr>
              <p:cNvSpPr txBox="1"/>
              <p:nvPr/>
            </p:nvSpPr>
            <p:spPr>
              <a:xfrm>
                <a:off x="620785" y="1585519"/>
                <a:ext cx="8405769" cy="720134"/>
              </a:xfrm>
              <a:prstGeom prst="rect">
                <a:avLst/>
              </a:prstGeom>
              <a:noFill/>
            </p:spPr>
            <p:txBody>
              <a:bodyPr wrap="square" rtlCol="0">
                <a:spAutoFit/>
              </a:bodyPr>
              <a:lstStyle/>
              <a:p>
                <a:r>
                  <a:rPr lang="en-US" altLang="zh-CN" sz="2400" dirty="0"/>
                  <a:t>2.</a:t>
                </a:r>
                <a:r>
                  <a:rPr lang="zh-CN" altLang="en-US" sz="2400" dirty="0"/>
                  <a:t>若</a:t>
                </a:r>
                <a14:m>
                  <m:oMath xmlns:m="http://schemas.openxmlformats.org/officeDocument/2006/math">
                    <m:func>
                      <m:funcPr>
                        <m:ctrlPr>
                          <a:rPr lang="pt-BR" altLang="zh-CN" sz="2400" i="1" smtClean="0">
                            <a:latin typeface="Cambria Math" panose="02040503050406030204" pitchFamily="18" charset="0"/>
                          </a:rPr>
                        </m:ctrlPr>
                      </m:funcPr>
                      <m:fName>
                        <m:limLow>
                          <m:limLowPr>
                            <m:ctrlPr>
                              <a:rPr lang="pt-BR" altLang="zh-CN" sz="2400" i="1" smtClean="0">
                                <a:latin typeface="Cambria Math" panose="02040503050406030204" pitchFamily="18" charset="0"/>
                              </a:rPr>
                            </m:ctrlPr>
                          </m:limLowPr>
                          <m:e>
                            <m:r>
                              <m:rPr>
                                <m:sty m:val="p"/>
                              </m:rPr>
                              <a:rPr lang="pt-BR" altLang="zh-CN" sz="2400" i="0" smtClean="0">
                                <a:latin typeface="Cambria Math" panose="02040503050406030204" pitchFamily="18" charset="0"/>
                              </a:rPr>
                              <m:t>lim</m:t>
                            </m:r>
                          </m:e>
                          <m:lim>
                            <m:r>
                              <a:rPr lang="en-US" altLang="zh-CN" sz="2400" i="1" smtClean="0">
                                <a:latin typeface="Cambria Math" panose="02040503050406030204" pitchFamily="18" charset="0"/>
                              </a:rPr>
                              <m:t>𝑥</m:t>
                            </m:r>
                            <m:r>
                              <a:rPr lang="pt-BR" altLang="zh-CN" sz="240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𝑥</m:t>
                                </m:r>
                              </m:e>
                              <m:sub>
                                <m:r>
                                  <a:rPr lang="en-US" altLang="zh-CN" sz="2400" i="1" smtClean="0">
                                    <a:latin typeface="Cambria Math" panose="02040503050406030204" pitchFamily="18" charset="0"/>
                                  </a:rPr>
                                  <m:t>0</m:t>
                                </m:r>
                              </m:sub>
                            </m:sSub>
                          </m:lim>
                        </m:limLow>
                      </m:fName>
                      <m:e>
                        <m:f>
                          <m:fP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𝑓</m:t>
                            </m:r>
                            <m:d>
                              <m:dPr>
                                <m:ctrlPr>
                                  <a:rPr lang="en-US" altLang="zh-CN" sz="2400" i="1" smtClean="0">
                                    <a:latin typeface="Cambria Math" panose="02040503050406030204" pitchFamily="18" charset="0"/>
                                  </a:rPr>
                                </m:ctrlPr>
                              </m:dPr>
                              <m:e>
                                <m:r>
                                  <a:rPr lang="en-US" altLang="zh-CN" sz="2400" i="1" smtClean="0">
                                    <a:latin typeface="Cambria Math" panose="02040503050406030204" pitchFamily="18" charset="0"/>
                                  </a:rPr>
                                  <m:t>𝑥</m:t>
                                </m:r>
                              </m:e>
                            </m:d>
                          </m:num>
                          <m:den>
                            <m:r>
                              <a:rPr lang="en-US" altLang="zh-CN" sz="2400" i="1" smtClean="0">
                                <a:latin typeface="Cambria Math" panose="02040503050406030204" pitchFamily="18" charset="0"/>
                              </a:rPr>
                              <m:t>𝑔</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𝑥</m:t>
                            </m:r>
                            <m:r>
                              <a:rPr lang="en-US" altLang="zh-CN" sz="2400" i="1" smtClean="0">
                                <a:latin typeface="Cambria Math" panose="02040503050406030204" pitchFamily="18" charset="0"/>
                              </a:rPr>
                              <m:t>)</m:t>
                            </m:r>
                          </m:den>
                        </m:f>
                        <m:r>
                          <a:rPr lang="en-US" altLang="zh-CN" sz="2400" i="1" smtClean="0">
                            <a:latin typeface="Cambria Math" panose="02040503050406030204" pitchFamily="18" charset="0"/>
                          </a:rPr>
                          <m:t>=</m:t>
                        </m:r>
                        <m:r>
                          <a:rPr lang="en-US" altLang="zh-CN" sz="2400" i="1" smtClean="0">
                            <a:latin typeface="Cambria Math" panose="02040503050406030204" pitchFamily="18" charset="0"/>
                          </a:rPr>
                          <m:t>𝑐</m:t>
                        </m:r>
                        <m:r>
                          <a:rPr lang="en-US" altLang="zh-CN" sz="2400" i="1" smtClean="0">
                            <a:latin typeface="Cambria Math" panose="02040503050406030204" pitchFamily="18" charset="0"/>
                            <a:ea typeface="Cambria Math" panose="02040503050406030204" pitchFamily="18" charset="0"/>
                          </a:rPr>
                          <m:t>≠0</m:t>
                        </m:r>
                        <m:r>
                          <m:rPr>
                            <m:nor/>
                          </m:rPr>
                          <a:rPr lang="zh-CN" altLang="en-US" sz="2400" dirty="0"/>
                          <m:t>，</m:t>
                        </m:r>
                        <m:r>
                          <a:rPr lang="zh-CN" altLang="en-US" sz="2400" i="1" dirty="0" smtClean="0">
                            <a:latin typeface="Cambria Math" panose="02040503050406030204" pitchFamily="18" charset="0"/>
                          </a:rPr>
                          <m:t>则称为同阶无穷小量。</m:t>
                        </m:r>
                      </m:e>
                    </m:func>
                  </m:oMath>
                </a14:m>
                <a:endParaRPr lang="zh-CN" altLang="en-US" sz="2400" dirty="0"/>
              </a:p>
            </p:txBody>
          </p:sp>
        </mc:Choice>
        <mc:Fallback>
          <p:sp>
            <p:nvSpPr>
              <p:cNvPr id="4" name="TextBox 3">
                <a:extLst>
                  <a:ext uri="{FF2B5EF4-FFF2-40B4-BE49-F238E27FC236}">
                    <a16:creationId xmlns:a16="http://schemas.microsoft.com/office/drawing/2014/main" id="{083E1FEB-5AF3-4FE2-A33F-840FBC5D4E83}"/>
                  </a:ext>
                </a:extLst>
              </p:cNvPr>
              <p:cNvSpPr txBox="1">
                <a:spLocks noRot="1" noChangeAspect="1" noMove="1" noResize="1" noEditPoints="1" noAdjustHandles="1" noChangeArrowheads="1" noChangeShapeType="1" noTextEdit="1"/>
              </p:cNvSpPr>
              <p:nvPr/>
            </p:nvSpPr>
            <p:spPr>
              <a:xfrm>
                <a:off x="620785" y="1585519"/>
                <a:ext cx="8405769" cy="720134"/>
              </a:xfrm>
              <a:prstGeom prst="rect">
                <a:avLst/>
              </a:prstGeom>
              <a:blipFill>
                <a:blip r:embed="rId2"/>
                <a:stretch>
                  <a:fillRect l="-11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28FCB8C-C91B-415D-B5DD-919D3B68EA31}"/>
                  </a:ext>
                </a:extLst>
              </p:cNvPr>
              <p:cNvSpPr txBox="1"/>
              <p:nvPr/>
            </p:nvSpPr>
            <p:spPr>
              <a:xfrm>
                <a:off x="620784" y="2738251"/>
                <a:ext cx="8405769" cy="720134"/>
              </a:xfrm>
              <a:prstGeom prst="rect">
                <a:avLst/>
              </a:prstGeom>
              <a:noFill/>
            </p:spPr>
            <p:txBody>
              <a:bodyPr wrap="square" rtlCol="0">
                <a:spAutoFit/>
              </a:bodyPr>
              <a:lstStyle/>
              <a:p>
                <a:r>
                  <a:rPr lang="en-US" altLang="zh-CN" sz="2400" dirty="0"/>
                  <a:t>3.</a:t>
                </a:r>
                <a:r>
                  <a:rPr lang="zh-CN" altLang="en-US" sz="2400" dirty="0"/>
                  <a:t>若</a:t>
                </a:r>
                <a14:m>
                  <m:oMath xmlns:m="http://schemas.openxmlformats.org/officeDocument/2006/math">
                    <m:func>
                      <m:funcPr>
                        <m:ctrlPr>
                          <a:rPr lang="pt-BR" altLang="zh-CN" sz="2400" i="1" smtClean="0">
                            <a:latin typeface="Cambria Math" panose="02040503050406030204" pitchFamily="18" charset="0"/>
                          </a:rPr>
                        </m:ctrlPr>
                      </m:funcPr>
                      <m:fName>
                        <m:limLow>
                          <m:limLowPr>
                            <m:ctrlPr>
                              <a:rPr lang="pt-BR" altLang="zh-CN" sz="2400" i="1" smtClean="0">
                                <a:latin typeface="Cambria Math" panose="02040503050406030204" pitchFamily="18" charset="0"/>
                              </a:rPr>
                            </m:ctrlPr>
                          </m:limLowPr>
                          <m:e>
                            <m:r>
                              <m:rPr>
                                <m:sty m:val="p"/>
                              </m:rPr>
                              <a:rPr lang="pt-BR" altLang="zh-CN" sz="2400" i="0" smtClean="0">
                                <a:latin typeface="Cambria Math" panose="02040503050406030204" pitchFamily="18" charset="0"/>
                              </a:rPr>
                              <m:t>lim</m:t>
                            </m:r>
                          </m:e>
                          <m:lim>
                            <m:r>
                              <a:rPr lang="en-US" altLang="zh-CN" sz="2400" i="1" smtClean="0">
                                <a:latin typeface="Cambria Math" panose="02040503050406030204" pitchFamily="18" charset="0"/>
                              </a:rPr>
                              <m:t>𝑥</m:t>
                            </m:r>
                            <m:r>
                              <a:rPr lang="pt-BR" altLang="zh-CN" sz="240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𝑥</m:t>
                                </m:r>
                              </m:e>
                              <m:sub>
                                <m:r>
                                  <a:rPr lang="en-US" altLang="zh-CN" sz="2400" i="1" smtClean="0">
                                    <a:latin typeface="Cambria Math" panose="02040503050406030204" pitchFamily="18" charset="0"/>
                                  </a:rPr>
                                  <m:t>0</m:t>
                                </m:r>
                              </m:sub>
                            </m:sSub>
                          </m:lim>
                        </m:limLow>
                      </m:fName>
                      <m:e>
                        <m:f>
                          <m:fP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𝑓</m:t>
                            </m:r>
                            <m:d>
                              <m:dPr>
                                <m:ctrlPr>
                                  <a:rPr lang="en-US" altLang="zh-CN" sz="2400" i="1" smtClean="0">
                                    <a:latin typeface="Cambria Math" panose="02040503050406030204" pitchFamily="18" charset="0"/>
                                  </a:rPr>
                                </m:ctrlPr>
                              </m:dPr>
                              <m:e>
                                <m:r>
                                  <a:rPr lang="en-US" altLang="zh-CN" sz="2400" i="1" smtClean="0">
                                    <a:latin typeface="Cambria Math" panose="02040503050406030204" pitchFamily="18" charset="0"/>
                                  </a:rPr>
                                  <m:t>𝑥</m:t>
                                </m:r>
                              </m:e>
                            </m:d>
                          </m:num>
                          <m:den>
                            <m:r>
                              <a:rPr lang="en-US" altLang="zh-CN" sz="2400" i="1" smtClean="0">
                                <a:latin typeface="Cambria Math" panose="02040503050406030204" pitchFamily="18" charset="0"/>
                              </a:rPr>
                              <m:t>𝑔</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𝑥</m:t>
                            </m:r>
                            <m:r>
                              <a:rPr lang="en-US" altLang="zh-CN" sz="2400" i="1" smtClean="0">
                                <a:latin typeface="Cambria Math" panose="02040503050406030204" pitchFamily="18" charset="0"/>
                              </a:rPr>
                              <m:t>)</m:t>
                            </m:r>
                          </m:den>
                        </m:f>
                        <m:r>
                          <a:rPr lang="en-US" altLang="zh-CN" sz="2400" i="1" smtClean="0">
                            <a:latin typeface="Cambria Math" panose="02040503050406030204" pitchFamily="18" charset="0"/>
                          </a:rPr>
                          <m:t>=1</m:t>
                        </m:r>
                        <m:r>
                          <m:rPr>
                            <m:nor/>
                          </m:rPr>
                          <a:rPr lang="zh-CN" altLang="en-US" sz="2400" dirty="0"/>
                          <m:t>，</m:t>
                        </m:r>
                        <m:r>
                          <a:rPr lang="zh-CN" altLang="en-US" sz="2400" i="1" dirty="0" smtClean="0">
                            <a:latin typeface="Cambria Math" panose="02040503050406030204" pitchFamily="18" charset="0"/>
                          </a:rPr>
                          <m:t>则称为</m:t>
                        </m:r>
                        <m:r>
                          <a:rPr lang="zh-CN" altLang="en-US" sz="2400" i="1" dirty="0" smtClean="0">
                            <a:solidFill>
                              <a:srgbClr val="FF0000"/>
                            </a:solidFill>
                            <a:latin typeface="Cambria Math" panose="02040503050406030204" pitchFamily="18" charset="0"/>
                          </a:rPr>
                          <m:t>等价无穷小量</m:t>
                        </m:r>
                        <m:r>
                          <a:rPr lang="en-US" altLang="zh-CN" sz="2400" i="1" dirty="0" smtClean="0">
                            <a:latin typeface="Cambria Math" panose="02040503050406030204" pitchFamily="18" charset="0"/>
                          </a:rPr>
                          <m:t>,</m:t>
                        </m:r>
                        <m:r>
                          <a:rPr lang="zh-CN" altLang="en-US" sz="2400" i="1" dirty="0" smtClean="0">
                            <a:latin typeface="Cambria Math" panose="02040503050406030204" pitchFamily="18" charset="0"/>
                          </a:rPr>
                          <m:t>记为</m:t>
                        </m:r>
                        <m:r>
                          <a:rPr lang="en-US" altLang="zh-CN" sz="2400" i="1" dirty="0" smtClean="0">
                            <a:latin typeface="Cambria Math" panose="02040503050406030204" pitchFamily="18" charset="0"/>
                          </a:rPr>
                          <m:t>~</m:t>
                        </m:r>
                        <m:r>
                          <a:rPr lang="zh-CN" altLang="en-US" sz="2400" i="1" dirty="0" smtClean="0">
                            <a:latin typeface="Cambria Math" panose="02040503050406030204" pitchFamily="18" charset="0"/>
                          </a:rPr>
                          <m:t>。</m:t>
                        </m:r>
                      </m:e>
                    </m:func>
                  </m:oMath>
                </a14:m>
                <a:endParaRPr lang="zh-CN" altLang="en-US" sz="2400" dirty="0"/>
              </a:p>
            </p:txBody>
          </p:sp>
        </mc:Choice>
        <mc:Fallback>
          <p:sp>
            <p:nvSpPr>
              <p:cNvPr id="5" name="TextBox 4">
                <a:extLst>
                  <a:ext uri="{FF2B5EF4-FFF2-40B4-BE49-F238E27FC236}">
                    <a16:creationId xmlns:a16="http://schemas.microsoft.com/office/drawing/2014/main" id="{928FCB8C-C91B-415D-B5DD-919D3B68EA31}"/>
                  </a:ext>
                </a:extLst>
              </p:cNvPr>
              <p:cNvSpPr txBox="1">
                <a:spLocks noRot="1" noChangeAspect="1" noMove="1" noResize="1" noEditPoints="1" noAdjustHandles="1" noChangeArrowheads="1" noChangeShapeType="1" noTextEdit="1"/>
              </p:cNvSpPr>
              <p:nvPr/>
            </p:nvSpPr>
            <p:spPr>
              <a:xfrm>
                <a:off x="620784" y="2738251"/>
                <a:ext cx="8405769" cy="720134"/>
              </a:xfrm>
              <a:prstGeom prst="rect">
                <a:avLst/>
              </a:prstGeom>
              <a:blipFill>
                <a:blip r:embed="rId3"/>
                <a:stretch>
                  <a:fillRect l="-11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AA9F20-CF30-4C30-BB33-631D17DF48A5}"/>
                  </a:ext>
                </a:extLst>
              </p:cNvPr>
              <p:cNvSpPr txBox="1"/>
              <p:nvPr/>
            </p:nvSpPr>
            <p:spPr>
              <a:xfrm>
                <a:off x="627010" y="3996582"/>
                <a:ext cx="7889980" cy="3199209"/>
              </a:xfrm>
              <a:prstGeom prst="rect">
                <a:avLst/>
              </a:prstGeom>
              <a:noFill/>
            </p:spPr>
            <p:txBody>
              <a:bodyPr wrap="none" rtlCol="0">
                <a:spAutoFit/>
              </a:bodyPr>
              <a:lstStyle/>
              <a:p>
                <a:r>
                  <a:rPr lang="zh-CN" altLang="en-US" sz="2400" dirty="0"/>
                  <a:t>常用的等价无穷小替换：</a:t>
                </a:r>
                <a:endParaRPr lang="en-US" altLang="zh-CN" sz="2400" dirty="0"/>
              </a:p>
              <a:p>
                <a:r>
                  <a:rPr lang="en-US" altLang="zh-CN" sz="2400" dirty="0" err="1"/>
                  <a:t>X~sinX~tanX~arcsinX~arctanX</a:t>
                </a:r>
                <a:r>
                  <a:rPr lang="en-US" altLang="zh-CN" sz="2400" dirty="0"/>
                  <a:t>~</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𝑒</m:t>
                        </m:r>
                      </m:e>
                      <m:sup>
                        <m:r>
                          <a:rPr lang="en-US" altLang="zh-CN" sz="2400" i="1" smtClean="0">
                            <a:latin typeface="Cambria Math" panose="02040503050406030204" pitchFamily="18" charset="0"/>
                          </a:rPr>
                          <m:t>𝑥</m:t>
                        </m:r>
                      </m:sup>
                    </m:sSup>
                    <m:r>
                      <a:rPr lang="en-US" altLang="zh-CN" sz="2400" i="1" smtClean="0">
                        <a:latin typeface="Cambria Math" panose="02040503050406030204" pitchFamily="18" charset="0"/>
                      </a:rPr>
                      <m:t>−1</m:t>
                    </m:r>
                  </m:oMath>
                </a14:m>
                <a:r>
                  <a:rPr lang="en-US" altLang="zh-CN" sz="2400" dirty="0"/>
                  <a:t>~ln(X+1)  </a:t>
                </a:r>
              </a:p>
              <a:p>
                <a:r>
                  <a:rPr lang="en-US" altLang="zh-CN" sz="2400" dirty="0"/>
                  <a:t>(X</a:t>
                </a:r>
                <a:r>
                  <a:rPr lang="pt-BR" altLang="zh-CN" sz="2400" dirty="0"/>
                  <a:t> </a:t>
                </a:r>
                <a14:m>
                  <m:oMath xmlns:m="http://schemas.openxmlformats.org/officeDocument/2006/math">
                    <m:r>
                      <a:rPr lang="pt-BR" altLang="zh-CN" sz="2400" i="1" smtClean="0">
                        <a:latin typeface="Cambria Math" panose="02040503050406030204" pitchFamily="18" charset="0"/>
                      </a:rPr>
                      <m:t>→</m:t>
                    </m:r>
                  </m:oMath>
                </a14:m>
                <a:r>
                  <a:rPr lang="en-US" altLang="zh-CN" sz="2400" dirty="0"/>
                  <a:t>0)</a:t>
                </a:r>
              </a:p>
              <a:p>
                <a:endParaRPr lang="en-US" altLang="zh-CN" sz="2400" dirty="0"/>
              </a:p>
              <a:p>
                <a:r>
                  <a:rPr lang="en-US" altLang="zh-CN" sz="2400" dirty="0"/>
                  <a:t>1-cosX~</a:t>
                </a:r>
                <a14:m>
                  <m:oMath xmlns:m="http://schemas.openxmlformats.org/officeDocument/2006/math">
                    <m:f>
                      <m:fP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𝑋</m:t>
                        </m:r>
                      </m:e>
                      <m:sup>
                        <m:r>
                          <a:rPr lang="en-US" altLang="zh-CN" sz="2400" i="1" smtClean="0">
                            <a:latin typeface="Cambria Math" panose="02040503050406030204" pitchFamily="18" charset="0"/>
                          </a:rPr>
                          <m:t>2</m:t>
                        </m:r>
                      </m:sup>
                    </m:sSup>
                  </m:oMath>
                </a14:m>
                <a:r>
                  <a:rPr lang="en-US" altLang="zh-CN" sz="2400" dirty="0"/>
                  <a:t>  (X</a:t>
                </a:r>
                <a:r>
                  <a:rPr lang="pt-BR" altLang="zh-CN" sz="2400" dirty="0"/>
                  <a:t> </a:t>
                </a:r>
                <a14:m>
                  <m:oMath xmlns:m="http://schemas.openxmlformats.org/officeDocument/2006/math">
                    <m:r>
                      <a:rPr lang="pt-BR" altLang="zh-CN" sz="2400" i="1" smtClean="0">
                        <a:latin typeface="Cambria Math" panose="02040503050406030204" pitchFamily="18" charset="0"/>
                      </a:rPr>
                      <m:t>→</m:t>
                    </m:r>
                  </m:oMath>
                </a14:m>
                <a:r>
                  <a:rPr lang="en-US" altLang="zh-CN" sz="2400" dirty="0"/>
                  <a:t>0)</a:t>
                </a:r>
              </a:p>
              <a:p>
                <a:endParaRPr lang="en-US" altLang="zh-CN" sz="2400" dirty="0"/>
              </a:p>
              <a:p>
                <a:endParaRPr lang="en-US" altLang="zh-CN" sz="2400" dirty="0"/>
              </a:p>
              <a:p>
                <a:endParaRPr lang="zh-CN" altLang="en-US" sz="2400" dirty="0"/>
              </a:p>
            </p:txBody>
          </p:sp>
        </mc:Choice>
        <mc:Fallback xmlns="">
          <p:sp>
            <p:nvSpPr>
              <p:cNvPr id="6" name="TextBox 5">
                <a:extLst>
                  <a:ext uri="{FF2B5EF4-FFF2-40B4-BE49-F238E27FC236}">
                    <a16:creationId xmlns:a16="http://schemas.microsoft.com/office/drawing/2014/main" id="{9AAA9F20-CF30-4C30-BB33-631D17DF48A5}"/>
                  </a:ext>
                </a:extLst>
              </p:cNvPr>
              <p:cNvSpPr txBox="1">
                <a:spLocks noRot="1" noChangeAspect="1" noMove="1" noResize="1" noEditPoints="1" noAdjustHandles="1" noChangeArrowheads="1" noChangeShapeType="1" noTextEdit="1"/>
              </p:cNvSpPr>
              <p:nvPr/>
            </p:nvSpPr>
            <p:spPr>
              <a:xfrm>
                <a:off x="627010" y="3996582"/>
                <a:ext cx="7889980" cy="3199209"/>
              </a:xfrm>
              <a:prstGeom prst="rect">
                <a:avLst/>
              </a:prstGeom>
              <a:blipFill>
                <a:blip r:embed="rId4"/>
                <a:stretch>
                  <a:fillRect l="-1236" t="-1527"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6176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C4E26-67FC-4260-90D4-FED5A1159096}"/>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D7A660D0-4472-4FA9-9383-CC604857EC47}"/>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44</a:t>
            </a:fld>
            <a:endParaRPr kumimoji="1" lang="zh-CN" altLang="en-US" dirty="0">
              <a:solidFill>
                <a:prstClr val="white"/>
              </a:solidFill>
            </a:endParaRPr>
          </a:p>
        </p:txBody>
      </p:sp>
      <p:sp>
        <p:nvSpPr>
          <p:cNvPr id="4" name="文本框 3">
            <a:extLst>
              <a:ext uri="{FF2B5EF4-FFF2-40B4-BE49-F238E27FC236}">
                <a16:creationId xmlns:a16="http://schemas.microsoft.com/office/drawing/2014/main" id="{D68FB5D3-7302-4319-9B47-E89D4FEC7F90}"/>
              </a:ext>
            </a:extLst>
          </p:cNvPr>
          <p:cNvSpPr txBox="1"/>
          <p:nvPr/>
        </p:nvSpPr>
        <p:spPr>
          <a:xfrm>
            <a:off x="3586189" y="2667000"/>
            <a:ext cx="1569660" cy="1754326"/>
          </a:xfrm>
          <a:prstGeom prst="rect">
            <a:avLst/>
          </a:prstGeom>
          <a:noFill/>
        </p:spPr>
        <p:txBody>
          <a:bodyPr wrap="none" rtlCol="0">
            <a:spAutoFit/>
          </a:bodyPr>
          <a:lstStyle/>
          <a:p>
            <a:pPr algn="ctr"/>
            <a:r>
              <a:rPr lang="zh-CN" altLang="en-US" sz="3600" dirty="0"/>
              <a:t>第三章</a:t>
            </a:r>
            <a:endParaRPr lang="en-US" altLang="zh-CN" sz="3600" dirty="0"/>
          </a:p>
          <a:p>
            <a:pPr algn="ctr"/>
            <a:endParaRPr lang="en-US" altLang="zh-CN" sz="3600" dirty="0"/>
          </a:p>
          <a:p>
            <a:pPr algn="ctr"/>
            <a:r>
              <a:rPr lang="zh-CN" altLang="en-US" sz="3600" dirty="0"/>
              <a:t>微分</a:t>
            </a:r>
          </a:p>
        </p:txBody>
      </p:sp>
    </p:spTree>
    <p:extLst>
      <p:ext uri="{BB962C8B-B14F-4D97-AF65-F5344CB8AC3E}">
        <p14:creationId xmlns:p14="http://schemas.microsoft.com/office/powerpoint/2010/main" val="584675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6146" name="Group 2">
            <a:extLst>
              <a:ext uri="{FF2B5EF4-FFF2-40B4-BE49-F238E27FC236}">
                <a16:creationId xmlns:a16="http://schemas.microsoft.com/office/drawing/2014/main" id="{D4FB9FC3-9E2D-498C-9B10-258856742FAF}"/>
              </a:ext>
            </a:extLst>
          </p:cNvPr>
          <p:cNvGrpSpPr>
            <a:grpSpLocks/>
          </p:cNvGrpSpPr>
          <p:nvPr/>
        </p:nvGrpSpPr>
        <p:grpSpPr bwMode="auto">
          <a:xfrm>
            <a:off x="427669" y="1412776"/>
            <a:ext cx="7753350" cy="514350"/>
            <a:chOff x="536" y="820"/>
            <a:chExt cx="4884" cy="324"/>
          </a:xfrm>
        </p:grpSpPr>
        <p:sp>
          <p:nvSpPr>
            <p:cNvPr id="646147" name="Text Box 3">
              <a:extLst>
                <a:ext uri="{FF2B5EF4-FFF2-40B4-BE49-F238E27FC236}">
                  <a16:creationId xmlns:a16="http://schemas.microsoft.com/office/drawing/2014/main" id="{E3694916-AD7D-4E05-82F2-FC74FC2BF359}"/>
                </a:ext>
              </a:extLst>
            </p:cNvPr>
            <p:cNvSpPr txBox="1">
              <a:spLocks noChangeArrowheads="1"/>
            </p:cNvSpPr>
            <p:nvPr/>
          </p:nvSpPr>
          <p:spPr bwMode="auto">
            <a:xfrm>
              <a:off x="536" y="820"/>
              <a:ext cx="7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400" b="1">
                  <a:solidFill>
                    <a:srgbClr val="FF0000"/>
                  </a:solidFill>
                  <a:latin typeface="宋体" panose="02010600030101010101" pitchFamily="2" charset="-122"/>
                </a:rPr>
                <a:t>定义</a:t>
              </a:r>
              <a:r>
                <a:rPr lang="en-US" altLang="zh-CN" sz="2400" b="1">
                  <a:solidFill>
                    <a:srgbClr val="FF0000"/>
                  </a:solidFill>
                </a:rPr>
                <a:t>1</a:t>
              </a:r>
            </a:p>
          </p:txBody>
        </p:sp>
        <p:graphicFrame>
          <p:nvGraphicFramePr>
            <p:cNvPr id="646148" name="Object 4">
              <a:extLst>
                <a:ext uri="{FF2B5EF4-FFF2-40B4-BE49-F238E27FC236}">
                  <a16:creationId xmlns:a16="http://schemas.microsoft.com/office/drawing/2014/main" id="{DB6FAD7C-F37B-44B3-ABC2-0F0CBE8629C9}"/>
                </a:ext>
              </a:extLst>
            </p:cNvPr>
            <p:cNvGraphicFramePr>
              <a:graphicFrameLocks noChangeAspect="1"/>
            </p:cNvGraphicFramePr>
            <p:nvPr/>
          </p:nvGraphicFramePr>
          <p:xfrm>
            <a:off x="1171" y="864"/>
            <a:ext cx="4249" cy="280"/>
          </p:xfrm>
          <a:graphic>
            <a:graphicData uri="http://schemas.openxmlformats.org/presentationml/2006/ole">
              <mc:AlternateContent xmlns:mc="http://schemas.openxmlformats.org/markup-compatibility/2006">
                <mc:Choice xmlns:v="urn:schemas-microsoft-com:vml" Requires="v">
                  <p:oleObj spid="_x0000_s51352" name="Equation" r:id="rId3" imgW="6591240" imgH="444240" progId="Equation.DSMT4">
                    <p:embed/>
                  </p:oleObj>
                </mc:Choice>
                <mc:Fallback>
                  <p:oleObj name="Equation" r:id="rId3" imgW="6591240" imgH="444240" progId="Equation.DSMT4">
                    <p:embed/>
                    <p:pic>
                      <p:nvPicPr>
                        <p:cNvPr id="646148" name="Object 4">
                          <a:extLst>
                            <a:ext uri="{FF2B5EF4-FFF2-40B4-BE49-F238E27FC236}">
                              <a16:creationId xmlns:a16="http://schemas.microsoft.com/office/drawing/2014/main" id="{DB6FAD7C-F37B-44B3-ABC2-0F0CBE862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 y="864"/>
                          <a:ext cx="4249"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46149" name="Group 5">
            <a:extLst>
              <a:ext uri="{FF2B5EF4-FFF2-40B4-BE49-F238E27FC236}">
                <a16:creationId xmlns:a16="http://schemas.microsoft.com/office/drawing/2014/main" id="{0B1F1A0C-18E9-428D-8718-32F5AE97C7DF}"/>
              </a:ext>
            </a:extLst>
          </p:cNvPr>
          <p:cNvGrpSpPr>
            <a:grpSpLocks/>
          </p:cNvGrpSpPr>
          <p:nvPr/>
        </p:nvGrpSpPr>
        <p:grpSpPr bwMode="auto">
          <a:xfrm>
            <a:off x="2924807" y="2138265"/>
            <a:ext cx="5256212" cy="609600"/>
            <a:chOff x="2109" y="1277"/>
            <a:chExt cx="3311" cy="384"/>
          </a:xfrm>
        </p:grpSpPr>
        <p:graphicFrame>
          <p:nvGraphicFramePr>
            <p:cNvPr id="646150" name="Object 6">
              <a:extLst>
                <a:ext uri="{FF2B5EF4-FFF2-40B4-BE49-F238E27FC236}">
                  <a16:creationId xmlns:a16="http://schemas.microsoft.com/office/drawing/2014/main" id="{672D291C-DF05-44CB-BAD9-CC859D9313E8}"/>
                </a:ext>
              </a:extLst>
            </p:cNvPr>
            <p:cNvGraphicFramePr>
              <a:graphicFrameLocks noChangeAspect="1"/>
            </p:cNvGraphicFramePr>
            <p:nvPr/>
          </p:nvGraphicFramePr>
          <p:xfrm>
            <a:off x="2109" y="1277"/>
            <a:ext cx="1720" cy="384"/>
          </p:xfrm>
          <a:graphic>
            <a:graphicData uri="http://schemas.openxmlformats.org/presentationml/2006/ole">
              <mc:AlternateContent xmlns:mc="http://schemas.openxmlformats.org/markup-compatibility/2006">
                <mc:Choice xmlns:v="urn:schemas-microsoft-com:vml" Requires="v">
                  <p:oleObj spid="_x0000_s51353" name="Equation" r:id="rId5" imgW="2730240" imgH="609480" progId="Equation.3">
                    <p:embed/>
                  </p:oleObj>
                </mc:Choice>
                <mc:Fallback>
                  <p:oleObj name="Equation" r:id="rId5" imgW="2730240" imgH="609480" progId="Equation.3">
                    <p:embed/>
                    <p:pic>
                      <p:nvPicPr>
                        <p:cNvPr id="646150" name="Object 6">
                          <a:extLst>
                            <a:ext uri="{FF2B5EF4-FFF2-40B4-BE49-F238E27FC236}">
                              <a16:creationId xmlns:a16="http://schemas.microsoft.com/office/drawing/2014/main" id="{672D291C-DF05-44CB-BAD9-CC859D9313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277"/>
                          <a:ext cx="172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6151" name="Object 7">
              <a:extLst>
                <a:ext uri="{FF2B5EF4-FFF2-40B4-BE49-F238E27FC236}">
                  <a16:creationId xmlns:a16="http://schemas.microsoft.com/office/drawing/2014/main" id="{7C79DB09-047B-4E50-87E1-FC4F73C3DEC1}"/>
                </a:ext>
              </a:extLst>
            </p:cNvPr>
            <p:cNvGraphicFramePr>
              <a:graphicFrameLocks noChangeAspect="1"/>
            </p:cNvGraphicFramePr>
            <p:nvPr/>
          </p:nvGraphicFramePr>
          <p:xfrm>
            <a:off x="5156" y="1344"/>
            <a:ext cx="264" cy="248"/>
          </p:xfrm>
          <a:graphic>
            <a:graphicData uri="http://schemas.openxmlformats.org/presentationml/2006/ole">
              <mc:AlternateContent xmlns:mc="http://schemas.openxmlformats.org/markup-compatibility/2006">
                <mc:Choice xmlns:v="urn:schemas-microsoft-com:vml" Requires="v">
                  <p:oleObj spid="_x0000_s51354" name="Equation" r:id="rId7" imgW="419040" imgH="393480" progId="Equation.3">
                    <p:embed/>
                  </p:oleObj>
                </mc:Choice>
                <mc:Fallback>
                  <p:oleObj name="Equation" r:id="rId7" imgW="419040" imgH="393480" progId="Equation.3">
                    <p:embed/>
                    <p:pic>
                      <p:nvPicPr>
                        <p:cNvPr id="646151" name="Object 7">
                          <a:extLst>
                            <a:ext uri="{FF2B5EF4-FFF2-40B4-BE49-F238E27FC236}">
                              <a16:creationId xmlns:a16="http://schemas.microsoft.com/office/drawing/2014/main" id="{7C79DB09-047B-4E50-87E1-FC4F73C3DE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6" y="1344"/>
                          <a:ext cx="26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6152" name="Text Box 8">
            <a:extLst>
              <a:ext uri="{FF2B5EF4-FFF2-40B4-BE49-F238E27FC236}">
                <a16:creationId xmlns:a16="http://schemas.microsoft.com/office/drawing/2014/main" id="{F6D2A0A1-CD02-4BE9-B610-41AB93CB650D}"/>
              </a:ext>
            </a:extLst>
          </p:cNvPr>
          <p:cNvSpPr txBox="1">
            <a:spLocks noChangeArrowheads="1"/>
          </p:cNvSpPr>
          <p:nvPr/>
        </p:nvSpPr>
        <p:spPr bwMode="auto">
          <a:xfrm>
            <a:off x="1295400" y="381000"/>
            <a:ext cx="60198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50000"/>
              </a:spcBef>
            </a:pPr>
            <a:endParaRPr lang="zh-CN" altLang="zh-CN" sz="4000" b="1">
              <a:solidFill>
                <a:srgbClr val="0000FF"/>
              </a:solidFill>
              <a:latin typeface="华文新魏" panose="02010800040101010101" pitchFamily="2" charset="-122"/>
              <a:ea typeface="华文新魏" panose="02010800040101010101" pitchFamily="2" charset="-122"/>
            </a:endParaRPr>
          </a:p>
        </p:txBody>
      </p:sp>
      <p:sp>
        <p:nvSpPr>
          <p:cNvPr id="646153" name="Text Box 9">
            <a:extLst>
              <a:ext uri="{FF2B5EF4-FFF2-40B4-BE49-F238E27FC236}">
                <a16:creationId xmlns:a16="http://schemas.microsoft.com/office/drawing/2014/main" id="{3B5BABBC-3774-4D16-A705-B745FE9BB1F9}"/>
              </a:ext>
            </a:extLst>
          </p:cNvPr>
          <p:cNvSpPr txBox="1">
            <a:spLocks noChangeArrowheads="1"/>
          </p:cNvSpPr>
          <p:nvPr/>
        </p:nvSpPr>
        <p:spPr bwMode="auto">
          <a:xfrm>
            <a:off x="427669" y="3883225"/>
            <a:ext cx="76247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eaLnBrk="1" hangingPunct="1"/>
            <a:r>
              <a:rPr lang="zh-CN" altLang="en-US" sz="2400" dirty="0"/>
              <a:t>由定义</a:t>
            </a:r>
            <a:r>
              <a:rPr lang="en-US" altLang="zh-CN" sz="2400" dirty="0"/>
              <a:t>1</a:t>
            </a:r>
            <a:r>
              <a:rPr lang="zh-CN" altLang="en-US" sz="2400" dirty="0"/>
              <a:t>知，我们是通过函数的极限来定义连续</a:t>
            </a:r>
          </a:p>
        </p:txBody>
      </p:sp>
      <p:graphicFrame>
        <p:nvGraphicFramePr>
          <p:cNvPr id="646154" name="Object 10">
            <a:extLst>
              <a:ext uri="{FF2B5EF4-FFF2-40B4-BE49-F238E27FC236}">
                <a16:creationId xmlns:a16="http://schemas.microsoft.com/office/drawing/2014/main" id="{54CEACBA-185C-414F-8B92-D89D68D924EC}"/>
              </a:ext>
            </a:extLst>
          </p:cNvPr>
          <p:cNvGraphicFramePr>
            <a:graphicFrameLocks noChangeAspect="1"/>
          </p:cNvGraphicFramePr>
          <p:nvPr/>
        </p:nvGraphicFramePr>
        <p:xfrm>
          <a:off x="508632" y="5316738"/>
          <a:ext cx="7785100" cy="457200"/>
        </p:xfrm>
        <a:graphic>
          <a:graphicData uri="http://schemas.openxmlformats.org/presentationml/2006/ole">
            <mc:AlternateContent xmlns:mc="http://schemas.openxmlformats.org/markup-compatibility/2006">
              <mc:Choice xmlns:v="urn:schemas-microsoft-com:vml" Requires="v">
                <p:oleObj spid="_x0000_s51355" name="Equation" r:id="rId9" imgW="7785000" imgH="457200" progId="Equation.DSMT4">
                  <p:embed/>
                </p:oleObj>
              </mc:Choice>
              <mc:Fallback>
                <p:oleObj name="Equation" r:id="rId9" imgW="7785000" imgH="457200" progId="Equation.DSMT4">
                  <p:embed/>
                  <p:pic>
                    <p:nvPicPr>
                      <p:cNvPr id="646154" name="Object 10">
                        <a:extLst>
                          <a:ext uri="{FF2B5EF4-FFF2-40B4-BE49-F238E27FC236}">
                            <a16:creationId xmlns:a16="http://schemas.microsoft.com/office/drawing/2014/main" id="{54CEACBA-185C-414F-8B92-D89D68D924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632" y="5316738"/>
                        <a:ext cx="7785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6155" name="Rectangle 11">
            <a:extLst>
              <a:ext uri="{FF2B5EF4-FFF2-40B4-BE49-F238E27FC236}">
                <a16:creationId xmlns:a16="http://schemas.microsoft.com/office/drawing/2014/main" id="{F05CB82D-D3C8-4B5C-9829-306E828498D4}"/>
              </a:ext>
            </a:extLst>
          </p:cNvPr>
          <p:cNvSpPr>
            <a:spLocks noGrp="1" noChangeArrowheads="1"/>
          </p:cNvSpPr>
          <p:nvPr>
            <p:ph type="title"/>
          </p:nvPr>
        </p:nvSpPr>
        <p:spPr>
          <a:noFill/>
          <a:ln/>
        </p:spPr>
        <p:txBody>
          <a:bodyPr/>
          <a:lstStyle/>
          <a:p>
            <a:pPr algn="l"/>
            <a:r>
              <a:rPr lang="zh-CN" altLang="en-US" sz="3600">
                <a:solidFill>
                  <a:srgbClr val="0000FF"/>
                </a:solidFill>
                <a:latin typeface="华文新魏" panose="02010800040101010101" pitchFamily="2" charset="-122"/>
                <a:ea typeface="华文新魏" panose="02010800040101010101" pitchFamily="2" charset="-122"/>
              </a:rPr>
              <a:t>一、函数在一点的连续性</a:t>
            </a:r>
            <a:endParaRPr lang="zh-CN" altLang="en-US" sz="3600"/>
          </a:p>
        </p:txBody>
      </p:sp>
      <p:graphicFrame>
        <p:nvGraphicFramePr>
          <p:cNvPr id="646159" name="Object 15">
            <a:extLst>
              <a:ext uri="{FF2B5EF4-FFF2-40B4-BE49-F238E27FC236}">
                <a16:creationId xmlns:a16="http://schemas.microsoft.com/office/drawing/2014/main" id="{717C475E-FB98-4AD4-BE8F-3D3269E5B652}"/>
              </a:ext>
            </a:extLst>
          </p:cNvPr>
          <p:cNvGraphicFramePr>
            <a:graphicFrameLocks noGrp="1" noChangeAspect="1"/>
          </p:cNvGraphicFramePr>
          <p:nvPr>
            <p:ph idx="4294967295"/>
          </p:nvPr>
        </p:nvGraphicFramePr>
        <p:xfrm>
          <a:off x="495932" y="2892327"/>
          <a:ext cx="3482975" cy="434975"/>
        </p:xfrm>
        <a:graphic>
          <a:graphicData uri="http://schemas.openxmlformats.org/presentationml/2006/ole">
            <mc:AlternateContent xmlns:mc="http://schemas.openxmlformats.org/markup-compatibility/2006">
              <mc:Choice xmlns:v="urn:schemas-microsoft-com:vml" Requires="v">
                <p:oleObj spid="_x0000_s51356" name="Equation" r:id="rId11" imgW="3555720" imgH="444240" progId="Equation.DSMT4">
                  <p:embed/>
                </p:oleObj>
              </mc:Choice>
              <mc:Fallback>
                <p:oleObj name="Equation" r:id="rId11" imgW="3555720" imgH="444240" progId="Equation.DSMT4">
                  <p:embed/>
                  <p:pic>
                    <p:nvPicPr>
                      <p:cNvPr id="646159" name="Object 15">
                        <a:extLst>
                          <a:ext uri="{FF2B5EF4-FFF2-40B4-BE49-F238E27FC236}">
                            <a16:creationId xmlns:a16="http://schemas.microsoft.com/office/drawing/2014/main" id="{717C475E-FB98-4AD4-BE8F-3D3269E5B652}"/>
                          </a:ext>
                        </a:extLst>
                      </p:cNvPr>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932" y="2892327"/>
                        <a:ext cx="34829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46156" name="Group 12">
            <a:extLst>
              <a:ext uri="{FF2B5EF4-FFF2-40B4-BE49-F238E27FC236}">
                <a16:creationId xmlns:a16="http://schemas.microsoft.com/office/drawing/2014/main" id="{A5F5DCEC-5946-46FD-B706-4DA56C821339}"/>
              </a:ext>
            </a:extLst>
          </p:cNvPr>
          <p:cNvGrpSpPr>
            <a:grpSpLocks/>
          </p:cNvGrpSpPr>
          <p:nvPr/>
        </p:nvGrpSpPr>
        <p:grpSpPr bwMode="auto">
          <a:xfrm>
            <a:off x="434019" y="4556326"/>
            <a:ext cx="7367588" cy="461963"/>
            <a:chOff x="532" y="2544"/>
            <a:chExt cx="4641" cy="291"/>
          </a:xfrm>
        </p:grpSpPr>
        <p:sp>
          <p:nvSpPr>
            <p:cNvPr id="646157" name="Text Box 13">
              <a:extLst>
                <a:ext uri="{FF2B5EF4-FFF2-40B4-BE49-F238E27FC236}">
                  <a16:creationId xmlns:a16="http://schemas.microsoft.com/office/drawing/2014/main" id="{E474D3DD-47E6-4AD5-BB6B-F4830D390366}"/>
                </a:ext>
              </a:extLst>
            </p:cNvPr>
            <p:cNvSpPr txBox="1">
              <a:spLocks noChangeArrowheads="1"/>
            </p:cNvSpPr>
            <p:nvPr/>
          </p:nvSpPr>
          <p:spPr bwMode="auto">
            <a:xfrm>
              <a:off x="532" y="2544"/>
              <a:ext cx="37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400" dirty="0"/>
                <a:t>性的，换句话说连续就是指</a:t>
              </a:r>
              <a:endParaRPr lang="zh-CN" altLang="en-US" sz="1600" dirty="0"/>
            </a:p>
          </p:txBody>
        </p:sp>
        <p:graphicFrame>
          <p:nvGraphicFramePr>
            <p:cNvPr id="646158" name="Object 14">
              <a:extLst>
                <a:ext uri="{FF2B5EF4-FFF2-40B4-BE49-F238E27FC236}">
                  <a16:creationId xmlns:a16="http://schemas.microsoft.com/office/drawing/2014/main" id="{AFC8C6D2-0FB7-4692-8973-299377DBB5F8}"/>
                </a:ext>
              </a:extLst>
            </p:cNvPr>
            <p:cNvGraphicFramePr>
              <a:graphicFrameLocks noChangeAspect="1"/>
            </p:cNvGraphicFramePr>
            <p:nvPr/>
          </p:nvGraphicFramePr>
          <p:xfrm>
            <a:off x="3045" y="2547"/>
            <a:ext cx="2128" cy="288"/>
          </p:xfrm>
          <a:graphic>
            <a:graphicData uri="http://schemas.openxmlformats.org/presentationml/2006/ole">
              <mc:AlternateContent xmlns:mc="http://schemas.openxmlformats.org/markup-compatibility/2006">
                <mc:Choice xmlns:v="urn:schemas-microsoft-com:vml" Requires="v">
                  <p:oleObj spid="_x0000_s51357" name="Equation" r:id="rId13" imgW="3377880" imgH="457200" progId="Equation.DSMT4">
                    <p:embed/>
                  </p:oleObj>
                </mc:Choice>
                <mc:Fallback>
                  <p:oleObj name="Equation" r:id="rId13" imgW="3377880" imgH="457200" progId="Equation.DSMT4">
                    <p:embed/>
                    <p:pic>
                      <p:nvPicPr>
                        <p:cNvPr id="646158" name="Object 14">
                          <a:extLst>
                            <a:ext uri="{FF2B5EF4-FFF2-40B4-BE49-F238E27FC236}">
                              <a16:creationId xmlns:a16="http://schemas.microsoft.com/office/drawing/2014/main" id="{AFC8C6D2-0FB7-4692-8973-299377DBB5F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5" y="2547"/>
                          <a:ext cx="21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91408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7170" name="Object 2">
            <a:extLst>
              <a:ext uri="{FF2B5EF4-FFF2-40B4-BE49-F238E27FC236}">
                <a16:creationId xmlns:a16="http://schemas.microsoft.com/office/drawing/2014/main" id="{F66C2C4A-EB8E-4114-887D-BA5F61CCA75A}"/>
              </a:ext>
            </a:extLst>
          </p:cNvPr>
          <p:cNvGraphicFramePr>
            <a:graphicFrameLocks noChangeAspect="1"/>
          </p:cNvGraphicFramePr>
          <p:nvPr/>
        </p:nvGraphicFramePr>
        <p:xfrm>
          <a:off x="2915767" y="2204939"/>
          <a:ext cx="2882900" cy="712787"/>
        </p:xfrm>
        <a:graphic>
          <a:graphicData uri="http://schemas.openxmlformats.org/presentationml/2006/ole">
            <mc:AlternateContent xmlns:mc="http://schemas.openxmlformats.org/markup-compatibility/2006">
              <mc:Choice xmlns:v="urn:schemas-microsoft-com:vml" Requires="v">
                <p:oleObj spid="_x0000_s52376" name="Equation" r:id="rId3" imgW="1130040" imgH="279360" progId="Equation.DSMT4">
                  <p:embed/>
                </p:oleObj>
              </mc:Choice>
              <mc:Fallback>
                <p:oleObj name="Equation" r:id="rId3" imgW="1130040" imgH="279360" progId="Equation.DSMT4">
                  <p:embed/>
                  <p:pic>
                    <p:nvPicPr>
                      <p:cNvPr id="647170" name="Object 2">
                        <a:extLst>
                          <a:ext uri="{FF2B5EF4-FFF2-40B4-BE49-F238E27FC236}">
                            <a16:creationId xmlns:a16="http://schemas.microsoft.com/office/drawing/2014/main" id="{F66C2C4A-EB8E-4114-887D-BA5F61CCA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767" y="2204939"/>
                        <a:ext cx="2882900"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7176" name="Text Box 8">
            <a:extLst>
              <a:ext uri="{FF2B5EF4-FFF2-40B4-BE49-F238E27FC236}">
                <a16:creationId xmlns:a16="http://schemas.microsoft.com/office/drawing/2014/main" id="{3614DFF1-4C8B-4286-9528-3D4A6B6619E8}"/>
              </a:ext>
            </a:extLst>
          </p:cNvPr>
          <p:cNvSpPr txBox="1">
            <a:spLocks noChangeArrowheads="1"/>
          </p:cNvSpPr>
          <p:nvPr/>
        </p:nvSpPr>
        <p:spPr bwMode="auto">
          <a:xfrm>
            <a:off x="899642" y="1412776"/>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a:t>例如：</a:t>
            </a:r>
          </a:p>
        </p:txBody>
      </p:sp>
      <p:graphicFrame>
        <p:nvGraphicFramePr>
          <p:cNvPr id="647177" name="Object 9">
            <a:extLst>
              <a:ext uri="{FF2B5EF4-FFF2-40B4-BE49-F238E27FC236}">
                <a16:creationId xmlns:a16="http://schemas.microsoft.com/office/drawing/2014/main" id="{1E881460-75A3-4FC9-9F51-9144FD7DCA75}"/>
              </a:ext>
            </a:extLst>
          </p:cNvPr>
          <p:cNvGraphicFramePr>
            <a:graphicFrameLocks noChangeAspect="1"/>
          </p:cNvGraphicFramePr>
          <p:nvPr/>
        </p:nvGraphicFramePr>
        <p:xfrm>
          <a:off x="1907704" y="1412776"/>
          <a:ext cx="4254500" cy="539750"/>
        </p:xfrm>
        <a:graphic>
          <a:graphicData uri="http://schemas.openxmlformats.org/presentationml/2006/ole">
            <mc:AlternateContent xmlns:mc="http://schemas.openxmlformats.org/markup-compatibility/2006">
              <mc:Choice xmlns:v="urn:schemas-microsoft-com:vml" Requires="v">
                <p:oleObj spid="_x0000_s52377" name="Equation" r:id="rId5" imgW="1701720" imgH="215640" progId="Equation.DSMT4">
                  <p:embed/>
                </p:oleObj>
              </mc:Choice>
              <mc:Fallback>
                <p:oleObj name="Equation" r:id="rId5" imgW="1701720" imgH="215640" progId="Equation.DSMT4">
                  <p:embed/>
                  <p:pic>
                    <p:nvPicPr>
                      <p:cNvPr id="647177" name="Object 9">
                        <a:extLst>
                          <a:ext uri="{FF2B5EF4-FFF2-40B4-BE49-F238E27FC236}">
                            <a16:creationId xmlns:a16="http://schemas.microsoft.com/office/drawing/2014/main" id="{1E881460-75A3-4FC9-9F51-9144FD7DCA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1412776"/>
                        <a:ext cx="42545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7178" name="Text Box 10">
            <a:extLst>
              <a:ext uri="{FF2B5EF4-FFF2-40B4-BE49-F238E27FC236}">
                <a16:creationId xmlns:a16="http://schemas.microsoft.com/office/drawing/2014/main" id="{5B7BFBAB-7A6B-417D-AF01-5860486412BE}"/>
              </a:ext>
            </a:extLst>
          </p:cNvPr>
          <p:cNvSpPr txBox="1">
            <a:spLocks noChangeArrowheads="1"/>
          </p:cNvSpPr>
          <p:nvPr/>
        </p:nvSpPr>
        <p:spPr bwMode="auto">
          <a:xfrm>
            <a:off x="6157442" y="1412776"/>
            <a:ext cx="1905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50000"/>
              </a:spcBef>
            </a:pPr>
            <a:r>
              <a:rPr lang="zh-CN" altLang="en-US" sz="2800">
                <a:latin typeface="宋体" panose="02010600030101010101" pitchFamily="2" charset="-122"/>
              </a:rPr>
              <a:t>这是因为</a:t>
            </a:r>
          </a:p>
        </p:txBody>
      </p:sp>
      <p:grpSp>
        <p:nvGrpSpPr>
          <p:cNvPr id="647185" name="Group 17">
            <a:extLst>
              <a:ext uri="{FF2B5EF4-FFF2-40B4-BE49-F238E27FC236}">
                <a16:creationId xmlns:a16="http://schemas.microsoft.com/office/drawing/2014/main" id="{ADDFB0D7-A1A9-4AA2-A785-8C32AA4268D7}"/>
              </a:ext>
            </a:extLst>
          </p:cNvPr>
          <p:cNvGrpSpPr>
            <a:grpSpLocks/>
          </p:cNvGrpSpPr>
          <p:nvPr/>
        </p:nvGrpSpPr>
        <p:grpSpPr bwMode="auto">
          <a:xfrm>
            <a:off x="2015654" y="3070126"/>
            <a:ext cx="5300663" cy="3136900"/>
            <a:chOff x="1224" y="1480"/>
            <a:chExt cx="3339" cy="1976"/>
          </a:xfrm>
        </p:grpSpPr>
        <p:graphicFrame>
          <p:nvGraphicFramePr>
            <p:cNvPr id="647172" name="Object 4">
              <a:extLst>
                <a:ext uri="{FF2B5EF4-FFF2-40B4-BE49-F238E27FC236}">
                  <a16:creationId xmlns:a16="http://schemas.microsoft.com/office/drawing/2014/main" id="{3013922D-B709-4F0F-85F7-E7411F77C81C}"/>
                </a:ext>
              </a:extLst>
            </p:cNvPr>
            <p:cNvGraphicFramePr>
              <a:graphicFrameLocks noChangeAspect="1"/>
            </p:cNvGraphicFramePr>
            <p:nvPr/>
          </p:nvGraphicFramePr>
          <p:xfrm>
            <a:off x="3860" y="1908"/>
            <a:ext cx="703" cy="331"/>
          </p:xfrm>
          <a:graphic>
            <a:graphicData uri="http://schemas.openxmlformats.org/presentationml/2006/ole">
              <mc:AlternateContent xmlns:mc="http://schemas.openxmlformats.org/markup-compatibility/2006">
                <mc:Choice xmlns:v="urn:schemas-microsoft-com:vml" Requires="v">
                  <p:oleObj spid="_x0000_s52378" name="Equation" r:id="rId7" imgW="431640" imgH="203040" progId="Equation.DSMT4">
                    <p:embed/>
                  </p:oleObj>
                </mc:Choice>
                <mc:Fallback>
                  <p:oleObj name="Equation" r:id="rId7" imgW="431640" imgH="203040" progId="Equation.DSMT4">
                    <p:embed/>
                    <p:pic>
                      <p:nvPicPr>
                        <p:cNvPr id="647172" name="Object 4">
                          <a:extLst>
                            <a:ext uri="{FF2B5EF4-FFF2-40B4-BE49-F238E27FC236}">
                              <a16:creationId xmlns:a16="http://schemas.microsoft.com/office/drawing/2014/main" id="{3013922D-B709-4F0F-85F7-E7411F77C8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0" y="1908"/>
                          <a:ext cx="703"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7173" name="Line 5">
              <a:extLst>
                <a:ext uri="{FF2B5EF4-FFF2-40B4-BE49-F238E27FC236}">
                  <a16:creationId xmlns:a16="http://schemas.microsoft.com/office/drawing/2014/main" id="{CFAE714E-D384-49A6-B36F-D2EC4CC822AB}"/>
                </a:ext>
              </a:extLst>
            </p:cNvPr>
            <p:cNvSpPr>
              <a:spLocks noChangeShapeType="1"/>
            </p:cNvSpPr>
            <p:nvPr/>
          </p:nvSpPr>
          <p:spPr bwMode="auto">
            <a:xfrm flipV="1">
              <a:off x="2376" y="2016"/>
              <a:ext cx="912" cy="9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7174" name="Line 6">
              <a:extLst>
                <a:ext uri="{FF2B5EF4-FFF2-40B4-BE49-F238E27FC236}">
                  <a16:creationId xmlns:a16="http://schemas.microsoft.com/office/drawing/2014/main" id="{3A29C032-59A1-4A9E-8D50-622B606CDBB7}"/>
                </a:ext>
              </a:extLst>
            </p:cNvPr>
            <p:cNvSpPr>
              <a:spLocks noChangeShapeType="1"/>
            </p:cNvSpPr>
            <p:nvPr/>
          </p:nvSpPr>
          <p:spPr bwMode="auto">
            <a:xfrm flipH="1" flipV="1">
              <a:off x="1429" y="1979"/>
              <a:ext cx="947" cy="949"/>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47179" name="Group 11">
              <a:extLst>
                <a:ext uri="{FF2B5EF4-FFF2-40B4-BE49-F238E27FC236}">
                  <a16:creationId xmlns:a16="http://schemas.microsoft.com/office/drawing/2014/main" id="{07E46EE2-3248-487E-AF69-0A07740CEABE}"/>
                </a:ext>
              </a:extLst>
            </p:cNvPr>
            <p:cNvGrpSpPr>
              <a:grpSpLocks/>
            </p:cNvGrpSpPr>
            <p:nvPr/>
          </p:nvGrpSpPr>
          <p:grpSpPr bwMode="auto">
            <a:xfrm>
              <a:off x="1224" y="1480"/>
              <a:ext cx="2451" cy="1976"/>
              <a:chOff x="1224" y="1480"/>
              <a:chExt cx="2451" cy="1976"/>
            </a:xfrm>
          </p:grpSpPr>
          <p:sp>
            <p:nvSpPr>
              <p:cNvPr id="647180" name="Line 12">
                <a:extLst>
                  <a:ext uri="{FF2B5EF4-FFF2-40B4-BE49-F238E27FC236}">
                    <a16:creationId xmlns:a16="http://schemas.microsoft.com/office/drawing/2014/main" id="{586DB41C-FE3C-4E65-9A15-4EE158045A23}"/>
                  </a:ext>
                </a:extLst>
              </p:cNvPr>
              <p:cNvSpPr>
                <a:spLocks noChangeShapeType="1"/>
              </p:cNvSpPr>
              <p:nvPr/>
            </p:nvSpPr>
            <p:spPr bwMode="auto">
              <a:xfrm>
                <a:off x="1224" y="2928"/>
                <a:ext cx="2448" cy="0"/>
              </a:xfrm>
              <a:prstGeom prst="line">
                <a:avLst/>
              </a:prstGeom>
              <a:noFill/>
              <a:ln w="158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7181" name="Line 13">
                <a:extLst>
                  <a:ext uri="{FF2B5EF4-FFF2-40B4-BE49-F238E27FC236}">
                    <a16:creationId xmlns:a16="http://schemas.microsoft.com/office/drawing/2014/main" id="{927A8478-8DF8-4D19-BAB5-2D7C24A2A4A6}"/>
                  </a:ext>
                </a:extLst>
              </p:cNvPr>
              <p:cNvSpPr>
                <a:spLocks noChangeShapeType="1"/>
              </p:cNvSpPr>
              <p:nvPr/>
            </p:nvSpPr>
            <p:spPr bwMode="auto">
              <a:xfrm flipV="1">
                <a:off x="2376" y="1488"/>
                <a:ext cx="0" cy="1968"/>
              </a:xfrm>
              <a:prstGeom prst="line">
                <a:avLst/>
              </a:prstGeom>
              <a:noFill/>
              <a:ln w="158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7182" name="Object 14">
                <a:extLst>
                  <a:ext uri="{FF2B5EF4-FFF2-40B4-BE49-F238E27FC236}">
                    <a16:creationId xmlns:a16="http://schemas.microsoft.com/office/drawing/2014/main" id="{74A73398-D574-4C84-8CDC-0200B592F369}"/>
                  </a:ext>
                </a:extLst>
              </p:cNvPr>
              <p:cNvGraphicFramePr>
                <a:graphicFrameLocks noChangeAspect="1"/>
              </p:cNvGraphicFramePr>
              <p:nvPr/>
            </p:nvGraphicFramePr>
            <p:xfrm>
              <a:off x="3515" y="2976"/>
              <a:ext cx="160" cy="152"/>
            </p:xfrm>
            <a:graphic>
              <a:graphicData uri="http://schemas.openxmlformats.org/presentationml/2006/ole">
                <mc:AlternateContent xmlns:mc="http://schemas.openxmlformats.org/markup-compatibility/2006">
                  <mc:Choice xmlns:v="urn:schemas-microsoft-com:vml" Requires="v">
                    <p:oleObj spid="_x0000_s52379" name="Equation" r:id="rId9" imgW="253800" imgH="241200" progId="Equation.3">
                      <p:embed/>
                    </p:oleObj>
                  </mc:Choice>
                  <mc:Fallback>
                    <p:oleObj name="Equation" r:id="rId9" imgW="253800" imgH="241200" progId="Equation.3">
                      <p:embed/>
                      <p:pic>
                        <p:nvPicPr>
                          <p:cNvPr id="647182" name="Object 14">
                            <a:extLst>
                              <a:ext uri="{FF2B5EF4-FFF2-40B4-BE49-F238E27FC236}">
                                <a16:creationId xmlns:a16="http://schemas.microsoft.com/office/drawing/2014/main" id="{74A73398-D574-4C84-8CDC-0200B592F3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5" y="2976"/>
                            <a:ext cx="16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7183" name="Object 15">
                <a:extLst>
                  <a:ext uri="{FF2B5EF4-FFF2-40B4-BE49-F238E27FC236}">
                    <a16:creationId xmlns:a16="http://schemas.microsoft.com/office/drawing/2014/main" id="{3D4A0511-A273-45D0-9706-6CF9234EA0EF}"/>
                  </a:ext>
                </a:extLst>
              </p:cNvPr>
              <p:cNvGraphicFramePr>
                <a:graphicFrameLocks noChangeAspect="1"/>
              </p:cNvGraphicFramePr>
              <p:nvPr/>
            </p:nvGraphicFramePr>
            <p:xfrm>
              <a:off x="2154" y="1480"/>
              <a:ext cx="160" cy="200"/>
            </p:xfrm>
            <a:graphic>
              <a:graphicData uri="http://schemas.openxmlformats.org/presentationml/2006/ole">
                <mc:AlternateContent xmlns:mc="http://schemas.openxmlformats.org/markup-compatibility/2006">
                  <mc:Choice xmlns:v="urn:schemas-microsoft-com:vml" Requires="v">
                    <p:oleObj spid="_x0000_s52380" name="Equation" r:id="rId11" imgW="253800" imgH="317160" progId="Equation.3">
                      <p:embed/>
                    </p:oleObj>
                  </mc:Choice>
                  <mc:Fallback>
                    <p:oleObj name="Equation" r:id="rId11" imgW="253800" imgH="317160" progId="Equation.3">
                      <p:embed/>
                      <p:pic>
                        <p:nvPicPr>
                          <p:cNvPr id="647183" name="Object 15">
                            <a:extLst>
                              <a:ext uri="{FF2B5EF4-FFF2-40B4-BE49-F238E27FC236}">
                                <a16:creationId xmlns:a16="http://schemas.microsoft.com/office/drawing/2014/main" id="{3D4A0511-A273-45D0-9706-6CF9234EA0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4" y="1480"/>
                            <a:ext cx="16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7184" name="Object 16">
                <a:extLst>
                  <a:ext uri="{FF2B5EF4-FFF2-40B4-BE49-F238E27FC236}">
                    <a16:creationId xmlns:a16="http://schemas.microsoft.com/office/drawing/2014/main" id="{87148B47-138E-4845-BE90-77FC39EFC8D3}"/>
                  </a:ext>
                </a:extLst>
              </p:cNvPr>
              <p:cNvGraphicFramePr>
                <a:graphicFrameLocks noChangeAspect="1"/>
              </p:cNvGraphicFramePr>
              <p:nvPr/>
            </p:nvGraphicFramePr>
            <p:xfrm>
              <a:off x="2154" y="2976"/>
              <a:ext cx="184" cy="200"/>
            </p:xfrm>
            <a:graphic>
              <a:graphicData uri="http://schemas.openxmlformats.org/presentationml/2006/ole">
                <mc:AlternateContent xmlns:mc="http://schemas.openxmlformats.org/markup-compatibility/2006">
                  <mc:Choice xmlns:v="urn:schemas-microsoft-com:vml" Requires="v">
                    <p:oleObj spid="_x0000_s52381" name="Equation" r:id="rId13" imgW="291960" imgH="317160" progId="Equation.DSMT4">
                      <p:embed/>
                    </p:oleObj>
                  </mc:Choice>
                  <mc:Fallback>
                    <p:oleObj name="Equation" r:id="rId13" imgW="291960" imgH="317160" progId="Equation.DSMT4">
                      <p:embed/>
                      <p:pic>
                        <p:nvPicPr>
                          <p:cNvPr id="647184" name="Object 16">
                            <a:extLst>
                              <a:ext uri="{FF2B5EF4-FFF2-40B4-BE49-F238E27FC236}">
                                <a16:creationId xmlns:a16="http://schemas.microsoft.com/office/drawing/2014/main" id="{87148B47-138E-4845-BE90-77FC39EFC8D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4" y="2976"/>
                            <a:ext cx="1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4175135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8194" name="Group 2">
            <a:extLst>
              <a:ext uri="{FF2B5EF4-FFF2-40B4-BE49-F238E27FC236}">
                <a16:creationId xmlns:a16="http://schemas.microsoft.com/office/drawing/2014/main" id="{CE048FC2-39D7-49B7-8615-32556A516EE6}"/>
              </a:ext>
            </a:extLst>
          </p:cNvPr>
          <p:cNvGrpSpPr>
            <a:grpSpLocks/>
          </p:cNvGrpSpPr>
          <p:nvPr/>
        </p:nvGrpSpPr>
        <p:grpSpPr bwMode="auto">
          <a:xfrm>
            <a:off x="910705" y="2791495"/>
            <a:ext cx="7507287" cy="558800"/>
            <a:chOff x="583" y="1706"/>
            <a:chExt cx="4729" cy="352"/>
          </a:xfrm>
        </p:grpSpPr>
        <p:graphicFrame>
          <p:nvGraphicFramePr>
            <p:cNvPr id="648195" name="Object 3">
              <a:extLst>
                <a:ext uri="{FF2B5EF4-FFF2-40B4-BE49-F238E27FC236}">
                  <a16:creationId xmlns:a16="http://schemas.microsoft.com/office/drawing/2014/main" id="{1BF3EC93-CC8D-4086-B3CA-5745F7F57F1F}"/>
                </a:ext>
              </a:extLst>
            </p:cNvPr>
            <p:cNvGraphicFramePr>
              <a:graphicFrameLocks noChangeAspect="1"/>
            </p:cNvGraphicFramePr>
            <p:nvPr/>
          </p:nvGraphicFramePr>
          <p:xfrm>
            <a:off x="583" y="1707"/>
            <a:ext cx="2752" cy="272"/>
          </p:xfrm>
          <a:graphic>
            <a:graphicData uri="http://schemas.openxmlformats.org/presentationml/2006/ole">
              <mc:AlternateContent xmlns:mc="http://schemas.openxmlformats.org/markup-compatibility/2006">
                <mc:Choice xmlns:v="urn:schemas-microsoft-com:vml" Requires="v">
                  <p:oleObj spid="_x0000_s53425" name="Equation" r:id="rId3" imgW="4368600" imgH="431640" progId="Equation.DSMT4">
                    <p:embed/>
                  </p:oleObj>
                </mc:Choice>
                <mc:Fallback>
                  <p:oleObj name="Equation" r:id="rId3" imgW="4368600" imgH="431640" progId="Equation.DSMT4">
                    <p:embed/>
                    <p:pic>
                      <p:nvPicPr>
                        <p:cNvPr id="648195" name="Object 3">
                          <a:extLst>
                            <a:ext uri="{FF2B5EF4-FFF2-40B4-BE49-F238E27FC236}">
                              <a16:creationId xmlns:a16="http://schemas.microsoft.com/office/drawing/2014/main" id="{1BF3EC93-CC8D-4086-B3CA-5745F7F57F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 y="1707"/>
                          <a:ext cx="275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8196" name="Object 4">
              <a:extLst>
                <a:ext uri="{FF2B5EF4-FFF2-40B4-BE49-F238E27FC236}">
                  <a16:creationId xmlns:a16="http://schemas.microsoft.com/office/drawing/2014/main" id="{B032D733-64B1-40C5-8540-9AF5C36AFE13}"/>
                </a:ext>
              </a:extLst>
            </p:cNvPr>
            <p:cNvGraphicFramePr>
              <a:graphicFrameLocks noChangeAspect="1"/>
            </p:cNvGraphicFramePr>
            <p:nvPr/>
          </p:nvGraphicFramePr>
          <p:xfrm>
            <a:off x="3424" y="1706"/>
            <a:ext cx="1888" cy="352"/>
          </p:xfrm>
          <a:graphic>
            <a:graphicData uri="http://schemas.openxmlformats.org/presentationml/2006/ole">
              <mc:AlternateContent xmlns:mc="http://schemas.openxmlformats.org/markup-compatibility/2006">
                <mc:Choice xmlns:v="urn:schemas-microsoft-com:vml" Requires="v">
                  <p:oleObj spid="_x0000_s53426" name="Equation" r:id="rId5" imgW="2997000" imgH="558720" progId="Equation.3">
                    <p:embed/>
                  </p:oleObj>
                </mc:Choice>
                <mc:Fallback>
                  <p:oleObj name="Equation" r:id="rId5" imgW="2997000" imgH="558720" progId="Equation.3">
                    <p:embed/>
                    <p:pic>
                      <p:nvPicPr>
                        <p:cNvPr id="648196" name="Object 4">
                          <a:extLst>
                            <a:ext uri="{FF2B5EF4-FFF2-40B4-BE49-F238E27FC236}">
                              <a16:creationId xmlns:a16="http://schemas.microsoft.com/office/drawing/2014/main" id="{B032D733-64B1-40C5-8540-9AF5C36AFE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1706"/>
                          <a:ext cx="188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8197" name="Text Box 5">
            <a:extLst>
              <a:ext uri="{FF2B5EF4-FFF2-40B4-BE49-F238E27FC236}">
                <a16:creationId xmlns:a16="http://schemas.microsoft.com/office/drawing/2014/main" id="{C7D39F03-96F1-4975-889F-286A93CFDFE1}"/>
              </a:ext>
            </a:extLst>
          </p:cNvPr>
          <p:cNvSpPr txBox="1">
            <a:spLocks noChangeArrowheads="1"/>
          </p:cNvSpPr>
          <p:nvPr/>
        </p:nvSpPr>
        <p:spPr bwMode="auto">
          <a:xfrm>
            <a:off x="910705" y="1484983"/>
            <a:ext cx="2819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spcBef>
                <a:spcPct val="50000"/>
              </a:spcBef>
            </a:pPr>
            <a:r>
              <a:rPr lang="zh-CN" altLang="en-US" sz="2800" b="1" dirty="0">
                <a:latin typeface="宋体" panose="02010600030101010101" pitchFamily="2" charset="-122"/>
              </a:rPr>
              <a:t>函数</a:t>
            </a:r>
          </a:p>
        </p:txBody>
      </p:sp>
      <p:graphicFrame>
        <p:nvGraphicFramePr>
          <p:cNvPr id="648198" name="Object 6">
            <a:extLst>
              <a:ext uri="{FF2B5EF4-FFF2-40B4-BE49-F238E27FC236}">
                <a16:creationId xmlns:a16="http://schemas.microsoft.com/office/drawing/2014/main" id="{10D1118B-360E-49C7-8624-E9877BDC3DEC}"/>
              </a:ext>
            </a:extLst>
          </p:cNvPr>
          <p:cNvGraphicFramePr>
            <a:graphicFrameLocks noChangeAspect="1"/>
          </p:cNvGraphicFramePr>
          <p:nvPr/>
        </p:nvGraphicFramePr>
        <p:xfrm>
          <a:off x="2109267" y="1280195"/>
          <a:ext cx="4102100" cy="1003300"/>
        </p:xfrm>
        <a:graphic>
          <a:graphicData uri="http://schemas.openxmlformats.org/presentationml/2006/ole">
            <mc:AlternateContent xmlns:mc="http://schemas.openxmlformats.org/markup-compatibility/2006">
              <mc:Choice xmlns:v="urn:schemas-microsoft-com:vml" Requires="v">
                <p:oleObj spid="_x0000_s53427" name="Equation" r:id="rId7" imgW="4101840" imgH="1002960" progId="Equation.DSMT4">
                  <p:embed/>
                </p:oleObj>
              </mc:Choice>
              <mc:Fallback>
                <p:oleObj name="Equation" r:id="rId7" imgW="4101840" imgH="1002960" progId="Equation.DSMT4">
                  <p:embed/>
                  <p:pic>
                    <p:nvPicPr>
                      <p:cNvPr id="648198" name="Object 6">
                        <a:extLst>
                          <a:ext uri="{FF2B5EF4-FFF2-40B4-BE49-F238E27FC236}">
                            <a16:creationId xmlns:a16="http://schemas.microsoft.com/office/drawing/2014/main" id="{10D1118B-360E-49C7-8624-E9877BDC3D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9267" y="1280195"/>
                        <a:ext cx="41021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8199" name="Group 7">
            <a:extLst>
              <a:ext uri="{FF2B5EF4-FFF2-40B4-BE49-F238E27FC236}">
                <a16:creationId xmlns:a16="http://schemas.microsoft.com/office/drawing/2014/main" id="{34EEC707-A130-4F0C-8DFD-D9457812AD31}"/>
              </a:ext>
            </a:extLst>
          </p:cNvPr>
          <p:cNvGrpSpPr>
            <a:grpSpLocks/>
          </p:cNvGrpSpPr>
          <p:nvPr/>
        </p:nvGrpSpPr>
        <p:grpSpPr bwMode="auto">
          <a:xfrm>
            <a:off x="3117330" y="4013870"/>
            <a:ext cx="2386012" cy="2390775"/>
            <a:chOff x="3826" y="2352"/>
            <a:chExt cx="1503" cy="1506"/>
          </a:xfrm>
        </p:grpSpPr>
        <p:sp>
          <p:nvSpPr>
            <p:cNvPr id="648200" name="Line 8">
              <a:extLst>
                <a:ext uri="{FF2B5EF4-FFF2-40B4-BE49-F238E27FC236}">
                  <a16:creationId xmlns:a16="http://schemas.microsoft.com/office/drawing/2014/main" id="{E0401A37-937E-4768-B106-8AA5DB9B7444}"/>
                </a:ext>
              </a:extLst>
            </p:cNvPr>
            <p:cNvSpPr>
              <a:spLocks noChangeShapeType="1"/>
            </p:cNvSpPr>
            <p:nvPr/>
          </p:nvSpPr>
          <p:spPr bwMode="auto">
            <a:xfrm flipH="1">
              <a:off x="3826" y="3138"/>
              <a:ext cx="720" cy="72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01" name="AutoShape 9">
              <a:extLst>
                <a:ext uri="{FF2B5EF4-FFF2-40B4-BE49-F238E27FC236}">
                  <a16:creationId xmlns:a16="http://schemas.microsoft.com/office/drawing/2014/main" id="{F27CED9D-68C0-4901-957B-944A66F6782F}"/>
                </a:ext>
              </a:extLst>
            </p:cNvPr>
            <p:cNvSpPr>
              <a:spLocks noChangeArrowheads="1"/>
            </p:cNvSpPr>
            <p:nvPr/>
          </p:nvSpPr>
          <p:spPr bwMode="auto">
            <a:xfrm>
              <a:off x="4528" y="3101"/>
              <a:ext cx="48" cy="48"/>
            </a:xfrm>
            <a:prstGeom prst="flowChartConnector">
              <a:avLst/>
            </a:prstGeom>
            <a:solidFill>
              <a:schemeClr val="bg1">
                <a:alpha val="50000"/>
              </a:scheme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8202" name="Line 10">
              <a:extLst>
                <a:ext uri="{FF2B5EF4-FFF2-40B4-BE49-F238E27FC236}">
                  <a16:creationId xmlns:a16="http://schemas.microsoft.com/office/drawing/2014/main" id="{574B6A4C-08EC-4EB3-B4B7-7BB157892DFB}"/>
                </a:ext>
              </a:extLst>
            </p:cNvPr>
            <p:cNvSpPr>
              <a:spLocks noChangeShapeType="1"/>
            </p:cNvSpPr>
            <p:nvPr/>
          </p:nvSpPr>
          <p:spPr bwMode="auto">
            <a:xfrm flipV="1">
              <a:off x="4572" y="2352"/>
              <a:ext cx="757" cy="757"/>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48203" name="Group 11">
            <a:extLst>
              <a:ext uri="{FF2B5EF4-FFF2-40B4-BE49-F238E27FC236}">
                <a16:creationId xmlns:a16="http://schemas.microsoft.com/office/drawing/2014/main" id="{91289DAB-D6AC-4A3F-BDE5-6935A0B2D1A5}"/>
              </a:ext>
            </a:extLst>
          </p:cNvPr>
          <p:cNvGrpSpPr>
            <a:grpSpLocks/>
          </p:cNvGrpSpPr>
          <p:nvPr/>
        </p:nvGrpSpPr>
        <p:grpSpPr bwMode="auto">
          <a:xfrm>
            <a:off x="3896792" y="4232945"/>
            <a:ext cx="411163" cy="241300"/>
            <a:chOff x="612" y="2478"/>
            <a:chExt cx="259" cy="152"/>
          </a:xfrm>
        </p:grpSpPr>
        <p:sp>
          <p:nvSpPr>
            <p:cNvPr id="648204" name="AutoShape 12">
              <a:extLst>
                <a:ext uri="{FF2B5EF4-FFF2-40B4-BE49-F238E27FC236}">
                  <a16:creationId xmlns:a16="http://schemas.microsoft.com/office/drawing/2014/main" id="{FBA44E35-03F8-4362-AAEB-5F404B35FC2D}"/>
                </a:ext>
              </a:extLst>
            </p:cNvPr>
            <p:cNvSpPr>
              <a:spLocks noChangeArrowheads="1"/>
            </p:cNvSpPr>
            <p:nvPr/>
          </p:nvSpPr>
          <p:spPr bwMode="auto">
            <a:xfrm flipH="1" flipV="1">
              <a:off x="823" y="2535"/>
              <a:ext cx="48" cy="48"/>
            </a:xfrm>
            <a:prstGeom prst="flowChartConnector">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48205" name="Object 13">
              <a:extLst>
                <a:ext uri="{FF2B5EF4-FFF2-40B4-BE49-F238E27FC236}">
                  <a16:creationId xmlns:a16="http://schemas.microsoft.com/office/drawing/2014/main" id="{07E2D193-44D4-49C7-8148-49AE1324752C}"/>
                </a:ext>
              </a:extLst>
            </p:cNvPr>
            <p:cNvGraphicFramePr>
              <a:graphicFrameLocks noChangeAspect="1"/>
            </p:cNvGraphicFramePr>
            <p:nvPr/>
          </p:nvGraphicFramePr>
          <p:xfrm>
            <a:off x="612" y="2478"/>
            <a:ext cx="144" cy="152"/>
          </p:xfrm>
          <a:graphic>
            <a:graphicData uri="http://schemas.openxmlformats.org/presentationml/2006/ole">
              <mc:AlternateContent xmlns:mc="http://schemas.openxmlformats.org/markup-compatibility/2006">
                <mc:Choice xmlns:v="urn:schemas-microsoft-com:vml" Requires="v">
                  <p:oleObj spid="_x0000_s53428" name="Equation" r:id="rId9" imgW="228600" imgH="241200" progId="Equation.3">
                    <p:embed/>
                  </p:oleObj>
                </mc:Choice>
                <mc:Fallback>
                  <p:oleObj name="Equation" r:id="rId9" imgW="228600" imgH="241200" progId="Equation.3">
                    <p:embed/>
                    <p:pic>
                      <p:nvPicPr>
                        <p:cNvPr id="648205" name="Object 13">
                          <a:extLst>
                            <a:ext uri="{FF2B5EF4-FFF2-40B4-BE49-F238E27FC236}">
                              <a16:creationId xmlns:a16="http://schemas.microsoft.com/office/drawing/2014/main" id="{07E2D193-44D4-49C7-8148-49AE132475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 y="2478"/>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48206" name="Group 14">
            <a:extLst>
              <a:ext uri="{FF2B5EF4-FFF2-40B4-BE49-F238E27FC236}">
                <a16:creationId xmlns:a16="http://schemas.microsoft.com/office/drawing/2014/main" id="{B48D5132-C143-49F9-B0EB-E40A030CEBF3}"/>
              </a:ext>
            </a:extLst>
          </p:cNvPr>
          <p:cNvGrpSpPr>
            <a:grpSpLocks/>
          </p:cNvGrpSpPr>
          <p:nvPr/>
        </p:nvGrpSpPr>
        <p:grpSpPr bwMode="auto">
          <a:xfrm>
            <a:off x="2347392" y="3572545"/>
            <a:ext cx="4267200" cy="2830513"/>
            <a:chOff x="1488" y="2062"/>
            <a:chExt cx="2688" cy="1783"/>
          </a:xfrm>
        </p:grpSpPr>
        <p:sp>
          <p:nvSpPr>
            <p:cNvPr id="648207" name="Line 15">
              <a:extLst>
                <a:ext uri="{FF2B5EF4-FFF2-40B4-BE49-F238E27FC236}">
                  <a16:creationId xmlns:a16="http://schemas.microsoft.com/office/drawing/2014/main" id="{E12982E7-B180-4B83-9143-1CC7B6A913F7}"/>
                </a:ext>
              </a:extLst>
            </p:cNvPr>
            <p:cNvSpPr>
              <a:spLocks noChangeShapeType="1"/>
            </p:cNvSpPr>
            <p:nvPr/>
          </p:nvSpPr>
          <p:spPr bwMode="auto">
            <a:xfrm flipV="1">
              <a:off x="2701" y="2069"/>
              <a:ext cx="0" cy="1776"/>
            </a:xfrm>
            <a:prstGeom prst="line">
              <a:avLst/>
            </a:prstGeom>
            <a:noFill/>
            <a:ln w="158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08" name="Line 16">
              <a:extLst>
                <a:ext uri="{FF2B5EF4-FFF2-40B4-BE49-F238E27FC236}">
                  <a16:creationId xmlns:a16="http://schemas.microsoft.com/office/drawing/2014/main" id="{4A817D57-DFA9-4F53-ADE2-EF248BF0C10B}"/>
                </a:ext>
              </a:extLst>
            </p:cNvPr>
            <p:cNvSpPr>
              <a:spLocks noChangeShapeType="1"/>
            </p:cNvSpPr>
            <p:nvPr/>
          </p:nvSpPr>
          <p:spPr bwMode="auto">
            <a:xfrm flipV="1">
              <a:off x="1488" y="3113"/>
              <a:ext cx="2688" cy="0"/>
            </a:xfrm>
            <a:prstGeom prst="line">
              <a:avLst/>
            </a:prstGeom>
            <a:noFill/>
            <a:ln w="158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8209" name="Object 17">
              <a:extLst>
                <a:ext uri="{FF2B5EF4-FFF2-40B4-BE49-F238E27FC236}">
                  <a16:creationId xmlns:a16="http://schemas.microsoft.com/office/drawing/2014/main" id="{4742F359-C8FE-44FA-B93F-FA9CC82B2656}"/>
                </a:ext>
              </a:extLst>
            </p:cNvPr>
            <p:cNvGraphicFramePr>
              <a:graphicFrameLocks noChangeAspect="1"/>
            </p:cNvGraphicFramePr>
            <p:nvPr/>
          </p:nvGraphicFramePr>
          <p:xfrm>
            <a:off x="4014" y="3151"/>
            <a:ext cx="160" cy="152"/>
          </p:xfrm>
          <a:graphic>
            <a:graphicData uri="http://schemas.openxmlformats.org/presentationml/2006/ole">
              <mc:AlternateContent xmlns:mc="http://schemas.openxmlformats.org/markup-compatibility/2006">
                <mc:Choice xmlns:v="urn:schemas-microsoft-com:vml" Requires="v">
                  <p:oleObj spid="_x0000_s53429" name="Equation" r:id="rId11" imgW="253800" imgH="241200" progId="Equation.3">
                    <p:embed/>
                  </p:oleObj>
                </mc:Choice>
                <mc:Fallback>
                  <p:oleObj name="Equation" r:id="rId11" imgW="253800" imgH="241200" progId="Equation.3">
                    <p:embed/>
                    <p:pic>
                      <p:nvPicPr>
                        <p:cNvPr id="648209" name="Object 17">
                          <a:extLst>
                            <a:ext uri="{FF2B5EF4-FFF2-40B4-BE49-F238E27FC236}">
                              <a16:creationId xmlns:a16="http://schemas.microsoft.com/office/drawing/2014/main" id="{4742F359-C8FE-44FA-B93F-FA9CC82B26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4" y="3151"/>
                          <a:ext cx="16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8210" name="Object 18">
              <a:extLst>
                <a:ext uri="{FF2B5EF4-FFF2-40B4-BE49-F238E27FC236}">
                  <a16:creationId xmlns:a16="http://schemas.microsoft.com/office/drawing/2014/main" id="{B417958A-CECC-4320-BEE9-680DA65706CD}"/>
                </a:ext>
              </a:extLst>
            </p:cNvPr>
            <p:cNvGraphicFramePr>
              <a:graphicFrameLocks noChangeAspect="1"/>
            </p:cNvGraphicFramePr>
            <p:nvPr/>
          </p:nvGraphicFramePr>
          <p:xfrm>
            <a:off x="2496" y="2062"/>
            <a:ext cx="160" cy="200"/>
          </p:xfrm>
          <a:graphic>
            <a:graphicData uri="http://schemas.openxmlformats.org/presentationml/2006/ole">
              <mc:AlternateContent xmlns:mc="http://schemas.openxmlformats.org/markup-compatibility/2006">
                <mc:Choice xmlns:v="urn:schemas-microsoft-com:vml" Requires="v">
                  <p:oleObj spid="_x0000_s53430" name="Equation" r:id="rId13" imgW="253800" imgH="317160" progId="Equation.3">
                    <p:embed/>
                  </p:oleObj>
                </mc:Choice>
                <mc:Fallback>
                  <p:oleObj name="Equation" r:id="rId13" imgW="253800" imgH="317160" progId="Equation.3">
                    <p:embed/>
                    <p:pic>
                      <p:nvPicPr>
                        <p:cNvPr id="648210" name="Object 18">
                          <a:extLst>
                            <a:ext uri="{FF2B5EF4-FFF2-40B4-BE49-F238E27FC236}">
                              <a16:creationId xmlns:a16="http://schemas.microsoft.com/office/drawing/2014/main" id="{B417958A-CECC-4320-BEE9-680DA65706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6" y="2062"/>
                          <a:ext cx="16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8211" name="Object 19">
              <a:extLst>
                <a:ext uri="{FF2B5EF4-FFF2-40B4-BE49-F238E27FC236}">
                  <a16:creationId xmlns:a16="http://schemas.microsoft.com/office/drawing/2014/main" id="{66E4DE93-83D1-4D10-8633-17FA8F06B61E}"/>
                </a:ext>
              </a:extLst>
            </p:cNvPr>
            <p:cNvGraphicFramePr>
              <a:graphicFrameLocks noChangeAspect="1"/>
            </p:cNvGraphicFramePr>
            <p:nvPr/>
          </p:nvGraphicFramePr>
          <p:xfrm>
            <a:off x="2744" y="3151"/>
            <a:ext cx="184" cy="200"/>
          </p:xfrm>
          <a:graphic>
            <a:graphicData uri="http://schemas.openxmlformats.org/presentationml/2006/ole">
              <mc:AlternateContent xmlns:mc="http://schemas.openxmlformats.org/markup-compatibility/2006">
                <mc:Choice xmlns:v="urn:schemas-microsoft-com:vml" Requires="v">
                  <p:oleObj spid="_x0000_s53431" name="Equation" r:id="rId15" imgW="291960" imgH="317160" progId="Equation.DSMT4">
                    <p:embed/>
                  </p:oleObj>
                </mc:Choice>
                <mc:Fallback>
                  <p:oleObj name="Equation" r:id="rId15" imgW="291960" imgH="317160" progId="Equation.DSMT4">
                    <p:embed/>
                    <p:pic>
                      <p:nvPicPr>
                        <p:cNvPr id="648211" name="Object 19">
                          <a:extLst>
                            <a:ext uri="{FF2B5EF4-FFF2-40B4-BE49-F238E27FC236}">
                              <a16:creationId xmlns:a16="http://schemas.microsoft.com/office/drawing/2014/main" id="{66E4DE93-83D1-4D10-8633-17FA8F06B61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4" y="3151"/>
                          <a:ext cx="1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1199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ext Box 2">
            <a:extLst>
              <a:ext uri="{FF2B5EF4-FFF2-40B4-BE49-F238E27FC236}">
                <a16:creationId xmlns:a16="http://schemas.microsoft.com/office/drawing/2014/main" id="{89BB834A-26C5-4861-8260-0324B976342F}"/>
              </a:ext>
            </a:extLst>
          </p:cNvPr>
          <p:cNvSpPr txBox="1">
            <a:spLocks noChangeArrowheads="1"/>
          </p:cNvSpPr>
          <p:nvPr/>
        </p:nvSpPr>
        <p:spPr bwMode="auto">
          <a:xfrm>
            <a:off x="3069506" y="1540669"/>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b="1"/>
              <a:t>可去型</a:t>
            </a:r>
          </a:p>
        </p:txBody>
      </p:sp>
      <p:sp>
        <p:nvSpPr>
          <p:cNvPr id="614403" name="Text Box 3">
            <a:extLst>
              <a:ext uri="{FF2B5EF4-FFF2-40B4-BE49-F238E27FC236}">
                <a16:creationId xmlns:a16="http://schemas.microsoft.com/office/drawing/2014/main" id="{F70AD333-3858-4D63-B181-B4766B033F57}"/>
              </a:ext>
            </a:extLst>
          </p:cNvPr>
          <p:cNvSpPr txBox="1">
            <a:spLocks noChangeArrowheads="1"/>
          </p:cNvSpPr>
          <p:nvPr/>
        </p:nvSpPr>
        <p:spPr bwMode="auto">
          <a:xfrm>
            <a:off x="781919" y="1277144"/>
            <a:ext cx="611187" cy="22447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hangingPunct="1"/>
            <a:r>
              <a:rPr lang="zh-CN" altLang="en-US" sz="2800" b="1">
                <a:solidFill>
                  <a:schemeClr val="accent2"/>
                </a:solidFill>
                <a:ea typeface="幼圆" panose="02010509060101010101" pitchFamily="49" charset="-122"/>
              </a:rPr>
              <a:t>第一类间断点</a:t>
            </a:r>
            <a:endParaRPr lang="zh-CN" altLang="en-US" b="1">
              <a:solidFill>
                <a:schemeClr val="accent2"/>
              </a:solidFill>
            </a:endParaRPr>
          </a:p>
        </p:txBody>
      </p:sp>
      <p:grpSp>
        <p:nvGrpSpPr>
          <p:cNvPr id="614404" name="Group 4">
            <a:extLst>
              <a:ext uri="{FF2B5EF4-FFF2-40B4-BE49-F238E27FC236}">
                <a16:creationId xmlns:a16="http://schemas.microsoft.com/office/drawing/2014/main" id="{931778F1-DB91-4E8E-A6A4-6BDE86A5853E}"/>
              </a:ext>
            </a:extLst>
          </p:cNvPr>
          <p:cNvGrpSpPr>
            <a:grpSpLocks/>
          </p:cNvGrpSpPr>
          <p:nvPr/>
        </p:nvGrpSpPr>
        <p:grpSpPr bwMode="auto">
          <a:xfrm>
            <a:off x="4669706" y="3674269"/>
            <a:ext cx="3324225" cy="2667000"/>
            <a:chOff x="3195" y="2304"/>
            <a:chExt cx="2094" cy="1680"/>
          </a:xfrm>
        </p:grpSpPr>
        <p:sp>
          <p:nvSpPr>
            <p:cNvPr id="614405" name="Line 5">
              <a:extLst>
                <a:ext uri="{FF2B5EF4-FFF2-40B4-BE49-F238E27FC236}">
                  <a16:creationId xmlns:a16="http://schemas.microsoft.com/office/drawing/2014/main" id="{A55304AF-A389-4E17-8D56-073EFB939D85}"/>
                </a:ext>
              </a:extLst>
            </p:cNvPr>
            <p:cNvSpPr>
              <a:spLocks noChangeShapeType="1"/>
            </p:cNvSpPr>
            <p:nvPr/>
          </p:nvSpPr>
          <p:spPr bwMode="auto">
            <a:xfrm>
              <a:off x="3195" y="3264"/>
              <a:ext cx="2085"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06" name="Line 6">
              <a:extLst>
                <a:ext uri="{FF2B5EF4-FFF2-40B4-BE49-F238E27FC236}">
                  <a16:creationId xmlns:a16="http://schemas.microsoft.com/office/drawing/2014/main" id="{96E082C1-B159-4486-9DC9-B84B16305B5B}"/>
                </a:ext>
              </a:extLst>
            </p:cNvPr>
            <p:cNvSpPr>
              <a:spLocks noChangeShapeType="1"/>
            </p:cNvSpPr>
            <p:nvPr/>
          </p:nvSpPr>
          <p:spPr bwMode="auto">
            <a:xfrm flipV="1">
              <a:off x="4079" y="2374"/>
              <a:ext cx="0" cy="161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07" name="Text Box 7">
              <a:extLst>
                <a:ext uri="{FF2B5EF4-FFF2-40B4-BE49-F238E27FC236}">
                  <a16:creationId xmlns:a16="http://schemas.microsoft.com/office/drawing/2014/main" id="{6F7D43D5-5F1F-4ED7-BED7-6ACEDCA1C2D4}"/>
                </a:ext>
              </a:extLst>
            </p:cNvPr>
            <p:cNvSpPr txBox="1">
              <a:spLocks noChangeArrowheads="1"/>
            </p:cNvSpPr>
            <p:nvPr/>
          </p:nvSpPr>
          <p:spPr bwMode="auto">
            <a:xfrm>
              <a:off x="3901" y="32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o</a:t>
              </a:r>
              <a:endParaRPr lang="en-US" altLang="zh-CN"/>
            </a:p>
          </p:txBody>
        </p:sp>
        <p:sp>
          <p:nvSpPr>
            <p:cNvPr id="614408" name="Text Box 8">
              <a:extLst>
                <a:ext uri="{FF2B5EF4-FFF2-40B4-BE49-F238E27FC236}">
                  <a16:creationId xmlns:a16="http://schemas.microsoft.com/office/drawing/2014/main" id="{42D00DF4-C6FD-4EA2-9F6A-A0DB1F0F017A}"/>
                </a:ext>
              </a:extLst>
            </p:cNvPr>
            <p:cNvSpPr txBox="1">
              <a:spLocks noChangeArrowheads="1"/>
            </p:cNvSpPr>
            <p:nvPr/>
          </p:nvSpPr>
          <p:spPr bwMode="auto">
            <a:xfrm>
              <a:off x="3868" y="230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y</a:t>
              </a:r>
              <a:endParaRPr lang="en-US" altLang="zh-CN"/>
            </a:p>
          </p:txBody>
        </p:sp>
        <p:sp>
          <p:nvSpPr>
            <p:cNvPr id="614409" name="Text Box 9">
              <a:extLst>
                <a:ext uri="{FF2B5EF4-FFF2-40B4-BE49-F238E27FC236}">
                  <a16:creationId xmlns:a16="http://schemas.microsoft.com/office/drawing/2014/main" id="{065FCB4C-D983-498D-84F9-DE3BD50F6927}"/>
                </a:ext>
              </a:extLst>
            </p:cNvPr>
            <p:cNvSpPr txBox="1">
              <a:spLocks noChangeArrowheads="1"/>
            </p:cNvSpPr>
            <p:nvPr/>
          </p:nvSpPr>
          <p:spPr bwMode="auto">
            <a:xfrm>
              <a:off x="5088" y="321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x</a:t>
              </a:r>
              <a:endParaRPr lang="en-US" altLang="zh-CN"/>
            </a:p>
          </p:txBody>
        </p:sp>
        <p:sp>
          <p:nvSpPr>
            <p:cNvPr id="614410" name="Freeform 10">
              <a:extLst>
                <a:ext uri="{FF2B5EF4-FFF2-40B4-BE49-F238E27FC236}">
                  <a16:creationId xmlns:a16="http://schemas.microsoft.com/office/drawing/2014/main" id="{44D3D38D-E79B-413C-A268-A86303BC2E9F}"/>
                </a:ext>
              </a:extLst>
            </p:cNvPr>
            <p:cNvSpPr>
              <a:spLocks/>
            </p:cNvSpPr>
            <p:nvPr/>
          </p:nvSpPr>
          <p:spPr bwMode="auto">
            <a:xfrm>
              <a:off x="4131" y="2856"/>
              <a:ext cx="780" cy="840"/>
            </a:xfrm>
            <a:custGeom>
              <a:avLst/>
              <a:gdLst>
                <a:gd name="T0" fmla="*/ 0 w 720"/>
                <a:gd name="T1" fmla="*/ 392 h 840"/>
                <a:gd name="T2" fmla="*/ 48 w 720"/>
                <a:gd name="T3" fmla="*/ 824 h 840"/>
                <a:gd name="T4" fmla="*/ 96 w 720"/>
                <a:gd name="T5" fmla="*/ 392 h 840"/>
                <a:gd name="T6" fmla="*/ 144 w 720"/>
                <a:gd name="T7" fmla="*/ 56 h 840"/>
                <a:gd name="T8" fmla="*/ 192 w 720"/>
                <a:gd name="T9" fmla="*/ 56 h 840"/>
                <a:gd name="T10" fmla="*/ 240 w 720"/>
                <a:gd name="T11" fmla="*/ 392 h 840"/>
                <a:gd name="T12" fmla="*/ 288 w 720"/>
                <a:gd name="T13" fmla="*/ 776 h 840"/>
                <a:gd name="T14" fmla="*/ 336 w 720"/>
                <a:gd name="T15" fmla="*/ 776 h 840"/>
                <a:gd name="T16" fmla="*/ 384 w 720"/>
                <a:gd name="T17" fmla="*/ 392 h 840"/>
                <a:gd name="T18" fmla="*/ 528 w 720"/>
                <a:gd name="T19" fmla="*/ 56 h 840"/>
                <a:gd name="T20" fmla="*/ 624 w 720"/>
                <a:gd name="T21" fmla="*/ 56 h 840"/>
                <a:gd name="T22" fmla="*/ 672 w 720"/>
                <a:gd name="T23" fmla="*/ 200 h 840"/>
                <a:gd name="T24" fmla="*/ 720 w 720"/>
                <a:gd name="T25" fmla="*/ 34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0" h="840">
                  <a:moveTo>
                    <a:pt x="0" y="392"/>
                  </a:moveTo>
                  <a:cubicBezTo>
                    <a:pt x="16" y="608"/>
                    <a:pt x="32" y="824"/>
                    <a:pt x="48" y="824"/>
                  </a:cubicBezTo>
                  <a:cubicBezTo>
                    <a:pt x="64" y="824"/>
                    <a:pt x="80" y="520"/>
                    <a:pt x="96" y="392"/>
                  </a:cubicBezTo>
                  <a:cubicBezTo>
                    <a:pt x="112" y="264"/>
                    <a:pt x="128" y="112"/>
                    <a:pt x="144" y="56"/>
                  </a:cubicBezTo>
                  <a:cubicBezTo>
                    <a:pt x="160" y="0"/>
                    <a:pt x="176" y="0"/>
                    <a:pt x="192" y="56"/>
                  </a:cubicBezTo>
                  <a:cubicBezTo>
                    <a:pt x="208" y="112"/>
                    <a:pt x="224" y="272"/>
                    <a:pt x="240" y="392"/>
                  </a:cubicBezTo>
                  <a:cubicBezTo>
                    <a:pt x="256" y="512"/>
                    <a:pt x="272" y="712"/>
                    <a:pt x="288" y="776"/>
                  </a:cubicBezTo>
                  <a:cubicBezTo>
                    <a:pt x="304" y="840"/>
                    <a:pt x="320" y="840"/>
                    <a:pt x="336" y="776"/>
                  </a:cubicBezTo>
                  <a:cubicBezTo>
                    <a:pt x="352" y="712"/>
                    <a:pt x="352" y="512"/>
                    <a:pt x="384" y="392"/>
                  </a:cubicBezTo>
                  <a:cubicBezTo>
                    <a:pt x="416" y="272"/>
                    <a:pt x="488" y="112"/>
                    <a:pt x="528" y="56"/>
                  </a:cubicBezTo>
                  <a:cubicBezTo>
                    <a:pt x="568" y="0"/>
                    <a:pt x="600" y="32"/>
                    <a:pt x="624" y="56"/>
                  </a:cubicBezTo>
                  <a:cubicBezTo>
                    <a:pt x="648" y="80"/>
                    <a:pt x="656" y="152"/>
                    <a:pt x="672" y="200"/>
                  </a:cubicBezTo>
                  <a:cubicBezTo>
                    <a:pt x="688" y="248"/>
                    <a:pt x="704" y="296"/>
                    <a:pt x="720" y="344"/>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1" name="Freeform 11">
              <a:extLst>
                <a:ext uri="{FF2B5EF4-FFF2-40B4-BE49-F238E27FC236}">
                  <a16:creationId xmlns:a16="http://schemas.microsoft.com/office/drawing/2014/main" id="{EB7BB532-9CB5-4854-8CBD-A52607CC6C34}"/>
                </a:ext>
              </a:extLst>
            </p:cNvPr>
            <p:cNvSpPr>
              <a:spLocks/>
            </p:cNvSpPr>
            <p:nvPr/>
          </p:nvSpPr>
          <p:spPr bwMode="auto">
            <a:xfrm rot="-10800000">
              <a:off x="3247" y="2856"/>
              <a:ext cx="780" cy="840"/>
            </a:xfrm>
            <a:custGeom>
              <a:avLst/>
              <a:gdLst>
                <a:gd name="T0" fmla="*/ 0 w 720"/>
                <a:gd name="T1" fmla="*/ 392 h 840"/>
                <a:gd name="T2" fmla="*/ 48 w 720"/>
                <a:gd name="T3" fmla="*/ 824 h 840"/>
                <a:gd name="T4" fmla="*/ 96 w 720"/>
                <a:gd name="T5" fmla="*/ 392 h 840"/>
                <a:gd name="T6" fmla="*/ 144 w 720"/>
                <a:gd name="T7" fmla="*/ 56 h 840"/>
                <a:gd name="T8" fmla="*/ 192 w 720"/>
                <a:gd name="T9" fmla="*/ 56 h 840"/>
                <a:gd name="T10" fmla="*/ 240 w 720"/>
                <a:gd name="T11" fmla="*/ 392 h 840"/>
                <a:gd name="T12" fmla="*/ 288 w 720"/>
                <a:gd name="T13" fmla="*/ 776 h 840"/>
                <a:gd name="T14" fmla="*/ 336 w 720"/>
                <a:gd name="T15" fmla="*/ 776 h 840"/>
                <a:gd name="T16" fmla="*/ 384 w 720"/>
                <a:gd name="T17" fmla="*/ 392 h 840"/>
                <a:gd name="T18" fmla="*/ 528 w 720"/>
                <a:gd name="T19" fmla="*/ 56 h 840"/>
                <a:gd name="T20" fmla="*/ 624 w 720"/>
                <a:gd name="T21" fmla="*/ 56 h 840"/>
                <a:gd name="T22" fmla="*/ 672 w 720"/>
                <a:gd name="T23" fmla="*/ 200 h 840"/>
                <a:gd name="T24" fmla="*/ 720 w 720"/>
                <a:gd name="T25" fmla="*/ 34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0" h="840">
                  <a:moveTo>
                    <a:pt x="0" y="392"/>
                  </a:moveTo>
                  <a:cubicBezTo>
                    <a:pt x="16" y="608"/>
                    <a:pt x="32" y="824"/>
                    <a:pt x="48" y="824"/>
                  </a:cubicBezTo>
                  <a:cubicBezTo>
                    <a:pt x="64" y="824"/>
                    <a:pt x="80" y="520"/>
                    <a:pt x="96" y="392"/>
                  </a:cubicBezTo>
                  <a:cubicBezTo>
                    <a:pt x="112" y="264"/>
                    <a:pt x="128" y="112"/>
                    <a:pt x="144" y="56"/>
                  </a:cubicBezTo>
                  <a:cubicBezTo>
                    <a:pt x="160" y="0"/>
                    <a:pt x="176" y="0"/>
                    <a:pt x="192" y="56"/>
                  </a:cubicBezTo>
                  <a:cubicBezTo>
                    <a:pt x="208" y="112"/>
                    <a:pt x="224" y="272"/>
                    <a:pt x="240" y="392"/>
                  </a:cubicBezTo>
                  <a:cubicBezTo>
                    <a:pt x="256" y="512"/>
                    <a:pt x="272" y="712"/>
                    <a:pt x="288" y="776"/>
                  </a:cubicBezTo>
                  <a:cubicBezTo>
                    <a:pt x="304" y="840"/>
                    <a:pt x="320" y="840"/>
                    <a:pt x="336" y="776"/>
                  </a:cubicBezTo>
                  <a:cubicBezTo>
                    <a:pt x="352" y="712"/>
                    <a:pt x="352" y="512"/>
                    <a:pt x="384" y="392"/>
                  </a:cubicBezTo>
                  <a:cubicBezTo>
                    <a:pt x="416" y="272"/>
                    <a:pt x="488" y="112"/>
                    <a:pt x="528" y="56"/>
                  </a:cubicBezTo>
                  <a:cubicBezTo>
                    <a:pt x="568" y="0"/>
                    <a:pt x="600" y="32"/>
                    <a:pt x="624" y="56"/>
                  </a:cubicBezTo>
                  <a:cubicBezTo>
                    <a:pt x="648" y="80"/>
                    <a:pt x="656" y="152"/>
                    <a:pt x="672" y="200"/>
                  </a:cubicBezTo>
                  <a:cubicBezTo>
                    <a:pt x="688" y="248"/>
                    <a:pt x="704" y="296"/>
                    <a:pt x="720" y="344"/>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2" name="Line 12">
              <a:extLst>
                <a:ext uri="{FF2B5EF4-FFF2-40B4-BE49-F238E27FC236}">
                  <a16:creationId xmlns:a16="http://schemas.microsoft.com/office/drawing/2014/main" id="{297BDCBD-0A92-4049-9007-A0410CE1633F}"/>
                </a:ext>
              </a:extLst>
            </p:cNvPr>
            <p:cNvSpPr>
              <a:spLocks noChangeShapeType="1"/>
            </p:cNvSpPr>
            <p:nvPr/>
          </p:nvSpPr>
          <p:spPr bwMode="auto">
            <a:xfrm>
              <a:off x="3195" y="3696"/>
              <a:ext cx="1989" cy="0"/>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3" name="Line 13">
              <a:extLst>
                <a:ext uri="{FF2B5EF4-FFF2-40B4-BE49-F238E27FC236}">
                  <a16:creationId xmlns:a16="http://schemas.microsoft.com/office/drawing/2014/main" id="{F535B2F8-0DCC-4918-BB42-5CF7817A7E29}"/>
                </a:ext>
              </a:extLst>
            </p:cNvPr>
            <p:cNvSpPr>
              <a:spLocks noChangeShapeType="1"/>
            </p:cNvSpPr>
            <p:nvPr/>
          </p:nvSpPr>
          <p:spPr bwMode="auto">
            <a:xfrm>
              <a:off x="3247" y="2880"/>
              <a:ext cx="1889" cy="0"/>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414" name="Text Box 14">
            <a:extLst>
              <a:ext uri="{FF2B5EF4-FFF2-40B4-BE49-F238E27FC236}">
                <a16:creationId xmlns:a16="http://schemas.microsoft.com/office/drawing/2014/main" id="{DBE24E23-124A-4A71-B61F-25462F88EE0E}"/>
              </a:ext>
            </a:extLst>
          </p:cNvPr>
          <p:cNvSpPr txBox="1">
            <a:spLocks noChangeArrowheads="1"/>
          </p:cNvSpPr>
          <p:nvPr/>
        </p:nvSpPr>
        <p:spPr bwMode="auto">
          <a:xfrm>
            <a:off x="7412906" y="1540669"/>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b="1"/>
              <a:t>跳跃型</a:t>
            </a:r>
          </a:p>
        </p:txBody>
      </p:sp>
      <p:sp>
        <p:nvSpPr>
          <p:cNvPr id="614415" name="Text Box 15">
            <a:extLst>
              <a:ext uri="{FF2B5EF4-FFF2-40B4-BE49-F238E27FC236}">
                <a16:creationId xmlns:a16="http://schemas.microsoft.com/office/drawing/2014/main" id="{4846DA46-3193-42A3-94F0-9EA86EBB7CFC}"/>
              </a:ext>
            </a:extLst>
          </p:cNvPr>
          <p:cNvSpPr txBox="1">
            <a:spLocks noChangeArrowheads="1"/>
          </p:cNvSpPr>
          <p:nvPr/>
        </p:nvSpPr>
        <p:spPr bwMode="auto">
          <a:xfrm>
            <a:off x="3069506" y="5884069"/>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b="1"/>
              <a:t>无穷型</a:t>
            </a:r>
          </a:p>
        </p:txBody>
      </p:sp>
      <p:sp>
        <p:nvSpPr>
          <p:cNvPr id="614416" name="Text Box 16">
            <a:extLst>
              <a:ext uri="{FF2B5EF4-FFF2-40B4-BE49-F238E27FC236}">
                <a16:creationId xmlns:a16="http://schemas.microsoft.com/office/drawing/2014/main" id="{9C7CEADA-C252-4536-94D6-62D9EA96CEFA}"/>
              </a:ext>
            </a:extLst>
          </p:cNvPr>
          <p:cNvSpPr txBox="1">
            <a:spLocks noChangeArrowheads="1"/>
          </p:cNvSpPr>
          <p:nvPr/>
        </p:nvSpPr>
        <p:spPr bwMode="auto">
          <a:xfrm>
            <a:off x="7295431" y="5884069"/>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b="1"/>
              <a:t>振荡型</a:t>
            </a:r>
          </a:p>
        </p:txBody>
      </p:sp>
      <p:sp>
        <p:nvSpPr>
          <p:cNvPr id="614417" name="Text Box 17">
            <a:extLst>
              <a:ext uri="{FF2B5EF4-FFF2-40B4-BE49-F238E27FC236}">
                <a16:creationId xmlns:a16="http://schemas.microsoft.com/office/drawing/2014/main" id="{BA697789-9BC0-4E53-A7A3-2AD547A60FC1}"/>
              </a:ext>
            </a:extLst>
          </p:cNvPr>
          <p:cNvSpPr txBox="1">
            <a:spLocks noChangeArrowheads="1"/>
          </p:cNvSpPr>
          <p:nvPr/>
        </p:nvSpPr>
        <p:spPr bwMode="auto">
          <a:xfrm>
            <a:off x="781919" y="4020344"/>
            <a:ext cx="611187" cy="22447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eaLnBrk="1" hangingPunct="1"/>
            <a:r>
              <a:rPr lang="zh-CN" altLang="en-US" sz="2800" b="1">
                <a:solidFill>
                  <a:schemeClr val="accent2"/>
                </a:solidFill>
                <a:ea typeface="幼圆" panose="02010509060101010101" pitchFamily="49" charset="-122"/>
              </a:rPr>
              <a:t>第二类间断点</a:t>
            </a:r>
          </a:p>
        </p:txBody>
      </p:sp>
      <p:grpSp>
        <p:nvGrpSpPr>
          <p:cNvPr id="614418" name="Group 18">
            <a:extLst>
              <a:ext uri="{FF2B5EF4-FFF2-40B4-BE49-F238E27FC236}">
                <a16:creationId xmlns:a16="http://schemas.microsoft.com/office/drawing/2014/main" id="{02305207-C8FF-48C3-B338-AC765B63C462}"/>
              </a:ext>
            </a:extLst>
          </p:cNvPr>
          <p:cNvGrpSpPr>
            <a:grpSpLocks/>
          </p:cNvGrpSpPr>
          <p:nvPr/>
        </p:nvGrpSpPr>
        <p:grpSpPr bwMode="auto">
          <a:xfrm>
            <a:off x="4745906" y="1083469"/>
            <a:ext cx="3138488" cy="2574925"/>
            <a:chOff x="3168" y="576"/>
            <a:chExt cx="1977" cy="1622"/>
          </a:xfrm>
        </p:grpSpPr>
        <p:sp>
          <p:nvSpPr>
            <p:cNvPr id="614419" name="Line 19">
              <a:extLst>
                <a:ext uri="{FF2B5EF4-FFF2-40B4-BE49-F238E27FC236}">
                  <a16:creationId xmlns:a16="http://schemas.microsoft.com/office/drawing/2014/main" id="{9FD0AB1C-DF20-40FE-A947-2F705F6437C5}"/>
                </a:ext>
              </a:extLst>
            </p:cNvPr>
            <p:cNvSpPr>
              <a:spLocks noChangeShapeType="1"/>
            </p:cNvSpPr>
            <p:nvPr/>
          </p:nvSpPr>
          <p:spPr bwMode="auto">
            <a:xfrm>
              <a:off x="3168" y="1814"/>
              <a:ext cx="1968"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0" name="Line 20">
              <a:extLst>
                <a:ext uri="{FF2B5EF4-FFF2-40B4-BE49-F238E27FC236}">
                  <a16:creationId xmlns:a16="http://schemas.microsoft.com/office/drawing/2014/main" id="{C84CC649-F988-4731-BCCB-D9A8004D7D9B}"/>
                </a:ext>
              </a:extLst>
            </p:cNvPr>
            <p:cNvSpPr>
              <a:spLocks noChangeShapeType="1"/>
            </p:cNvSpPr>
            <p:nvPr/>
          </p:nvSpPr>
          <p:spPr bwMode="auto">
            <a:xfrm flipV="1">
              <a:off x="3596" y="710"/>
              <a:ext cx="0" cy="1488"/>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1" name="Text Box 21">
              <a:extLst>
                <a:ext uri="{FF2B5EF4-FFF2-40B4-BE49-F238E27FC236}">
                  <a16:creationId xmlns:a16="http://schemas.microsoft.com/office/drawing/2014/main" id="{C84E9E52-9BB2-4012-BF0C-44FCA08CE73F}"/>
                </a:ext>
              </a:extLst>
            </p:cNvPr>
            <p:cNvSpPr txBox="1">
              <a:spLocks noChangeArrowheads="1"/>
            </p:cNvSpPr>
            <p:nvPr/>
          </p:nvSpPr>
          <p:spPr bwMode="auto">
            <a:xfrm>
              <a:off x="3433" y="1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o</a:t>
              </a:r>
              <a:endParaRPr lang="en-US" altLang="zh-CN"/>
            </a:p>
          </p:txBody>
        </p:sp>
        <p:sp>
          <p:nvSpPr>
            <p:cNvPr id="614422" name="Text Box 22">
              <a:extLst>
                <a:ext uri="{FF2B5EF4-FFF2-40B4-BE49-F238E27FC236}">
                  <a16:creationId xmlns:a16="http://schemas.microsoft.com/office/drawing/2014/main" id="{3948D3F5-1187-4DD7-AA0D-D92B5F9200CE}"/>
                </a:ext>
              </a:extLst>
            </p:cNvPr>
            <p:cNvSpPr txBox="1">
              <a:spLocks noChangeArrowheads="1"/>
            </p:cNvSpPr>
            <p:nvPr/>
          </p:nvSpPr>
          <p:spPr bwMode="auto">
            <a:xfrm>
              <a:off x="3381" y="57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y</a:t>
              </a:r>
              <a:endParaRPr lang="en-US" altLang="zh-CN"/>
            </a:p>
          </p:txBody>
        </p:sp>
        <p:sp>
          <p:nvSpPr>
            <p:cNvPr id="614423" name="Text Box 23">
              <a:extLst>
                <a:ext uri="{FF2B5EF4-FFF2-40B4-BE49-F238E27FC236}">
                  <a16:creationId xmlns:a16="http://schemas.microsoft.com/office/drawing/2014/main" id="{8DA5AE02-5C4E-4BAD-990A-2AE5EB77E108}"/>
                </a:ext>
              </a:extLst>
            </p:cNvPr>
            <p:cNvSpPr txBox="1">
              <a:spLocks noChangeArrowheads="1"/>
            </p:cNvSpPr>
            <p:nvPr/>
          </p:nvSpPr>
          <p:spPr bwMode="auto">
            <a:xfrm>
              <a:off x="4944" y="175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x</a:t>
              </a:r>
              <a:endParaRPr lang="en-US" altLang="zh-CN"/>
            </a:p>
          </p:txBody>
        </p:sp>
        <p:sp>
          <p:nvSpPr>
            <p:cNvPr id="614424" name="Freeform 24">
              <a:extLst>
                <a:ext uri="{FF2B5EF4-FFF2-40B4-BE49-F238E27FC236}">
                  <a16:creationId xmlns:a16="http://schemas.microsoft.com/office/drawing/2014/main" id="{513343B8-55DC-4E07-B98A-9F0E7ACB1D3A}"/>
                </a:ext>
              </a:extLst>
            </p:cNvPr>
            <p:cNvSpPr>
              <a:spLocks/>
            </p:cNvSpPr>
            <p:nvPr/>
          </p:nvSpPr>
          <p:spPr bwMode="auto">
            <a:xfrm>
              <a:off x="3388" y="1382"/>
              <a:ext cx="728" cy="336"/>
            </a:xfrm>
            <a:custGeom>
              <a:avLst/>
              <a:gdLst>
                <a:gd name="T0" fmla="*/ 0 w 672"/>
                <a:gd name="T1" fmla="*/ 336 h 336"/>
                <a:gd name="T2" fmla="*/ 96 w 672"/>
                <a:gd name="T3" fmla="*/ 192 h 336"/>
                <a:gd name="T4" fmla="*/ 240 w 672"/>
                <a:gd name="T5" fmla="*/ 48 h 336"/>
                <a:gd name="T6" fmla="*/ 384 w 672"/>
                <a:gd name="T7" fmla="*/ 48 h 336"/>
                <a:gd name="T8" fmla="*/ 528 w 672"/>
                <a:gd name="T9" fmla="*/ 96 h 336"/>
                <a:gd name="T10" fmla="*/ 672 w 672"/>
                <a:gd name="T11" fmla="*/ 0 h 336"/>
              </a:gdLst>
              <a:ahLst/>
              <a:cxnLst>
                <a:cxn ang="0">
                  <a:pos x="T0" y="T1"/>
                </a:cxn>
                <a:cxn ang="0">
                  <a:pos x="T2" y="T3"/>
                </a:cxn>
                <a:cxn ang="0">
                  <a:pos x="T4" y="T5"/>
                </a:cxn>
                <a:cxn ang="0">
                  <a:pos x="T6" y="T7"/>
                </a:cxn>
                <a:cxn ang="0">
                  <a:pos x="T8" y="T9"/>
                </a:cxn>
                <a:cxn ang="0">
                  <a:pos x="T10" y="T11"/>
                </a:cxn>
              </a:cxnLst>
              <a:rect l="0" t="0" r="r" b="b"/>
              <a:pathLst>
                <a:path w="672" h="336">
                  <a:moveTo>
                    <a:pt x="0" y="336"/>
                  </a:moveTo>
                  <a:cubicBezTo>
                    <a:pt x="28" y="288"/>
                    <a:pt x="56" y="240"/>
                    <a:pt x="96" y="192"/>
                  </a:cubicBezTo>
                  <a:cubicBezTo>
                    <a:pt x="136" y="144"/>
                    <a:pt x="192" y="72"/>
                    <a:pt x="240" y="48"/>
                  </a:cubicBezTo>
                  <a:cubicBezTo>
                    <a:pt x="288" y="24"/>
                    <a:pt x="336" y="40"/>
                    <a:pt x="384" y="48"/>
                  </a:cubicBezTo>
                  <a:cubicBezTo>
                    <a:pt x="432" y="56"/>
                    <a:pt x="480" y="104"/>
                    <a:pt x="528" y="96"/>
                  </a:cubicBezTo>
                  <a:cubicBezTo>
                    <a:pt x="576" y="88"/>
                    <a:pt x="648" y="16"/>
                    <a:pt x="672" y="0"/>
                  </a:cubicBezTo>
                </a:path>
              </a:pathLst>
            </a:custGeom>
            <a:noFill/>
            <a:ln w="254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5" name="Line 25">
              <a:extLst>
                <a:ext uri="{FF2B5EF4-FFF2-40B4-BE49-F238E27FC236}">
                  <a16:creationId xmlns:a16="http://schemas.microsoft.com/office/drawing/2014/main" id="{391A53BE-42CC-4D57-BC38-B7E4859D733B}"/>
                </a:ext>
              </a:extLst>
            </p:cNvPr>
            <p:cNvSpPr>
              <a:spLocks noChangeShapeType="1"/>
            </p:cNvSpPr>
            <p:nvPr/>
          </p:nvSpPr>
          <p:spPr bwMode="auto">
            <a:xfrm flipV="1">
              <a:off x="4116" y="1094"/>
              <a:ext cx="0" cy="288"/>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6" name="Freeform 26">
              <a:extLst>
                <a:ext uri="{FF2B5EF4-FFF2-40B4-BE49-F238E27FC236}">
                  <a16:creationId xmlns:a16="http://schemas.microsoft.com/office/drawing/2014/main" id="{335830D0-3715-4F2F-AC6E-6146AE7DF2FF}"/>
                </a:ext>
              </a:extLst>
            </p:cNvPr>
            <p:cNvSpPr>
              <a:spLocks/>
            </p:cNvSpPr>
            <p:nvPr/>
          </p:nvSpPr>
          <p:spPr bwMode="auto">
            <a:xfrm>
              <a:off x="4116" y="886"/>
              <a:ext cx="676" cy="208"/>
            </a:xfrm>
            <a:custGeom>
              <a:avLst/>
              <a:gdLst>
                <a:gd name="T0" fmla="*/ 0 w 624"/>
                <a:gd name="T1" fmla="*/ 208 h 208"/>
                <a:gd name="T2" fmla="*/ 144 w 624"/>
                <a:gd name="T3" fmla="*/ 16 h 208"/>
                <a:gd name="T4" fmla="*/ 336 w 624"/>
                <a:gd name="T5" fmla="*/ 112 h 208"/>
                <a:gd name="T6" fmla="*/ 528 w 624"/>
                <a:gd name="T7" fmla="*/ 160 h 208"/>
                <a:gd name="T8" fmla="*/ 624 w 624"/>
                <a:gd name="T9" fmla="*/ 112 h 208"/>
              </a:gdLst>
              <a:ahLst/>
              <a:cxnLst>
                <a:cxn ang="0">
                  <a:pos x="T0" y="T1"/>
                </a:cxn>
                <a:cxn ang="0">
                  <a:pos x="T2" y="T3"/>
                </a:cxn>
                <a:cxn ang="0">
                  <a:pos x="T4" y="T5"/>
                </a:cxn>
                <a:cxn ang="0">
                  <a:pos x="T6" y="T7"/>
                </a:cxn>
                <a:cxn ang="0">
                  <a:pos x="T8" y="T9"/>
                </a:cxn>
              </a:cxnLst>
              <a:rect l="0" t="0" r="r" b="b"/>
              <a:pathLst>
                <a:path w="624" h="208">
                  <a:moveTo>
                    <a:pt x="0" y="208"/>
                  </a:moveTo>
                  <a:cubicBezTo>
                    <a:pt x="44" y="120"/>
                    <a:pt x="88" y="32"/>
                    <a:pt x="144" y="16"/>
                  </a:cubicBezTo>
                  <a:cubicBezTo>
                    <a:pt x="200" y="0"/>
                    <a:pt x="272" y="88"/>
                    <a:pt x="336" y="112"/>
                  </a:cubicBezTo>
                  <a:cubicBezTo>
                    <a:pt x="400" y="136"/>
                    <a:pt x="480" y="160"/>
                    <a:pt x="528" y="160"/>
                  </a:cubicBezTo>
                  <a:cubicBezTo>
                    <a:pt x="576" y="160"/>
                    <a:pt x="600" y="136"/>
                    <a:pt x="624" y="112"/>
                  </a:cubicBezTo>
                </a:path>
              </a:pathLst>
            </a:custGeom>
            <a:noFill/>
            <a:ln w="254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7" name="Line 27">
              <a:extLst>
                <a:ext uri="{FF2B5EF4-FFF2-40B4-BE49-F238E27FC236}">
                  <a16:creationId xmlns:a16="http://schemas.microsoft.com/office/drawing/2014/main" id="{68DB2DA6-F093-4F1E-A699-966F8D62A83B}"/>
                </a:ext>
              </a:extLst>
            </p:cNvPr>
            <p:cNvSpPr>
              <a:spLocks noChangeShapeType="1"/>
            </p:cNvSpPr>
            <p:nvPr/>
          </p:nvSpPr>
          <p:spPr bwMode="auto">
            <a:xfrm>
              <a:off x="4116" y="1382"/>
              <a:ext cx="0"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4428" name="Object 28">
              <a:extLst>
                <a:ext uri="{FF2B5EF4-FFF2-40B4-BE49-F238E27FC236}">
                  <a16:creationId xmlns:a16="http://schemas.microsoft.com/office/drawing/2014/main" id="{1FF17E45-EB1A-42F7-80DF-95076DF6BB06}"/>
                </a:ext>
              </a:extLst>
            </p:cNvPr>
            <p:cNvGraphicFramePr>
              <a:graphicFrameLocks noChangeAspect="1"/>
            </p:cNvGraphicFramePr>
            <p:nvPr/>
          </p:nvGraphicFramePr>
          <p:xfrm>
            <a:off x="4064" y="1798"/>
            <a:ext cx="165" cy="192"/>
          </p:xfrm>
          <a:graphic>
            <a:graphicData uri="http://schemas.openxmlformats.org/presentationml/2006/ole">
              <mc:AlternateContent xmlns:mc="http://schemas.openxmlformats.org/markup-compatibility/2006">
                <mc:Choice xmlns:v="urn:schemas-microsoft-com:vml" Requires="v">
                  <p:oleObj spid="_x0000_s54349" name="公式" r:id="rId3" imgW="393480" imgH="457200" progId="Equation.3">
                    <p:embed/>
                  </p:oleObj>
                </mc:Choice>
                <mc:Fallback>
                  <p:oleObj name="公式" r:id="rId3" imgW="393480" imgH="457200" progId="Equation.3">
                    <p:embed/>
                    <p:pic>
                      <p:nvPicPr>
                        <p:cNvPr id="614428" name="Object 28">
                          <a:extLst>
                            <a:ext uri="{FF2B5EF4-FFF2-40B4-BE49-F238E27FC236}">
                              <a16:creationId xmlns:a16="http://schemas.microsoft.com/office/drawing/2014/main" id="{1FF17E45-EB1A-42F7-80DF-95076DF6BB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 y="1798"/>
                          <a:ext cx="1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14429" name="Group 29">
            <a:extLst>
              <a:ext uri="{FF2B5EF4-FFF2-40B4-BE49-F238E27FC236}">
                <a16:creationId xmlns:a16="http://schemas.microsoft.com/office/drawing/2014/main" id="{CFB4CDA7-8F1A-4A15-A9C0-8C5C1877F28B}"/>
              </a:ext>
            </a:extLst>
          </p:cNvPr>
          <p:cNvGrpSpPr>
            <a:grpSpLocks/>
          </p:cNvGrpSpPr>
          <p:nvPr/>
        </p:nvGrpSpPr>
        <p:grpSpPr bwMode="auto">
          <a:xfrm>
            <a:off x="1421681" y="3674269"/>
            <a:ext cx="2773363" cy="2819400"/>
            <a:chOff x="758" y="2208"/>
            <a:chExt cx="1747" cy="1776"/>
          </a:xfrm>
        </p:grpSpPr>
        <p:sp>
          <p:nvSpPr>
            <p:cNvPr id="614430" name="Line 30">
              <a:extLst>
                <a:ext uri="{FF2B5EF4-FFF2-40B4-BE49-F238E27FC236}">
                  <a16:creationId xmlns:a16="http://schemas.microsoft.com/office/drawing/2014/main" id="{C2B9A338-8EE3-420F-84CC-19F0AEC2BFE7}"/>
                </a:ext>
              </a:extLst>
            </p:cNvPr>
            <p:cNvSpPr>
              <a:spLocks noChangeShapeType="1"/>
            </p:cNvSpPr>
            <p:nvPr/>
          </p:nvSpPr>
          <p:spPr bwMode="auto">
            <a:xfrm>
              <a:off x="758" y="3264"/>
              <a:ext cx="1738"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1" name="Line 31">
              <a:extLst>
                <a:ext uri="{FF2B5EF4-FFF2-40B4-BE49-F238E27FC236}">
                  <a16:creationId xmlns:a16="http://schemas.microsoft.com/office/drawing/2014/main" id="{C05900D2-5604-4BF7-A07E-271B22BD3718}"/>
                </a:ext>
              </a:extLst>
            </p:cNvPr>
            <p:cNvSpPr>
              <a:spLocks noChangeShapeType="1"/>
            </p:cNvSpPr>
            <p:nvPr/>
          </p:nvSpPr>
          <p:spPr bwMode="auto">
            <a:xfrm flipV="1">
              <a:off x="1190" y="2256"/>
              <a:ext cx="0" cy="1728"/>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2" name="Text Box 32">
              <a:extLst>
                <a:ext uri="{FF2B5EF4-FFF2-40B4-BE49-F238E27FC236}">
                  <a16:creationId xmlns:a16="http://schemas.microsoft.com/office/drawing/2014/main" id="{2B8AE9CA-91FF-46A9-AB37-79F3D59B6929}"/>
                </a:ext>
              </a:extLst>
            </p:cNvPr>
            <p:cNvSpPr txBox="1">
              <a:spLocks noChangeArrowheads="1"/>
            </p:cNvSpPr>
            <p:nvPr/>
          </p:nvSpPr>
          <p:spPr bwMode="auto">
            <a:xfrm>
              <a:off x="989" y="32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o</a:t>
              </a:r>
              <a:endParaRPr lang="en-US" altLang="zh-CN"/>
            </a:p>
          </p:txBody>
        </p:sp>
        <p:sp>
          <p:nvSpPr>
            <p:cNvPr id="614433" name="Text Box 33">
              <a:extLst>
                <a:ext uri="{FF2B5EF4-FFF2-40B4-BE49-F238E27FC236}">
                  <a16:creationId xmlns:a16="http://schemas.microsoft.com/office/drawing/2014/main" id="{1BE9D921-6066-45CE-B70D-77D826766EF4}"/>
                </a:ext>
              </a:extLst>
            </p:cNvPr>
            <p:cNvSpPr txBox="1">
              <a:spLocks noChangeArrowheads="1"/>
            </p:cNvSpPr>
            <p:nvPr/>
          </p:nvSpPr>
          <p:spPr bwMode="auto">
            <a:xfrm>
              <a:off x="988" y="220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y</a:t>
              </a:r>
              <a:endParaRPr lang="en-US" altLang="zh-CN"/>
            </a:p>
          </p:txBody>
        </p:sp>
        <p:sp>
          <p:nvSpPr>
            <p:cNvPr id="614434" name="Text Box 34">
              <a:extLst>
                <a:ext uri="{FF2B5EF4-FFF2-40B4-BE49-F238E27FC236}">
                  <a16:creationId xmlns:a16="http://schemas.microsoft.com/office/drawing/2014/main" id="{78285F38-9ED7-4D8E-BBA2-DC5A30EAA7D5}"/>
                </a:ext>
              </a:extLst>
            </p:cNvPr>
            <p:cNvSpPr txBox="1">
              <a:spLocks noChangeArrowheads="1"/>
            </p:cNvSpPr>
            <p:nvPr/>
          </p:nvSpPr>
          <p:spPr bwMode="auto">
            <a:xfrm>
              <a:off x="2304" y="321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x</a:t>
              </a:r>
              <a:endParaRPr lang="en-US" altLang="zh-CN"/>
            </a:p>
          </p:txBody>
        </p:sp>
        <p:sp>
          <p:nvSpPr>
            <p:cNvPr id="614435" name="Freeform 35">
              <a:extLst>
                <a:ext uri="{FF2B5EF4-FFF2-40B4-BE49-F238E27FC236}">
                  <a16:creationId xmlns:a16="http://schemas.microsoft.com/office/drawing/2014/main" id="{E22DD92C-1305-47D3-AD56-268B96A13EA6}"/>
                </a:ext>
              </a:extLst>
            </p:cNvPr>
            <p:cNvSpPr>
              <a:spLocks/>
            </p:cNvSpPr>
            <p:nvPr/>
          </p:nvSpPr>
          <p:spPr bwMode="auto">
            <a:xfrm>
              <a:off x="878" y="2728"/>
              <a:ext cx="728" cy="1160"/>
            </a:xfrm>
            <a:custGeom>
              <a:avLst/>
              <a:gdLst>
                <a:gd name="T0" fmla="*/ 0 w 864"/>
                <a:gd name="T1" fmla="*/ 104 h 1208"/>
                <a:gd name="T2" fmla="*/ 144 w 864"/>
                <a:gd name="T3" fmla="*/ 8 h 1208"/>
                <a:gd name="T4" fmla="*/ 336 w 864"/>
                <a:gd name="T5" fmla="*/ 56 h 1208"/>
                <a:gd name="T6" fmla="*/ 528 w 864"/>
                <a:gd name="T7" fmla="*/ 248 h 1208"/>
                <a:gd name="T8" fmla="*/ 672 w 864"/>
                <a:gd name="T9" fmla="*/ 488 h 1208"/>
                <a:gd name="T10" fmla="*/ 816 w 864"/>
                <a:gd name="T11" fmla="*/ 872 h 1208"/>
                <a:gd name="T12" fmla="*/ 864 w 864"/>
                <a:gd name="T13" fmla="*/ 1208 h 1208"/>
              </a:gdLst>
              <a:ahLst/>
              <a:cxnLst>
                <a:cxn ang="0">
                  <a:pos x="T0" y="T1"/>
                </a:cxn>
                <a:cxn ang="0">
                  <a:pos x="T2" y="T3"/>
                </a:cxn>
                <a:cxn ang="0">
                  <a:pos x="T4" y="T5"/>
                </a:cxn>
                <a:cxn ang="0">
                  <a:pos x="T6" y="T7"/>
                </a:cxn>
                <a:cxn ang="0">
                  <a:pos x="T8" y="T9"/>
                </a:cxn>
                <a:cxn ang="0">
                  <a:pos x="T10" y="T11"/>
                </a:cxn>
                <a:cxn ang="0">
                  <a:pos x="T12" y="T13"/>
                </a:cxn>
              </a:cxnLst>
              <a:rect l="0" t="0" r="r" b="b"/>
              <a:pathLst>
                <a:path w="864" h="1208">
                  <a:moveTo>
                    <a:pt x="0" y="104"/>
                  </a:moveTo>
                  <a:cubicBezTo>
                    <a:pt x="44" y="60"/>
                    <a:pt x="88" y="16"/>
                    <a:pt x="144" y="8"/>
                  </a:cubicBezTo>
                  <a:cubicBezTo>
                    <a:pt x="200" y="0"/>
                    <a:pt x="272" y="16"/>
                    <a:pt x="336" y="56"/>
                  </a:cubicBezTo>
                  <a:cubicBezTo>
                    <a:pt x="400" y="96"/>
                    <a:pt x="472" y="176"/>
                    <a:pt x="528" y="248"/>
                  </a:cubicBezTo>
                  <a:cubicBezTo>
                    <a:pt x="584" y="320"/>
                    <a:pt x="624" y="384"/>
                    <a:pt x="672" y="488"/>
                  </a:cubicBezTo>
                  <a:cubicBezTo>
                    <a:pt x="720" y="592"/>
                    <a:pt x="784" y="752"/>
                    <a:pt x="816" y="872"/>
                  </a:cubicBezTo>
                  <a:cubicBezTo>
                    <a:pt x="848" y="992"/>
                    <a:pt x="856" y="1152"/>
                    <a:pt x="864" y="120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6" name="Line 36">
              <a:extLst>
                <a:ext uri="{FF2B5EF4-FFF2-40B4-BE49-F238E27FC236}">
                  <a16:creationId xmlns:a16="http://schemas.microsoft.com/office/drawing/2014/main" id="{E9C6150B-5929-4848-8F1B-CCB275A1E569}"/>
                </a:ext>
              </a:extLst>
            </p:cNvPr>
            <p:cNvSpPr>
              <a:spLocks noChangeShapeType="1"/>
            </p:cNvSpPr>
            <p:nvPr/>
          </p:nvSpPr>
          <p:spPr bwMode="auto">
            <a:xfrm flipV="1">
              <a:off x="1658" y="2304"/>
              <a:ext cx="0" cy="1584"/>
            </a:xfrm>
            <a:prstGeom prst="line">
              <a:avLst/>
            </a:prstGeom>
            <a:noFill/>
            <a:ln w="28575">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7" name="Freeform 37">
              <a:extLst>
                <a:ext uri="{FF2B5EF4-FFF2-40B4-BE49-F238E27FC236}">
                  <a16:creationId xmlns:a16="http://schemas.microsoft.com/office/drawing/2014/main" id="{BB1E9F51-D74C-44D8-A00B-A80BD0C33C4C}"/>
                </a:ext>
              </a:extLst>
            </p:cNvPr>
            <p:cNvSpPr>
              <a:spLocks/>
            </p:cNvSpPr>
            <p:nvPr/>
          </p:nvSpPr>
          <p:spPr bwMode="auto">
            <a:xfrm>
              <a:off x="1710" y="2352"/>
              <a:ext cx="520" cy="544"/>
            </a:xfrm>
            <a:custGeom>
              <a:avLst/>
              <a:gdLst>
                <a:gd name="T0" fmla="*/ 0 w 480"/>
                <a:gd name="T1" fmla="*/ 0 h 544"/>
                <a:gd name="T2" fmla="*/ 48 w 480"/>
                <a:gd name="T3" fmla="*/ 384 h 544"/>
                <a:gd name="T4" fmla="*/ 192 w 480"/>
                <a:gd name="T5" fmla="*/ 528 h 544"/>
                <a:gd name="T6" fmla="*/ 336 w 480"/>
                <a:gd name="T7" fmla="*/ 480 h 544"/>
                <a:gd name="T8" fmla="*/ 480 w 480"/>
                <a:gd name="T9" fmla="*/ 288 h 544"/>
              </a:gdLst>
              <a:ahLst/>
              <a:cxnLst>
                <a:cxn ang="0">
                  <a:pos x="T0" y="T1"/>
                </a:cxn>
                <a:cxn ang="0">
                  <a:pos x="T2" y="T3"/>
                </a:cxn>
                <a:cxn ang="0">
                  <a:pos x="T4" y="T5"/>
                </a:cxn>
                <a:cxn ang="0">
                  <a:pos x="T6" y="T7"/>
                </a:cxn>
                <a:cxn ang="0">
                  <a:pos x="T8" y="T9"/>
                </a:cxn>
              </a:cxnLst>
              <a:rect l="0" t="0" r="r" b="b"/>
              <a:pathLst>
                <a:path w="480" h="544">
                  <a:moveTo>
                    <a:pt x="0" y="0"/>
                  </a:moveTo>
                  <a:cubicBezTo>
                    <a:pt x="8" y="148"/>
                    <a:pt x="16" y="296"/>
                    <a:pt x="48" y="384"/>
                  </a:cubicBezTo>
                  <a:cubicBezTo>
                    <a:pt x="80" y="472"/>
                    <a:pt x="144" y="512"/>
                    <a:pt x="192" y="528"/>
                  </a:cubicBezTo>
                  <a:cubicBezTo>
                    <a:pt x="240" y="544"/>
                    <a:pt x="288" y="520"/>
                    <a:pt x="336" y="480"/>
                  </a:cubicBezTo>
                  <a:cubicBezTo>
                    <a:pt x="384" y="440"/>
                    <a:pt x="456" y="320"/>
                    <a:pt x="480" y="288"/>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4438" name="Object 38">
              <a:extLst>
                <a:ext uri="{FF2B5EF4-FFF2-40B4-BE49-F238E27FC236}">
                  <a16:creationId xmlns:a16="http://schemas.microsoft.com/office/drawing/2014/main" id="{B185DB57-FE49-4368-9039-2900EEF393A7}"/>
                </a:ext>
              </a:extLst>
            </p:cNvPr>
            <p:cNvGraphicFramePr>
              <a:graphicFrameLocks noChangeAspect="1"/>
            </p:cNvGraphicFramePr>
            <p:nvPr/>
          </p:nvGraphicFramePr>
          <p:xfrm>
            <a:off x="1717" y="3264"/>
            <a:ext cx="165" cy="192"/>
          </p:xfrm>
          <a:graphic>
            <a:graphicData uri="http://schemas.openxmlformats.org/presentationml/2006/ole">
              <mc:AlternateContent xmlns:mc="http://schemas.openxmlformats.org/markup-compatibility/2006">
                <mc:Choice xmlns:v="urn:schemas-microsoft-com:vml" Requires="v">
                  <p:oleObj spid="_x0000_s54350" name="公式" r:id="rId5" imgW="393480" imgH="457200" progId="Equation.3">
                    <p:embed/>
                  </p:oleObj>
                </mc:Choice>
                <mc:Fallback>
                  <p:oleObj name="公式" r:id="rId5" imgW="393480" imgH="457200" progId="Equation.3">
                    <p:embed/>
                    <p:pic>
                      <p:nvPicPr>
                        <p:cNvPr id="614438" name="Object 38">
                          <a:extLst>
                            <a:ext uri="{FF2B5EF4-FFF2-40B4-BE49-F238E27FC236}">
                              <a16:creationId xmlns:a16="http://schemas.microsoft.com/office/drawing/2014/main" id="{B185DB57-FE49-4368-9039-2900EEF39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 y="3264"/>
                          <a:ext cx="1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14439" name="Group 39">
            <a:extLst>
              <a:ext uri="{FF2B5EF4-FFF2-40B4-BE49-F238E27FC236}">
                <a16:creationId xmlns:a16="http://schemas.microsoft.com/office/drawing/2014/main" id="{8DC8AF7E-B2FA-484F-8E14-E138EF64A502}"/>
              </a:ext>
            </a:extLst>
          </p:cNvPr>
          <p:cNvGrpSpPr>
            <a:grpSpLocks/>
          </p:cNvGrpSpPr>
          <p:nvPr/>
        </p:nvGrpSpPr>
        <p:grpSpPr bwMode="auto">
          <a:xfrm>
            <a:off x="1475656" y="1124744"/>
            <a:ext cx="2719388" cy="2473325"/>
            <a:chOff x="1012" y="458"/>
            <a:chExt cx="1713" cy="1558"/>
          </a:xfrm>
        </p:grpSpPr>
        <p:grpSp>
          <p:nvGrpSpPr>
            <p:cNvPr id="614440" name="Group 40">
              <a:extLst>
                <a:ext uri="{FF2B5EF4-FFF2-40B4-BE49-F238E27FC236}">
                  <a16:creationId xmlns:a16="http://schemas.microsoft.com/office/drawing/2014/main" id="{A45E0D44-3FE4-4C32-80F5-A8F8529C87AE}"/>
                </a:ext>
              </a:extLst>
            </p:cNvPr>
            <p:cNvGrpSpPr>
              <a:grpSpLocks/>
            </p:cNvGrpSpPr>
            <p:nvPr/>
          </p:nvGrpSpPr>
          <p:grpSpPr bwMode="auto">
            <a:xfrm>
              <a:off x="1012" y="458"/>
              <a:ext cx="1713" cy="1558"/>
              <a:chOff x="840" y="602"/>
              <a:chExt cx="1713" cy="1558"/>
            </a:xfrm>
          </p:grpSpPr>
          <p:sp>
            <p:nvSpPr>
              <p:cNvPr id="614441" name="Line 41">
                <a:extLst>
                  <a:ext uri="{FF2B5EF4-FFF2-40B4-BE49-F238E27FC236}">
                    <a16:creationId xmlns:a16="http://schemas.microsoft.com/office/drawing/2014/main" id="{622E401D-AFA7-4BA0-887C-E5F1E34AFAD5}"/>
                  </a:ext>
                </a:extLst>
              </p:cNvPr>
              <p:cNvSpPr>
                <a:spLocks noChangeShapeType="1"/>
              </p:cNvSpPr>
              <p:nvPr/>
            </p:nvSpPr>
            <p:spPr bwMode="auto">
              <a:xfrm>
                <a:off x="840" y="1824"/>
                <a:ext cx="1704"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2" name="Line 42">
                <a:extLst>
                  <a:ext uri="{FF2B5EF4-FFF2-40B4-BE49-F238E27FC236}">
                    <a16:creationId xmlns:a16="http://schemas.microsoft.com/office/drawing/2014/main" id="{7D5D8398-FF32-491F-ADBE-4F33B19BDB6C}"/>
                  </a:ext>
                </a:extLst>
              </p:cNvPr>
              <p:cNvSpPr>
                <a:spLocks noChangeShapeType="1"/>
              </p:cNvSpPr>
              <p:nvPr/>
            </p:nvSpPr>
            <p:spPr bwMode="auto">
              <a:xfrm flipV="1">
                <a:off x="1368" y="720"/>
                <a:ext cx="0" cy="144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3" name="Text Box 43">
                <a:extLst>
                  <a:ext uri="{FF2B5EF4-FFF2-40B4-BE49-F238E27FC236}">
                    <a16:creationId xmlns:a16="http://schemas.microsoft.com/office/drawing/2014/main" id="{920C5B3B-ADFD-4460-845A-68F2097748C6}"/>
                  </a:ext>
                </a:extLst>
              </p:cNvPr>
              <p:cNvSpPr txBox="1">
                <a:spLocks noChangeArrowheads="1"/>
              </p:cNvSpPr>
              <p:nvPr/>
            </p:nvSpPr>
            <p:spPr bwMode="auto">
              <a:xfrm>
                <a:off x="1190" y="17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o</a:t>
                </a:r>
                <a:endParaRPr lang="en-US" altLang="zh-CN"/>
              </a:p>
            </p:txBody>
          </p:sp>
          <p:sp>
            <p:nvSpPr>
              <p:cNvPr id="614444" name="Text Box 44">
                <a:extLst>
                  <a:ext uri="{FF2B5EF4-FFF2-40B4-BE49-F238E27FC236}">
                    <a16:creationId xmlns:a16="http://schemas.microsoft.com/office/drawing/2014/main" id="{E0CEE6E0-7DCF-43C8-9FA8-5B202220310C}"/>
                  </a:ext>
                </a:extLst>
              </p:cNvPr>
              <p:cNvSpPr txBox="1">
                <a:spLocks noChangeArrowheads="1"/>
              </p:cNvSpPr>
              <p:nvPr/>
            </p:nvSpPr>
            <p:spPr bwMode="auto">
              <a:xfrm>
                <a:off x="1138" y="60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y</a:t>
                </a:r>
                <a:endParaRPr lang="en-US" altLang="zh-CN"/>
              </a:p>
            </p:txBody>
          </p:sp>
          <p:sp>
            <p:nvSpPr>
              <p:cNvPr id="614445" name="Text Box 45">
                <a:extLst>
                  <a:ext uri="{FF2B5EF4-FFF2-40B4-BE49-F238E27FC236}">
                    <a16:creationId xmlns:a16="http://schemas.microsoft.com/office/drawing/2014/main" id="{A73955EF-1E5B-473B-BF99-39956796FA3D}"/>
                  </a:ext>
                </a:extLst>
              </p:cNvPr>
              <p:cNvSpPr txBox="1">
                <a:spLocks noChangeArrowheads="1"/>
              </p:cNvSpPr>
              <p:nvPr/>
            </p:nvSpPr>
            <p:spPr bwMode="auto">
              <a:xfrm>
                <a:off x="2352" y="177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i="1"/>
                  <a:t>x</a:t>
                </a:r>
                <a:endParaRPr lang="en-US" altLang="zh-CN"/>
              </a:p>
            </p:txBody>
          </p:sp>
          <p:sp>
            <p:nvSpPr>
              <p:cNvPr id="614446" name="Freeform 46">
                <a:extLst>
                  <a:ext uri="{FF2B5EF4-FFF2-40B4-BE49-F238E27FC236}">
                    <a16:creationId xmlns:a16="http://schemas.microsoft.com/office/drawing/2014/main" id="{378D6129-0423-4DFC-ACC6-77CC241969F5}"/>
                  </a:ext>
                </a:extLst>
              </p:cNvPr>
              <p:cNvSpPr>
                <a:spLocks/>
              </p:cNvSpPr>
              <p:nvPr/>
            </p:nvSpPr>
            <p:spPr bwMode="auto">
              <a:xfrm>
                <a:off x="1056" y="1200"/>
                <a:ext cx="1196" cy="536"/>
              </a:xfrm>
              <a:custGeom>
                <a:avLst/>
                <a:gdLst>
                  <a:gd name="T0" fmla="*/ 0 w 1104"/>
                  <a:gd name="T1" fmla="*/ 480 h 536"/>
                  <a:gd name="T2" fmla="*/ 96 w 1104"/>
                  <a:gd name="T3" fmla="*/ 528 h 536"/>
                  <a:gd name="T4" fmla="*/ 240 w 1104"/>
                  <a:gd name="T5" fmla="*/ 432 h 536"/>
                  <a:gd name="T6" fmla="*/ 432 w 1104"/>
                  <a:gd name="T7" fmla="*/ 240 h 536"/>
                  <a:gd name="T8" fmla="*/ 672 w 1104"/>
                  <a:gd name="T9" fmla="*/ 48 h 536"/>
                  <a:gd name="T10" fmla="*/ 816 w 1104"/>
                  <a:gd name="T11" fmla="*/ 0 h 536"/>
                  <a:gd name="T12" fmla="*/ 912 w 1104"/>
                  <a:gd name="T13" fmla="*/ 48 h 536"/>
                  <a:gd name="T14" fmla="*/ 1008 w 1104"/>
                  <a:gd name="T15" fmla="*/ 144 h 536"/>
                  <a:gd name="T16" fmla="*/ 1104 w 1104"/>
                  <a:gd name="T17" fmla="*/ 9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536">
                    <a:moveTo>
                      <a:pt x="0" y="480"/>
                    </a:moveTo>
                    <a:cubicBezTo>
                      <a:pt x="28" y="508"/>
                      <a:pt x="56" y="536"/>
                      <a:pt x="96" y="528"/>
                    </a:cubicBezTo>
                    <a:cubicBezTo>
                      <a:pt x="136" y="520"/>
                      <a:pt x="184" y="480"/>
                      <a:pt x="240" y="432"/>
                    </a:cubicBezTo>
                    <a:cubicBezTo>
                      <a:pt x="296" y="384"/>
                      <a:pt x="360" y="304"/>
                      <a:pt x="432" y="240"/>
                    </a:cubicBezTo>
                    <a:cubicBezTo>
                      <a:pt x="504" y="176"/>
                      <a:pt x="608" y="88"/>
                      <a:pt x="672" y="48"/>
                    </a:cubicBezTo>
                    <a:cubicBezTo>
                      <a:pt x="736" y="8"/>
                      <a:pt x="776" y="0"/>
                      <a:pt x="816" y="0"/>
                    </a:cubicBezTo>
                    <a:cubicBezTo>
                      <a:pt x="856" y="0"/>
                      <a:pt x="880" y="24"/>
                      <a:pt x="912" y="48"/>
                    </a:cubicBezTo>
                    <a:cubicBezTo>
                      <a:pt x="944" y="72"/>
                      <a:pt x="976" y="136"/>
                      <a:pt x="1008" y="144"/>
                    </a:cubicBezTo>
                    <a:cubicBezTo>
                      <a:pt x="1040" y="152"/>
                      <a:pt x="1072" y="124"/>
                      <a:pt x="1104" y="96"/>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7" name="Line 47">
                <a:extLst>
                  <a:ext uri="{FF2B5EF4-FFF2-40B4-BE49-F238E27FC236}">
                    <a16:creationId xmlns:a16="http://schemas.microsoft.com/office/drawing/2014/main" id="{FF70C389-C00E-4144-BB7E-7FB6EA385DC1}"/>
                  </a:ext>
                </a:extLst>
              </p:cNvPr>
              <p:cNvSpPr>
                <a:spLocks noChangeShapeType="1"/>
              </p:cNvSpPr>
              <p:nvPr/>
            </p:nvSpPr>
            <p:spPr bwMode="auto">
              <a:xfrm>
                <a:off x="1680" y="1344"/>
                <a:ext cx="0" cy="480"/>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4448" name="Object 48">
                <a:extLst>
                  <a:ext uri="{FF2B5EF4-FFF2-40B4-BE49-F238E27FC236}">
                    <a16:creationId xmlns:a16="http://schemas.microsoft.com/office/drawing/2014/main" id="{F5F2DE6A-FAF1-4BE7-8537-B309140E45AB}"/>
                  </a:ext>
                </a:extLst>
              </p:cNvPr>
              <p:cNvGraphicFramePr>
                <a:graphicFrameLocks noChangeAspect="1"/>
              </p:cNvGraphicFramePr>
              <p:nvPr/>
            </p:nvGraphicFramePr>
            <p:xfrm>
              <a:off x="1611" y="1800"/>
              <a:ext cx="165" cy="192"/>
            </p:xfrm>
            <a:graphic>
              <a:graphicData uri="http://schemas.openxmlformats.org/presentationml/2006/ole">
                <mc:AlternateContent xmlns:mc="http://schemas.openxmlformats.org/markup-compatibility/2006">
                  <mc:Choice xmlns:v="urn:schemas-microsoft-com:vml" Requires="v">
                    <p:oleObj spid="_x0000_s54351" name="公式" r:id="rId6" imgW="393480" imgH="457200" progId="Equation.3">
                      <p:embed/>
                    </p:oleObj>
                  </mc:Choice>
                  <mc:Fallback>
                    <p:oleObj name="公式" r:id="rId6" imgW="393480" imgH="457200" progId="Equation.3">
                      <p:embed/>
                      <p:pic>
                        <p:nvPicPr>
                          <p:cNvPr id="614448" name="Object 48">
                            <a:extLst>
                              <a:ext uri="{FF2B5EF4-FFF2-40B4-BE49-F238E27FC236}">
                                <a16:creationId xmlns:a16="http://schemas.microsoft.com/office/drawing/2014/main" id="{F5F2DE6A-FAF1-4BE7-8537-B309140E4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 y="1800"/>
                            <a:ext cx="1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14449" name="Oval 49">
              <a:extLst>
                <a:ext uri="{FF2B5EF4-FFF2-40B4-BE49-F238E27FC236}">
                  <a16:creationId xmlns:a16="http://schemas.microsoft.com/office/drawing/2014/main" id="{E9707833-BEF2-44BF-84F5-2E49B1B70F4F}"/>
                </a:ext>
              </a:extLst>
            </p:cNvPr>
            <p:cNvSpPr>
              <a:spLocks noChangeArrowheads="1"/>
            </p:cNvSpPr>
            <p:nvPr/>
          </p:nvSpPr>
          <p:spPr bwMode="auto">
            <a:xfrm>
              <a:off x="1824" y="1152"/>
              <a:ext cx="48" cy="48"/>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6499353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9694F8C3-6DB6-4FE5-955E-0DEDC0727903}"/>
              </a:ext>
            </a:extLst>
          </p:cNvPr>
          <p:cNvSpPr>
            <a:spLocks noGrp="1" noChangeArrowheads="1"/>
          </p:cNvSpPr>
          <p:nvPr>
            <p:ph idx="4294967295"/>
          </p:nvPr>
        </p:nvSpPr>
        <p:spPr bwMode="auto">
          <a:xfrm>
            <a:off x="395288" y="1268413"/>
            <a:ext cx="8424862" cy="5475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buFontTx/>
              <a:buNone/>
            </a:pPr>
            <a:r>
              <a:rPr lang="en-US" altLang="zh-CN"/>
              <a:t>           </a:t>
            </a:r>
            <a:r>
              <a:rPr lang="en-US" altLang="zh-CN">
                <a:latin typeface="楷体_GB2312" pitchFamily="49" charset="-122"/>
                <a:ea typeface="楷体_GB2312" pitchFamily="49" charset="-122"/>
              </a:rPr>
              <a:t>15</a:t>
            </a:r>
            <a:r>
              <a:rPr lang="zh-CN" altLang="en-US">
                <a:latin typeface="楷体_GB2312" pitchFamily="49" charset="-122"/>
                <a:ea typeface="楷体_GB2312" pitchFamily="49" charset="-122"/>
              </a:rPr>
              <a:t>世纪文艺复兴以后的欧洲，资本主义逐渐发展，采矿冶炼、机器发明、商业交往、枪炮制造、远洋航海、天象观测等大量实际问题，给数学提出了前所未有的亟待解决的新课题。其中有两类问题导致了导数概念的产生：（</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）求变速运动的瞬时速度</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）求曲线上一点处的切线。这两类问题都归结为变量变化的快慢程度，即变化率问题。牛顿从第一个问题出发，莱布尼兹从第二个问题出发，分别给出了导数的概念。</a:t>
            </a:r>
          </a:p>
        </p:txBody>
      </p:sp>
      <p:sp>
        <p:nvSpPr>
          <p:cNvPr id="3" name="Text Box 2">
            <a:extLst>
              <a:ext uri="{FF2B5EF4-FFF2-40B4-BE49-F238E27FC236}">
                <a16:creationId xmlns:a16="http://schemas.microsoft.com/office/drawing/2014/main" id="{9C74AE91-4CAD-428A-8077-F62BF869F889}"/>
              </a:ext>
            </a:extLst>
          </p:cNvPr>
          <p:cNvSpPr txBox="1">
            <a:spLocks noChangeArrowheads="1"/>
          </p:cNvSpPr>
          <p:nvPr/>
        </p:nvSpPr>
        <p:spPr bwMode="auto">
          <a:xfrm>
            <a:off x="395288" y="481542"/>
            <a:ext cx="38163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3600" b="1" dirty="0">
                <a:solidFill>
                  <a:srgbClr val="0000FF"/>
                </a:solidFill>
                <a:latin typeface="华文新魏" panose="02010800040101010101" pitchFamily="2" charset="-122"/>
                <a:ea typeface="华文新魏" panose="02010800040101010101" pitchFamily="2" charset="-122"/>
              </a:rPr>
              <a:t>二、导数和微分</a:t>
            </a:r>
          </a:p>
        </p:txBody>
      </p:sp>
    </p:spTree>
    <p:extLst>
      <p:ext uri="{BB962C8B-B14F-4D97-AF65-F5344CB8AC3E}">
        <p14:creationId xmlns:p14="http://schemas.microsoft.com/office/powerpoint/2010/main" val="28905215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47BF8-7887-4DF5-BDF9-5AD375C436A6}"/>
              </a:ext>
            </a:extLst>
          </p:cNvPr>
          <p:cNvSpPr>
            <a:spLocks noGrp="1"/>
          </p:cNvSpPr>
          <p:nvPr>
            <p:ph type="title"/>
          </p:nvPr>
        </p:nvSpPr>
        <p:spPr/>
        <p:txBody>
          <a:bodyPr/>
          <a:lstStyle/>
          <a:p>
            <a:r>
              <a:rPr lang="zh-CN" altLang="en-US" dirty="0"/>
              <a:t>函数</a:t>
            </a:r>
            <a:endParaRPr lang="en-US" dirty="0"/>
          </a:p>
        </p:txBody>
      </p:sp>
      <p:sp>
        <p:nvSpPr>
          <p:cNvPr id="3" name="灯片编号占位符 2">
            <a:extLst>
              <a:ext uri="{FF2B5EF4-FFF2-40B4-BE49-F238E27FC236}">
                <a16:creationId xmlns:a16="http://schemas.microsoft.com/office/drawing/2014/main" id="{676B7C90-6851-4D33-B48A-8D779865DF3C}"/>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5</a:t>
            </a:fld>
            <a:endParaRPr kumimoji="1" lang="zh-CN" altLang="en-US" dirty="0">
              <a:solidFill>
                <a:prstClr val="white"/>
              </a:solidFill>
            </a:endParaRPr>
          </a:p>
        </p:txBody>
      </p:sp>
      <p:sp>
        <p:nvSpPr>
          <p:cNvPr id="5" name="Text Box 9">
            <a:extLst>
              <a:ext uri="{FF2B5EF4-FFF2-40B4-BE49-F238E27FC236}">
                <a16:creationId xmlns:a16="http://schemas.microsoft.com/office/drawing/2014/main" id="{E10644C9-10CE-4959-8659-2D172AC5B93C}"/>
              </a:ext>
            </a:extLst>
          </p:cNvPr>
          <p:cNvSpPr txBox="1">
            <a:spLocks noChangeArrowheads="1"/>
          </p:cNvSpPr>
          <p:nvPr/>
        </p:nvSpPr>
        <p:spPr bwMode="auto">
          <a:xfrm>
            <a:off x="309447" y="1396238"/>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zh-CN" altLang="en-US" sz="2400" b="1" dirty="0">
                <a:solidFill>
                  <a:schemeClr val="tx2"/>
                </a:solidFill>
                <a:ea typeface="黑体" panose="02010609060101010101" pitchFamily="49" charset="-122"/>
              </a:rPr>
              <a:t>定义  </a:t>
            </a:r>
            <a:r>
              <a:rPr kumimoji="0" lang="zh-CN" altLang="en-US" sz="2400" b="1" dirty="0">
                <a:latin typeface="华文新魏" panose="02010800040101010101" pitchFamily="2" charset="-122"/>
                <a:ea typeface="华文新魏" panose="02010800040101010101" pitchFamily="2" charset="-122"/>
              </a:rPr>
              <a:t>设</a:t>
            </a:r>
            <a:r>
              <a:rPr kumimoji="0" lang="en-US" altLang="zh-CN" sz="2400" b="1" i="1" dirty="0">
                <a:latin typeface="华文新魏" panose="02010800040101010101" pitchFamily="2" charset="-122"/>
                <a:ea typeface="华文新魏" panose="02010800040101010101" pitchFamily="2" charset="-122"/>
              </a:rPr>
              <a:t>x</a:t>
            </a:r>
            <a:r>
              <a:rPr kumimoji="0" lang="zh-CN" altLang="en-US" sz="2400" b="1" dirty="0">
                <a:latin typeface="华文新魏" panose="02010800040101010101" pitchFamily="2" charset="-122"/>
                <a:ea typeface="华文新魏" panose="02010800040101010101" pitchFamily="2" charset="-122"/>
              </a:rPr>
              <a:t>和</a:t>
            </a:r>
            <a:r>
              <a:rPr kumimoji="0" lang="en-US" altLang="zh-CN" sz="2400" b="1" i="1" dirty="0">
                <a:latin typeface="华文新魏" panose="02010800040101010101" pitchFamily="2" charset="-122"/>
                <a:ea typeface="华文新魏" panose="02010800040101010101" pitchFamily="2" charset="-122"/>
              </a:rPr>
              <a:t>y</a:t>
            </a:r>
            <a:r>
              <a:rPr kumimoji="0" lang="zh-CN" altLang="en-US" sz="2400" b="1" dirty="0">
                <a:latin typeface="华文新魏" panose="02010800040101010101" pitchFamily="2" charset="-122"/>
                <a:ea typeface="华文新魏" panose="02010800040101010101" pitchFamily="2" charset="-122"/>
              </a:rPr>
              <a:t>是两个变量，</a:t>
            </a:r>
            <a:r>
              <a:rPr kumimoji="0" lang="en-US" altLang="zh-CN" sz="2400" b="1" i="1" dirty="0">
                <a:latin typeface="华文新魏" panose="02010800040101010101" pitchFamily="2" charset="-122"/>
                <a:ea typeface="华文新魏" panose="02010800040101010101" pitchFamily="2" charset="-122"/>
              </a:rPr>
              <a:t>D</a:t>
            </a:r>
            <a:r>
              <a:rPr kumimoji="0" lang="zh-CN" altLang="en-US" sz="2400" b="1" dirty="0">
                <a:latin typeface="华文新魏" panose="02010800040101010101" pitchFamily="2" charset="-122"/>
                <a:ea typeface="华文新魏" panose="02010800040101010101" pitchFamily="2" charset="-122"/>
              </a:rPr>
              <a:t>是一个给定的非空数集，若对于</a:t>
            </a:r>
            <a:r>
              <a:rPr kumimoji="0" lang="en-US" altLang="zh-CN" sz="2400" b="1" i="1" dirty="0">
                <a:latin typeface="华文新魏" panose="02010800040101010101" pitchFamily="2" charset="-122"/>
                <a:ea typeface="华文新魏" panose="02010800040101010101" pitchFamily="2" charset="-122"/>
              </a:rPr>
              <a:t>x</a:t>
            </a:r>
            <a:r>
              <a:rPr kumimoji="0" lang="en-US" altLang="zh-CN" sz="2400" b="1" dirty="0">
                <a:latin typeface="华文新魏" panose="02010800040101010101" pitchFamily="2" charset="-122"/>
                <a:ea typeface="华文新魏" panose="02010800040101010101" pitchFamily="2" charset="-122"/>
              </a:rPr>
              <a:t> ∈ </a:t>
            </a:r>
            <a:r>
              <a:rPr kumimoji="0" lang="en-US" altLang="zh-CN" sz="2400" b="1" i="1" dirty="0">
                <a:latin typeface="华文新魏" panose="02010800040101010101" pitchFamily="2" charset="-122"/>
                <a:ea typeface="华文新魏" panose="02010800040101010101" pitchFamily="2" charset="-122"/>
              </a:rPr>
              <a:t>D</a:t>
            </a:r>
            <a:r>
              <a:rPr kumimoji="0" lang="zh-CN" altLang="en-US" sz="2400" b="1" i="1" dirty="0">
                <a:latin typeface="华文新魏" panose="02010800040101010101" pitchFamily="2" charset="-122"/>
                <a:ea typeface="华文新魏" panose="02010800040101010101" pitchFamily="2" charset="-122"/>
              </a:rPr>
              <a:t>，</a:t>
            </a:r>
            <a:r>
              <a:rPr kumimoji="0" lang="zh-CN" altLang="en-US" sz="2400" b="1" dirty="0">
                <a:latin typeface="华文新魏" panose="02010800040101010101" pitchFamily="2" charset="-122"/>
                <a:ea typeface="华文新魏" panose="02010800040101010101" pitchFamily="2" charset="-122"/>
              </a:rPr>
              <a:t>变量</a:t>
            </a:r>
            <a:r>
              <a:rPr kumimoji="0" lang="en-US" altLang="zh-CN" sz="2400" b="1" i="1" dirty="0">
                <a:latin typeface="华文新魏" panose="02010800040101010101" pitchFamily="2" charset="-122"/>
                <a:ea typeface="华文新魏" panose="02010800040101010101" pitchFamily="2" charset="-122"/>
              </a:rPr>
              <a:t>y</a:t>
            </a:r>
            <a:r>
              <a:rPr kumimoji="0" lang="zh-CN" altLang="en-US" sz="2400" b="1" dirty="0">
                <a:latin typeface="华文新魏" panose="02010800040101010101" pitchFamily="2" charset="-122"/>
                <a:ea typeface="华文新魏" panose="02010800040101010101" pitchFamily="2" charset="-122"/>
              </a:rPr>
              <a:t>按照确定的法则</a:t>
            </a:r>
            <a:r>
              <a:rPr kumimoji="0" lang="en-US" altLang="zh-CN" sz="2400" b="1" dirty="0">
                <a:latin typeface="华文新魏" panose="02010800040101010101" pitchFamily="2" charset="-122"/>
                <a:ea typeface="华文新魏" panose="02010800040101010101" pitchFamily="2" charset="-122"/>
              </a:rPr>
              <a:t>f</a:t>
            </a:r>
            <a:r>
              <a:rPr kumimoji="0" lang="zh-CN" altLang="en-US" sz="2400" b="1" dirty="0">
                <a:latin typeface="华文新魏" panose="02010800040101010101" pitchFamily="2" charset="-122"/>
                <a:ea typeface="华文新魏" panose="02010800040101010101" pitchFamily="2" charset="-122"/>
              </a:rPr>
              <a:t>总有确定的数值和它对应，则称</a:t>
            </a:r>
            <a:r>
              <a:rPr kumimoji="0" lang="en-US" altLang="zh-CN" sz="2400" b="1" i="1" dirty="0">
                <a:latin typeface="华文新魏" panose="02010800040101010101" pitchFamily="2" charset="-122"/>
                <a:ea typeface="华文新魏" panose="02010800040101010101" pitchFamily="2" charset="-122"/>
              </a:rPr>
              <a:t>y</a:t>
            </a:r>
            <a:r>
              <a:rPr kumimoji="0" lang="zh-CN" altLang="en-US" sz="2400" b="1" dirty="0">
                <a:latin typeface="华文新魏" panose="02010800040101010101" pitchFamily="2" charset="-122"/>
                <a:ea typeface="华文新魏" panose="02010800040101010101" pitchFamily="2" charset="-122"/>
              </a:rPr>
              <a:t>是</a:t>
            </a:r>
            <a:r>
              <a:rPr kumimoji="0" lang="en-US" altLang="zh-CN" sz="2400" b="1" i="1" dirty="0">
                <a:latin typeface="华文新魏" panose="02010800040101010101" pitchFamily="2" charset="-122"/>
                <a:ea typeface="华文新魏" panose="02010800040101010101" pitchFamily="2" charset="-122"/>
              </a:rPr>
              <a:t>x</a:t>
            </a:r>
            <a:r>
              <a:rPr kumimoji="0" lang="zh-CN" altLang="en-US" sz="2400" b="1" dirty="0">
                <a:latin typeface="华文新魏" panose="02010800040101010101" pitchFamily="2" charset="-122"/>
                <a:ea typeface="华文新魏" panose="02010800040101010101" pitchFamily="2" charset="-122"/>
              </a:rPr>
              <a:t>的函数</a:t>
            </a:r>
            <a:endParaRPr kumimoji="0" lang="zh-CN" altLang="en-US" sz="2400" b="1" i="1" dirty="0">
              <a:latin typeface="华文新魏" panose="02010800040101010101" pitchFamily="2" charset="-122"/>
              <a:ea typeface="华文新魏" panose="02010800040101010101" pitchFamily="2" charset="-122"/>
            </a:endParaRPr>
          </a:p>
        </p:txBody>
      </p:sp>
      <p:sp>
        <p:nvSpPr>
          <p:cNvPr id="6" name="Text Box 10">
            <a:extLst>
              <a:ext uri="{FF2B5EF4-FFF2-40B4-BE49-F238E27FC236}">
                <a16:creationId xmlns:a16="http://schemas.microsoft.com/office/drawing/2014/main" id="{3E99633D-DA34-49FD-9BB4-0E55FFF32D83}"/>
              </a:ext>
            </a:extLst>
          </p:cNvPr>
          <p:cNvSpPr txBox="1">
            <a:spLocks noChangeArrowheads="1"/>
          </p:cNvSpPr>
          <p:nvPr/>
        </p:nvSpPr>
        <p:spPr bwMode="auto">
          <a:xfrm>
            <a:off x="1217802" y="2770187"/>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zh-CN" altLang="en-US" sz="2800" b="1">
                <a:solidFill>
                  <a:schemeClr val="tx2"/>
                </a:solidFill>
              </a:rPr>
              <a:t>记作</a:t>
            </a:r>
          </a:p>
        </p:txBody>
      </p:sp>
      <p:graphicFrame>
        <p:nvGraphicFramePr>
          <p:cNvPr id="7" name="Object 0">
            <a:extLst>
              <a:ext uri="{FF2B5EF4-FFF2-40B4-BE49-F238E27FC236}">
                <a16:creationId xmlns:a16="http://schemas.microsoft.com/office/drawing/2014/main" id="{77DB9D8B-7114-4CC1-9C3E-2A702C795DA4}"/>
              </a:ext>
            </a:extLst>
          </p:cNvPr>
          <p:cNvGraphicFramePr>
            <a:graphicFrameLocks noChangeAspect="1"/>
          </p:cNvGraphicFramePr>
          <p:nvPr>
            <p:extLst>
              <p:ext uri="{D42A27DB-BD31-4B8C-83A1-F6EECF244321}">
                <p14:modId xmlns:p14="http://schemas.microsoft.com/office/powerpoint/2010/main" val="482028404"/>
              </p:ext>
            </p:extLst>
          </p:nvPr>
        </p:nvGraphicFramePr>
        <p:xfrm>
          <a:off x="2589402" y="2922587"/>
          <a:ext cx="1358900" cy="533400"/>
        </p:xfrm>
        <a:graphic>
          <a:graphicData uri="http://schemas.openxmlformats.org/presentationml/2006/ole">
            <mc:AlternateContent xmlns:mc="http://schemas.openxmlformats.org/markup-compatibility/2006">
              <mc:Choice xmlns:v="urn:schemas-microsoft-com:vml" Requires="v">
                <p:oleObj spid="_x0000_s2179" name="Equation" r:id="rId3" imgW="1358640" imgH="393480" progId="Equation.3">
                  <p:embed/>
                </p:oleObj>
              </mc:Choice>
              <mc:Fallback>
                <p:oleObj name="Equation" r:id="rId3" imgW="1358640" imgH="393480" progId="Equation.3">
                  <p:embed/>
                  <p:pic>
                    <p:nvPicPr>
                      <p:cNvPr id="418816" name="Object 0">
                        <a:extLst>
                          <a:ext uri="{FF2B5EF4-FFF2-40B4-BE49-F238E27FC236}">
                            <a16:creationId xmlns:a16="http://schemas.microsoft.com/office/drawing/2014/main" id="{A6DCABE3-1CC1-492C-B722-00D1BCA6B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402" y="2922587"/>
                        <a:ext cx="1358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AutoShape 12">
            <a:extLst>
              <a:ext uri="{FF2B5EF4-FFF2-40B4-BE49-F238E27FC236}">
                <a16:creationId xmlns:a16="http://schemas.microsoft.com/office/drawing/2014/main" id="{CE066F73-8E5B-4DB0-B334-56F4D78902A9}"/>
              </a:ext>
            </a:extLst>
          </p:cNvPr>
          <p:cNvSpPr>
            <a:spLocks noChangeArrowheads="1"/>
          </p:cNvSpPr>
          <p:nvPr/>
        </p:nvSpPr>
        <p:spPr bwMode="auto">
          <a:xfrm>
            <a:off x="4037202" y="3684587"/>
            <a:ext cx="1295400" cy="381000"/>
          </a:xfrm>
          <a:prstGeom prst="wedgeRectCallout">
            <a:avLst>
              <a:gd name="adj1" fmla="val -66546"/>
              <a:gd name="adj2" fmla="val -172083"/>
            </a:avLst>
          </a:prstGeom>
          <a:noFill/>
          <a:ln w="63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zh-CN" altLang="en-US" sz="2400" b="1"/>
              <a:t>自变量</a:t>
            </a:r>
          </a:p>
        </p:txBody>
      </p:sp>
      <p:sp>
        <p:nvSpPr>
          <p:cNvPr id="9" name="AutoShape 13">
            <a:extLst>
              <a:ext uri="{FF2B5EF4-FFF2-40B4-BE49-F238E27FC236}">
                <a16:creationId xmlns:a16="http://schemas.microsoft.com/office/drawing/2014/main" id="{4C03AE96-2CDD-486D-BD28-EAB0941D7747}"/>
              </a:ext>
            </a:extLst>
          </p:cNvPr>
          <p:cNvSpPr>
            <a:spLocks noChangeArrowheads="1"/>
          </p:cNvSpPr>
          <p:nvPr/>
        </p:nvSpPr>
        <p:spPr bwMode="auto">
          <a:xfrm>
            <a:off x="1217802" y="3760787"/>
            <a:ext cx="1295400" cy="381000"/>
          </a:xfrm>
          <a:prstGeom prst="wedgeRectCallout">
            <a:avLst>
              <a:gd name="adj1" fmla="val 60782"/>
              <a:gd name="adj2" fmla="val -161667"/>
            </a:avLst>
          </a:prstGeom>
          <a:noFill/>
          <a:ln w="63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zh-CN" altLang="en-US" sz="2400" b="1"/>
              <a:t>因变量</a:t>
            </a:r>
          </a:p>
        </p:txBody>
      </p:sp>
      <p:graphicFrame>
        <p:nvGraphicFramePr>
          <p:cNvPr id="10" name="Object 1">
            <a:extLst>
              <a:ext uri="{FF2B5EF4-FFF2-40B4-BE49-F238E27FC236}">
                <a16:creationId xmlns:a16="http://schemas.microsoft.com/office/drawing/2014/main" id="{CB1125CF-0593-4570-9160-7F89759221A4}"/>
              </a:ext>
            </a:extLst>
          </p:cNvPr>
          <p:cNvGraphicFramePr>
            <a:graphicFrameLocks noChangeAspect="1"/>
          </p:cNvGraphicFramePr>
          <p:nvPr>
            <p:extLst>
              <p:ext uri="{D42A27DB-BD31-4B8C-83A1-F6EECF244321}">
                <p14:modId xmlns:p14="http://schemas.microsoft.com/office/powerpoint/2010/main" val="3534185970"/>
              </p:ext>
            </p:extLst>
          </p:nvPr>
        </p:nvGraphicFramePr>
        <p:xfrm>
          <a:off x="426605" y="4595391"/>
          <a:ext cx="7221193" cy="456627"/>
        </p:xfrm>
        <a:graphic>
          <a:graphicData uri="http://schemas.openxmlformats.org/presentationml/2006/ole">
            <mc:AlternateContent xmlns:mc="http://schemas.openxmlformats.org/markup-compatibility/2006">
              <mc:Choice xmlns:v="urn:schemas-microsoft-com:vml" Requires="v">
                <p:oleObj spid="_x0000_s2180" name="Equation" r:id="rId5" imgW="7429320" imgH="469800" progId="Equation.3">
                  <p:embed/>
                </p:oleObj>
              </mc:Choice>
              <mc:Fallback>
                <p:oleObj name="Equation" r:id="rId5" imgW="7429320" imgH="469800" progId="Equation.3">
                  <p:embed/>
                  <p:pic>
                    <p:nvPicPr>
                      <p:cNvPr id="418817" name="Object 1">
                        <a:extLst>
                          <a:ext uri="{FF2B5EF4-FFF2-40B4-BE49-F238E27FC236}">
                            <a16:creationId xmlns:a16="http://schemas.microsoft.com/office/drawing/2014/main" id="{B79BF461-9C95-4AC7-9014-DE7D881238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605" y="4595391"/>
                        <a:ext cx="7221193" cy="456627"/>
                      </a:xfrm>
                      <a:prstGeom prst="rect">
                        <a:avLst/>
                      </a:prstGeom>
                      <a:noFill/>
                      <a:ln>
                        <a:noFill/>
                      </a:ln>
                      <a:effectLst/>
                    </p:spPr>
                  </p:pic>
                </p:oleObj>
              </mc:Fallback>
            </mc:AlternateContent>
          </a:graphicData>
        </a:graphic>
      </p:graphicFrame>
      <p:graphicFrame>
        <p:nvGraphicFramePr>
          <p:cNvPr id="11" name="Object 2">
            <a:extLst>
              <a:ext uri="{FF2B5EF4-FFF2-40B4-BE49-F238E27FC236}">
                <a16:creationId xmlns:a16="http://schemas.microsoft.com/office/drawing/2014/main" id="{9CD91C11-9DA5-4E62-B488-909FB7F34168}"/>
              </a:ext>
            </a:extLst>
          </p:cNvPr>
          <p:cNvGraphicFramePr>
            <a:graphicFrameLocks noChangeAspect="1"/>
          </p:cNvGraphicFramePr>
          <p:nvPr>
            <p:extLst>
              <p:ext uri="{D42A27DB-BD31-4B8C-83A1-F6EECF244321}">
                <p14:modId xmlns:p14="http://schemas.microsoft.com/office/powerpoint/2010/main" val="1260053159"/>
              </p:ext>
            </p:extLst>
          </p:nvPr>
        </p:nvGraphicFramePr>
        <p:xfrm>
          <a:off x="427669" y="5256213"/>
          <a:ext cx="6156325" cy="1055687"/>
        </p:xfrm>
        <a:graphic>
          <a:graphicData uri="http://schemas.openxmlformats.org/presentationml/2006/ole">
            <mc:AlternateContent xmlns:mc="http://schemas.openxmlformats.org/markup-compatibility/2006">
              <mc:Choice xmlns:v="urn:schemas-microsoft-com:vml" Requires="v">
                <p:oleObj spid="_x0000_s2181" name="公式" r:id="rId7" imgW="2946240" imgH="507960" progId="Equation.3">
                  <p:embed/>
                </p:oleObj>
              </mc:Choice>
              <mc:Fallback>
                <p:oleObj name="公式" r:id="rId7" imgW="2946240" imgH="507960" progId="Equation.3">
                  <p:embed/>
                  <p:pic>
                    <p:nvPicPr>
                      <p:cNvPr id="418818" name="Object 2">
                        <a:extLst>
                          <a:ext uri="{FF2B5EF4-FFF2-40B4-BE49-F238E27FC236}">
                            <a16:creationId xmlns:a16="http://schemas.microsoft.com/office/drawing/2014/main" id="{A2573728-0726-4675-9539-A7BB734CFFEC}"/>
                          </a:ext>
                        </a:extLst>
                      </p:cNvPr>
                      <p:cNvPicPr>
                        <a:picLocks noChangeAspect="1" noChangeArrowheads="1"/>
                      </p:cNvPicPr>
                      <p:nvPr/>
                    </p:nvPicPr>
                    <p:blipFill>
                      <a:blip r:embed="rId8"/>
                      <a:srcRect/>
                      <a:stretch>
                        <a:fillRect/>
                      </a:stretch>
                    </p:blipFill>
                    <p:spPr bwMode="auto">
                      <a:xfrm>
                        <a:off x="427669" y="5256213"/>
                        <a:ext cx="6156325"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24243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6BE87018-8DB7-4955-ABD9-69F29D674C1E}"/>
              </a:ext>
            </a:extLst>
          </p:cNvPr>
          <p:cNvSpPr txBox="1">
            <a:spLocks noChangeArrowheads="1"/>
          </p:cNvSpPr>
          <p:nvPr/>
        </p:nvSpPr>
        <p:spPr bwMode="auto">
          <a:xfrm>
            <a:off x="395288" y="1196975"/>
            <a:ext cx="8305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a:solidFill>
                  <a:srgbClr val="0000FF"/>
                </a:solidFill>
                <a:latin typeface="Verdana" panose="020B0604030504040204" pitchFamily="34" charset="0"/>
              </a:rPr>
              <a:t>1.</a:t>
            </a:r>
            <a:r>
              <a:rPr lang="en-US" altLang="zh-CN" sz="2400" b="1">
                <a:latin typeface="Verdana" panose="020B0604030504040204" pitchFamily="34" charset="0"/>
              </a:rPr>
              <a:t> </a:t>
            </a:r>
            <a:r>
              <a:rPr lang="zh-CN" altLang="en-US" sz="2400" b="1">
                <a:solidFill>
                  <a:srgbClr val="0000FF"/>
                </a:solidFill>
                <a:latin typeface="Verdana" panose="020B0604030504040204" pitchFamily="34" charset="0"/>
              </a:rPr>
              <a:t>瞬时速度   </a:t>
            </a:r>
            <a:r>
              <a:rPr lang="zh-CN" altLang="en-US" sz="2400" b="1">
                <a:latin typeface="Verdana" panose="020B0604030504040204" pitchFamily="34" charset="0"/>
              </a:rPr>
              <a:t>设一质点作直线运动</a:t>
            </a:r>
            <a:r>
              <a:rPr lang="en-US" altLang="zh-CN" sz="2400" b="1">
                <a:latin typeface="Verdana" panose="020B0604030504040204" pitchFamily="34" charset="0"/>
              </a:rPr>
              <a:t>,  </a:t>
            </a:r>
            <a:r>
              <a:rPr lang="zh-CN" altLang="en-US" sz="2400" b="1">
                <a:latin typeface="Verdana" panose="020B0604030504040204" pitchFamily="34" charset="0"/>
              </a:rPr>
              <a:t>质点的位置 </a:t>
            </a:r>
            <a:r>
              <a:rPr lang="en-US" altLang="zh-CN" sz="2400" b="1" i="1">
                <a:latin typeface="Verdana" panose="020B0604030504040204" pitchFamily="34" charset="0"/>
              </a:rPr>
              <a:t>s</a:t>
            </a:r>
            <a:r>
              <a:rPr lang="en-US" altLang="zh-CN" sz="2400" b="1">
                <a:latin typeface="Verdana" panose="020B0604030504040204" pitchFamily="34" charset="0"/>
              </a:rPr>
              <a:t> </a:t>
            </a:r>
            <a:r>
              <a:rPr lang="zh-CN" altLang="en-US" sz="2400" b="1">
                <a:latin typeface="Verdana" panose="020B0604030504040204" pitchFamily="34" charset="0"/>
              </a:rPr>
              <a:t>是</a:t>
            </a:r>
          </a:p>
        </p:txBody>
      </p:sp>
      <p:graphicFrame>
        <p:nvGraphicFramePr>
          <p:cNvPr id="15363" name="Object 3">
            <a:extLst>
              <a:ext uri="{FF2B5EF4-FFF2-40B4-BE49-F238E27FC236}">
                <a16:creationId xmlns:a16="http://schemas.microsoft.com/office/drawing/2014/main" id="{FFAAB5EB-7990-46EF-842D-0154357E2C2F}"/>
              </a:ext>
            </a:extLst>
          </p:cNvPr>
          <p:cNvGraphicFramePr>
            <a:graphicFrameLocks noChangeAspect="1"/>
          </p:cNvGraphicFramePr>
          <p:nvPr/>
        </p:nvGraphicFramePr>
        <p:xfrm>
          <a:off x="3024188" y="3333750"/>
          <a:ext cx="2247900" cy="927100"/>
        </p:xfrm>
        <a:graphic>
          <a:graphicData uri="http://schemas.openxmlformats.org/presentationml/2006/ole">
            <mc:AlternateContent xmlns:mc="http://schemas.openxmlformats.org/markup-compatibility/2006">
              <mc:Choice xmlns:v="urn:schemas-microsoft-com:vml" Requires="v">
                <p:oleObj spid="_x0000_s55373" name="Equation" r:id="rId3" imgW="2247900" imgH="927100" progId="Equation.3">
                  <p:embed/>
                </p:oleObj>
              </mc:Choice>
              <mc:Fallback>
                <p:oleObj name="Equation" r:id="rId3" imgW="2247900" imgH="927100" progId="Equation.3">
                  <p:embed/>
                  <p:pic>
                    <p:nvPicPr>
                      <p:cNvPr id="15363" name="Object 3">
                        <a:extLst>
                          <a:ext uri="{FF2B5EF4-FFF2-40B4-BE49-F238E27FC236}">
                            <a16:creationId xmlns:a16="http://schemas.microsoft.com/office/drawing/2014/main" id="{FFAAB5EB-7990-46EF-842D-0154357E2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8" y="3333750"/>
                        <a:ext cx="22479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4">
            <a:extLst>
              <a:ext uri="{FF2B5EF4-FFF2-40B4-BE49-F238E27FC236}">
                <a16:creationId xmlns:a16="http://schemas.microsoft.com/office/drawing/2014/main" id="{DB634409-2BF3-4DCD-82D6-56241C641EB3}"/>
              </a:ext>
            </a:extLst>
          </p:cNvPr>
          <p:cNvSpPr txBox="1">
            <a:spLocks noChangeArrowheads="1"/>
          </p:cNvSpPr>
          <p:nvPr/>
        </p:nvSpPr>
        <p:spPr bwMode="auto">
          <a:xfrm>
            <a:off x="725488" y="4257675"/>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40000"/>
              </a:lnSpc>
            </a:pPr>
            <a:r>
              <a:rPr lang="zh-CN" altLang="en-US" sz="2400" b="1">
                <a:latin typeface="Verdana" panose="020B0604030504040204" pitchFamily="34" charset="0"/>
              </a:rPr>
              <a:t>当 </a:t>
            </a:r>
            <a:r>
              <a:rPr lang="en-US" altLang="zh-CN" sz="2400" b="1" i="1">
                <a:latin typeface="Verdana" panose="020B0604030504040204" pitchFamily="34" charset="0"/>
              </a:rPr>
              <a:t>t </a:t>
            </a:r>
            <a:r>
              <a:rPr lang="zh-CN" altLang="en-US" sz="2400" b="1">
                <a:latin typeface="Verdana" panose="020B0604030504040204" pitchFamily="34" charset="0"/>
              </a:rPr>
              <a:t>越来越接近 </a:t>
            </a:r>
            <a:r>
              <a:rPr lang="en-US" altLang="zh-CN" sz="2400" b="1" i="1">
                <a:latin typeface="Verdana" panose="020B0604030504040204" pitchFamily="34" charset="0"/>
              </a:rPr>
              <a:t>t</a:t>
            </a:r>
            <a:r>
              <a:rPr lang="en-US" altLang="zh-CN" sz="2400" b="1" baseline="-25000">
                <a:latin typeface="Verdana" panose="020B0604030504040204" pitchFamily="34" charset="0"/>
              </a:rPr>
              <a:t>0 </a:t>
            </a:r>
            <a:r>
              <a:rPr lang="zh-CN" altLang="en-US" sz="2400" b="1">
                <a:latin typeface="Verdana" panose="020B0604030504040204" pitchFamily="34" charset="0"/>
              </a:rPr>
              <a:t>时，平均速度就越来越接近 </a:t>
            </a:r>
            <a:r>
              <a:rPr lang="en-US" altLang="zh-CN" sz="2400" b="1" i="1">
                <a:latin typeface="Verdana" panose="020B0604030504040204" pitchFamily="34" charset="0"/>
              </a:rPr>
              <a:t>t</a:t>
            </a:r>
            <a:r>
              <a:rPr lang="en-US" altLang="zh-CN" sz="2400" b="1" baseline="-25000">
                <a:latin typeface="Verdana" panose="020B0604030504040204" pitchFamily="34" charset="0"/>
              </a:rPr>
              <a:t>0</a:t>
            </a:r>
            <a:endParaRPr lang="en-US" altLang="zh-CN" sz="2400" b="1">
              <a:latin typeface="Verdana" panose="020B0604030504040204" pitchFamily="34" charset="0"/>
            </a:endParaRPr>
          </a:p>
        </p:txBody>
      </p:sp>
      <p:grpSp>
        <p:nvGrpSpPr>
          <p:cNvPr id="15365" name="Group 5">
            <a:extLst>
              <a:ext uri="{FF2B5EF4-FFF2-40B4-BE49-F238E27FC236}">
                <a16:creationId xmlns:a16="http://schemas.microsoft.com/office/drawing/2014/main" id="{EEFECA2D-0B73-48FF-A2F4-58A34089869A}"/>
              </a:ext>
            </a:extLst>
          </p:cNvPr>
          <p:cNvGrpSpPr>
            <a:grpSpLocks/>
          </p:cNvGrpSpPr>
          <p:nvPr/>
        </p:nvGrpSpPr>
        <p:grpSpPr bwMode="auto">
          <a:xfrm>
            <a:off x="700088" y="1730375"/>
            <a:ext cx="7905750" cy="682625"/>
            <a:chOff x="528" y="720"/>
            <a:chExt cx="4980" cy="430"/>
          </a:xfrm>
        </p:grpSpPr>
        <p:sp>
          <p:nvSpPr>
            <p:cNvPr id="15371" name="Text Box 6">
              <a:extLst>
                <a:ext uri="{FF2B5EF4-FFF2-40B4-BE49-F238E27FC236}">
                  <a16:creationId xmlns:a16="http://schemas.microsoft.com/office/drawing/2014/main" id="{C4B1A676-FABC-4AA9-9E8D-6BF9A9884A8A}"/>
                </a:ext>
              </a:extLst>
            </p:cNvPr>
            <p:cNvSpPr txBox="1">
              <a:spLocks noChangeArrowheads="1"/>
            </p:cNvSpPr>
            <p:nvPr/>
          </p:nvSpPr>
          <p:spPr bwMode="auto">
            <a:xfrm>
              <a:off x="528" y="720"/>
              <a:ext cx="4980"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pPr>
              <a:r>
                <a:rPr lang="zh-CN" altLang="en-US" sz="2400" b="1">
                  <a:latin typeface="Verdana" panose="020B0604030504040204" pitchFamily="34" charset="0"/>
                </a:rPr>
                <a:t>时间 </a:t>
              </a:r>
              <a:r>
                <a:rPr lang="en-US" altLang="zh-CN" sz="2400" b="1" i="1">
                  <a:latin typeface="Verdana" panose="020B0604030504040204" pitchFamily="34" charset="0"/>
                </a:rPr>
                <a:t>t </a:t>
              </a:r>
              <a:r>
                <a:rPr lang="zh-CN" altLang="en-US" sz="2400" b="1">
                  <a:latin typeface="Verdana" panose="020B0604030504040204" pitchFamily="34" charset="0"/>
                </a:rPr>
                <a:t>的函数</a:t>
              </a:r>
              <a:r>
                <a:rPr lang="en-US" altLang="zh-CN" sz="2400" b="1">
                  <a:latin typeface="Verdana" panose="020B0604030504040204" pitchFamily="34" charset="0"/>
                </a:rPr>
                <a:t>,   </a:t>
              </a:r>
              <a:r>
                <a:rPr lang="zh-CN" altLang="en-US" sz="2400" b="1">
                  <a:latin typeface="Verdana" panose="020B0604030504040204" pitchFamily="34" charset="0"/>
                </a:rPr>
                <a:t>即其运动规律是                 则在某</a:t>
              </a:r>
            </a:p>
          </p:txBody>
        </p:sp>
        <p:graphicFrame>
          <p:nvGraphicFramePr>
            <p:cNvPr id="15372" name="Object 7">
              <a:extLst>
                <a:ext uri="{FF2B5EF4-FFF2-40B4-BE49-F238E27FC236}">
                  <a16:creationId xmlns:a16="http://schemas.microsoft.com/office/drawing/2014/main" id="{42F70868-E658-4151-AB3C-C91A47B2230E}"/>
                </a:ext>
              </a:extLst>
            </p:cNvPr>
            <p:cNvGraphicFramePr>
              <a:graphicFrameLocks noChangeAspect="1"/>
            </p:cNvGraphicFramePr>
            <p:nvPr/>
          </p:nvGraphicFramePr>
          <p:xfrm>
            <a:off x="3497" y="835"/>
            <a:ext cx="744" cy="232"/>
          </p:xfrm>
          <a:graphic>
            <a:graphicData uri="http://schemas.openxmlformats.org/presentationml/2006/ole">
              <mc:AlternateContent xmlns:mc="http://schemas.openxmlformats.org/markup-compatibility/2006">
                <mc:Choice xmlns:v="urn:schemas-microsoft-com:vml" Requires="v">
                  <p:oleObj spid="_x0000_s55374" name="Equation" r:id="rId5" imgW="1181100" imgH="368300" progId="Equation.3">
                    <p:embed/>
                  </p:oleObj>
                </mc:Choice>
                <mc:Fallback>
                  <p:oleObj name="Equation" r:id="rId5" imgW="1181100" imgH="368300" progId="Equation.3">
                    <p:embed/>
                    <p:pic>
                      <p:nvPicPr>
                        <p:cNvPr id="15372" name="Object 7">
                          <a:extLst>
                            <a:ext uri="{FF2B5EF4-FFF2-40B4-BE49-F238E27FC236}">
                              <a16:creationId xmlns:a16="http://schemas.microsoft.com/office/drawing/2014/main" id="{42F70868-E658-4151-AB3C-C91A47B223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 y="835"/>
                          <a:ext cx="74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66" name="Group 8">
            <a:extLst>
              <a:ext uri="{FF2B5EF4-FFF2-40B4-BE49-F238E27FC236}">
                <a16:creationId xmlns:a16="http://schemas.microsoft.com/office/drawing/2014/main" id="{3D02D09C-CCCB-43D6-B219-4D935F3695FD}"/>
              </a:ext>
            </a:extLst>
          </p:cNvPr>
          <p:cNvGrpSpPr>
            <a:grpSpLocks/>
          </p:cNvGrpSpPr>
          <p:nvPr/>
        </p:nvGrpSpPr>
        <p:grpSpPr bwMode="auto">
          <a:xfrm>
            <a:off x="3224213" y="5654675"/>
            <a:ext cx="5457825" cy="901700"/>
            <a:chOff x="2082" y="3225"/>
            <a:chExt cx="3438" cy="568"/>
          </a:xfrm>
        </p:grpSpPr>
        <p:graphicFrame>
          <p:nvGraphicFramePr>
            <p:cNvPr id="15369" name="Object 9">
              <a:extLst>
                <a:ext uri="{FF2B5EF4-FFF2-40B4-BE49-F238E27FC236}">
                  <a16:creationId xmlns:a16="http://schemas.microsoft.com/office/drawing/2014/main" id="{FE90E151-DBB3-45E0-8CDA-7A11B0B0662F}"/>
                </a:ext>
              </a:extLst>
            </p:cNvPr>
            <p:cNvGraphicFramePr>
              <a:graphicFrameLocks noChangeAspect="1"/>
            </p:cNvGraphicFramePr>
            <p:nvPr/>
          </p:nvGraphicFramePr>
          <p:xfrm>
            <a:off x="2082" y="3225"/>
            <a:ext cx="1672" cy="568"/>
          </p:xfrm>
          <a:graphic>
            <a:graphicData uri="http://schemas.openxmlformats.org/presentationml/2006/ole">
              <mc:AlternateContent xmlns:mc="http://schemas.openxmlformats.org/markup-compatibility/2006">
                <mc:Choice xmlns:v="urn:schemas-microsoft-com:vml" Requires="v">
                  <p:oleObj spid="_x0000_s55375" name="Equation" r:id="rId7" imgW="2654300" imgH="901700" progId="Equation.3">
                    <p:embed/>
                  </p:oleObj>
                </mc:Choice>
                <mc:Fallback>
                  <p:oleObj name="Equation" r:id="rId7" imgW="2654300" imgH="901700" progId="Equation.3">
                    <p:embed/>
                    <p:pic>
                      <p:nvPicPr>
                        <p:cNvPr id="15369" name="Object 9">
                          <a:extLst>
                            <a:ext uri="{FF2B5EF4-FFF2-40B4-BE49-F238E27FC236}">
                              <a16:creationId xmlns:a16="http://schemas.microsoft.com/office/drawing/2014/main" id="{FE90E151-DBB3-45E0-8CDA-7A11B0B066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2" y="3225"/>
                          <a:ext cx="1672" cy="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 Box 10">
              <a:extLst>
                <a:ext uri="{FF2B5EF4-FFF2-40B4-BE49-F238E27FC236}">
                  <a16:creationId xmlns:a16="http://schemas.microsoft.com/office/drawing/2014/main" id="{E7D6C93F-0182-4D05-AF40-8BC6FC50780B}"/>
                </a:ext>
              </a:extLst>
            </p:cNvPr>
            <p:cNvSpPr txBox="1">
              <a:spLocks noChangeArrowheads="1"/>
            </p:cNvSpPr>
            <p:nvPr/>
          </p:nvSpPr>
          <p:spPr bwMode="auto">
            <a:xfrm>
              <a:off x="5088" y="3336"/>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400" b="1">
                  <a:latin typeface="Verdana" panose="020B0604030504040204" pitchFamily="34" charset="0"/>
                </a:rPr>
                <a:t>(1)</a:t>
              </a:r>
            </a:p>
          </p:txBody>
        </p:sp>
      </p:grpSp>
      <p:sp>
        <p:nvSpPr>
          <p:cNvPr id="15367" name="Rectangle 11">
            <a:extLst>
              <a:ext uri="{FF2B5EF4-FFF2-40B4-BE49-F238E27FC236}">
                <a16:creationId xmlns:a16="http://schemas.microsoft.com/office/drawing/2014/main" id="{2B5B569D-2255-4AC5-9ABC-78CADECB0381}"/>
              </a:ext>
            </a:extLst>
          </p:cNvPr>
          <p:cNvSpPr>
            <a:spLocks noChangeArrowheads="1"/>
          </p:cNvSpPr>
          <p:nvPr/>
        </p:nvSpPr>
        <p:spPr bwMode="auto">
          <a:xfrm>
            <a:off x="760413" y="5006975"/>
            <a:ext cx="5243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时刻的瞬时速度</a:t>
            </a:r>
            <a:r>
              <a:rPr lang="en-US" altLang="zh-CN" sz="2400" b="1">
                <a:latin typeface="Verdana" panose="020B0604030504040204" pitchFamily="34" charset="0"/>
              </a:rPr>
              <a:t>.   </a:t>
            </a:r>
            <a:r>
              <a:rPr lang="zh-CN" altLang="en-US" sz="2400" b="1">
                <a:latin typeface="Verdana" panose="020B0604030504040204" pitchFamily="34" charset="0"/>
              </a:rPr>
              <a:t>严格地说</a:t>
            </a:r>
            <a:r>
              <a:rPr lang="en-US" altLang="zh-CN" sz="2400" b="1">
                <a:latin typeface="Verdana" panose="020B0604030504040204" pitchFamily="34" charset="0"/>
              </a:rPr>
              <a:t>,  </a:t>
            </a:r>
            <a:r>
              <a:rPr lang="zh-CN" altLang="en-US" sz="2400" b="1">
                <a:latin typeface="Verdana" panose="020B0604030504040204" pitchFamily="34" charset="0"/>
              </a:rPr>
              <a:t>当极限</a:t>
            </a:r>
          </a:p>
        </p:txBody>
      </p:sp>
      <p:sp>
        <p:nvSpPr>
          <p:cNvPr id="15368" name="Rectangle 12">
            <a:extLst>
              <a:ext uri="{FF2B5EF4-FFF2-40B4-BE49-F238E27FC236}">
                <a16:creationId xmlns:a16="http://schemas.microsoft.com/office/drawing/2014/main" id="{C5F92671-DB8B-4257-A1E1-163C81A99975}"/>
              </a:ext>
            </a:extLst>
          </p:cNvPr>
          <p:cNvSpPr>
            <a:spLocks noChangeArrowheads="1"/>
          </p:cNvSpPr>
          <p:nvPr/>
        </p:nvSpPr>
        <p:spPr bwMode="auto">
          <a:xfrm>
            <a:off x="700088" y="2644775"/>
            <a:ext cx="5791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时刻  </a:t>
            </a:r>
            <a:r>
              <a:rPr lang="en-US" altLang="zh-CN" sz="2400" b="1" i="1">
                <a:latin typeface="Verdana" panose="020B0604030504040204" pitchFamily="34" charset="0"/>
              </a:rPr>
              <a:t>t</a:t>
            </a:r>
            <a:r>
              <a:rPr lang="en-US" altLang="zh-CN" sz="2400" b="1" baseline="-25000">
                <a:latin typeface="Verdana" panose="020B0604030504040204" pitchFamily="34" charset="0"/>
              </a:rPr>
              <a:t>0  </a:t>
            </a:r>
            <a:r>
              <a:rPr lang="zh-CN" altLang="en-US" sz="2400" b="1">
                <a:latin typeface="Verdana" panose="020B0604030504040204" pitchFamily="34" charset="0"/>
              </a:rPr>
              <a:t>及邻近时刻 </a:t>
            </a:r>
            <a:r>
              <a:rPr lang="en-US" altLang="zh-CN" sz="2400" b="1" i="1">
                <a:latin typeface="Verdana" panose="020B0604030504040204" pitchFamily="34" charset="0"/>
              </a:rPr>
              <a:t>t </a:t>
            </a:r>
            <a:r>
              <a:rPr lang="zh-CN" altLang="en-US" sz="2400" b="1">
                <a:latin typeface="Verdana" panose="020B0604030504040204" pitchFamily="34" charset="0"/>
              </a:rPr>
              <a:t>之间的平均速度是</a:t>
            </a:r>
          </a:p>
        </p:txBody>
      </p:sp>
    </p:spTree>
    <p:extLst>
      <p:ext uri="{BB962C8B-B14F-4D97-AF65-F5344CB8AC3E}">
        <p14:creationId xmlns:p14="http://schemas.microsoft.com/office/powerpoint/2010/main" val="1812224401"/>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E71D5270-91F5-4127-86F6-BBAECDB05A56}"/>
              </a:ext>
            </a:extLst>
          </p:cNvPr>
          <p:cNvSpPr txBox="1">
            <a:spLocks noChangeArrowheads="1"/>
          </p:cNvSpPr>
          <p:nvPr/>
        </p:nvSpPr>
        <p:spPr bwMode="auto">
          <a:xfrm>
            <a:off x="361950" y="2020888"/>
            <a:ext cx="4217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a:solidFill>
                  <a:srgbClr val="0000FF"/>
                </a:solidFill>
                <a:latin typeface="Verdana" panose="020B0604030504040204" pitchFamily="34" charset="0"/>
              </a:rPr>
              <a:t>2.</a:t>
            </a:r>
            <a:r>
              <a:rPr lang="en-US" altLang="zh-CN" sz="2400" b="1">
                <a:latin typeface="Verdana" panose="020B0604030504040204" pitchFamily="34" charset="0"/>
              </a:rPr>
              <a:t> </a:t>
            </a:r>
            <a:r>
              <a:rPr lang="zh-CN" altLang="en-US" sz="2400" b="1">
                <a:solidFill>
                  <a:srgbClr val="0000FF"/>
                </a:solidFill>
                <a:latin typeface="Verdana" panose="020B0604030504040204" pitchFamily="34" charset="0"/>
              </a:rPr>
              <a:t>切线的斜率   </a:t>
            </a:r>
            <a:r>
              <a:rPr lang="zh-CN" altLang="en-US" sz="2400" b="1">
                <a:latin typeface="Verdana" panose="020B0604030504040204" pitchFamily="34" charset="0"/>
              </a:rPr>
              <a:t>如图所示</a:t>
            </a:r>
            <a:r>
              <a:rPr lang="en-US" altLang="zh-CN" sz="2400" b="1">
                <a:latin typeface="Verdana" panose="020B0604030504040204" pitchFamily="34" charset="0"/>
              </a:rPr>
              <a:t>,  </a:t>
            </a:r>
            <a:endParaRPr lang="en-US" altLang="zh-CN" sz="2400" b="1">
              <a:solidFill>
                <a:srgbClr val="000000"/>
              </a:solidFill>
              <a:latin typeface="Verdana" panose="020B0604030504040204" pitchFamily="34" charset="0"/>
              <a:ea typeface="华文新魏" panose="02010800040101010101" pitchFamily="2" charset="-122"/>
            </a:endParaRPr>
          </a:p>
        </p:txBody>
      </p:sp>
      <p:graphicFrame>
        <p:nvGraphicFramePr>
          <p:cNvPr id="16387" name="Object 3">
            <a:extLst>
              <a:ext uri="{FF2B5EF4-FFF2-40B4-BE49-F238E27FC236}">
                <a16:creationId xmlns:a16="http://schemas.microsoft.com/office/drawing/2014/main" id="{0F06E386-AA55-4DD6-876F-2D26E7865659}"/>
              </a:ext>
            </a:extLst>
          </p:cNvPr>
          <p:cNvGraphicFramePr>
            <a:graphicFrameLocks noChangeAspect="1"/>
          </p:cNvGraphicFramePr>
          <p:nvPr/>
        </p:nvGraphicFramePr>
        <p:xfrm>
          <a:off x="2051050" y="5456238"/>
          <a:ext cx="2692400" cy="939800"/>
        </p:xfrm>
        <a:graphic>
          <a:graphicData uri="http://schemas.openxmlformats.org/presentationml/2006/ole">
            <mc:AlternateContent xmlns:mc="http://schemas.openxmlformats.org/markup-compatibility/2006">
              <mc:Choice xmlns:v="urn:schemas-microsoft-com:vml" Requires="v">
                <p:oleObj spid="_x0000_s56647" name="Equation" r:id="rId3" imgW="2692400" imgH="939800" progId="Equation.3">
                  <p:embed/>
                </p:oleObj>
              </mc:Choice>
              <mc:Fallback>
                <p:oleObj name="Equation" r:id="rId3" imgW="2692400" imgH="939800" progId="Equation.3">
                  <p:embed/>
                  <p:pic>
                    <p:nvPicPr>
                      <p:cNvPr id="16387" name="Object 3">
                        <a:extLst>
                          <a:ext uri="{FF2B5EF4-FFF2-40B4-BE49-F238E27FC236}">
                            <a16:creationId xmlns:a16="http://schemas.microsoft.com/office/drawing/2014/main" id="{0F06E386-AA55-4DD6-876F-2D26E7865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5456238"/>
                        <a:ext cx="26924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8" name="Text Box 4">
            <a:extLst>
              <a:ext uri="{FF2B5EF4-FFF2-40B4-BE49-F238E27FC236}">
                <a16:creationId xmlns:a16="http://schemas.microsoft.com/office/drawing/2014/main" id="{5C8F1735-C1E8-4704-801D-0502D57DB54D}"/>
              </a:ext>
            </a:extLst>
          </p:cNvPr>
          <p:cNvSpPr txBox="1">
            <a:spLocks noChangeArrowheads="1"/>
          </p:cNvSpPr>
          <p:nvPr/>
        </p:nvSpPr>
        <p:spPr bwMode="auto">
          <a:xfrm>
            <a:off x="755650" y="1341438"/>
            <a:ext cx="7772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存在时</a:t>
            </a:r>
            <a:r>
              <a:rPr lang="en-US" altLang="zh-CN" sz="2400" b="1">
                <a:latin typeface="Verdana" panose="020B0604030504040204" pitchFamily="34" charset="0"/>
              </a:rPr>
              <a:t>, </a:t>
            </a:r>
            <a:r>
              <a:rPr lang="zh-CN" altLang="en-US" sz="2400" b="1">
                <a:latin typeface="Verdana" panose="020B0604030504040204" pitchFamily="34" charset="0"/>
              </a:rPr>
              <a:t>这个极限就是质点在 </a:t>
            </a:r>
            <a:r>
              <a:rPr lang="en-US" altLang="zh-CN" sz="2400" b="1" i="1">
                <a:latin typeface="Verdana" panose="020B0604030504040204" pitchFamily="34" charset="0"/>
              </a:rPr>
              <a:t>t</a:t>
            </a:r>
            <a:r>
              <a:rPr lang="en-US" altLang="zh-CN" sz="2400" b="1" baseline="-25000">
                <a:latin typeface="Verdana" panose="020B0604030504040204" pitchFamily="34" charset="0"/>
              </a:rPr>
              <a:t>0 </a:t>
            </a:r>
            <a:r>
              <a:rPr lang="zh-CN" altLang="en-US" sz="2400" b="1">
                <a:latin typeface="Verdana" panose="020B0604030504040204" pitchFamily="34" charset="0"/>
              </a:rPr>
              <a:t>时刻的瞬时速度</a:t>
            </a:r>
            <a:r>
              <a:rPr lang="en-US" altLang="zh-CN" sz="2400" b="1">
                <a:latin typeface="Verdana" panose="020B0604030504040204" pitchFamily="34" charset="0"/>
              </a:rPr>
              <a:t>.</a:t>
            </a:r>
          </a:p>
        </p:txBody>
      </p:sp>
      <p:sp>
        <p:nvSpPr>
          <p:cNvPr id="16389" name="Text Box 5">
            <a:extLst>
              <a:ext uri="{FF2B5EF4-FFF2-40B4-BE49-F238E27FC236}">
                <a16:creationId xmlns:a16="http://schemas.microsoft.com/office/drawing/2014/main" id="{0483A5B5-5B54-4789-98D3-2696854E8F89}"/>
              </a:ext>
            </a:extLst>
          </p:cNvPr>
          <p:cNvSpPr txBox="1">
            <a:spLocks noChangeArrowheads="1"/>
          </p:cNvSpPr>
          <p:nvPr/>
        </p:nvSpPr>
        <p:spPr bwMode="auto">
          <a:xfrm>
            <a:off x="755650" y="2557463"/>
            <a:ext cx="480060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zh-CN" altLang="en-US" sz="2400" b="1">
                <a:solidFill>
                  <a:srgbClr val="000000"/>
                </a:solidFill>
                <a:latin typeface="宋体" panose="02010600030101010101" pitchFamily="2" charset="-122"/>
              </a:rPr>
              <a:t>其上一点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P</a:t>
            </a:r>
            <a:r>
              <a:rPr lang="en-US" altLang="zh-CN"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x</a:t>
            </a:r>
            <a:r>
              <a:rPr lang="en-US" altLang="zh-CN" sz="2400" b="1" baseline="-25000">
                <a:solidFill>
                  <a:srgbClr val="000000"/>
                </a:solidFill>
                <a:latin typeface="Verdana" panose="020B0604030504040204" pitchFamily="34" charset="0"/>
              </a:rPr>
              <a:t>0</a:t>
            </a:r>
            <a:r>
              <a:rPr lang="en-US" altLang="zh-CN"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y</a:t>
            </a:r>
            <a:r>
              <a:rPr lang="en-US" altLang="zh-CN" sz="2400" b="1" baseline="-25000">
                <a:solidFill>
                  <a:srgbClr val="000000"/>
                </a:solidFill>
                <a:latin typeface="Verdana" panose="020B0604030504040204" pitchFamily="34" charset="0"/>
              </a:rPr>
              <a:t>0 </a:t>
            </a:r>
            <a:r>
              <a:rPr lang="en-US" altLang="zh-CN" sz="2400" b="1">
                <a:solidFill>
                  <a:srgbClr val="000000"/>
                </a:solidFill>
                <a:latin typeface="Verdana" panose="020B0604030504040204" pitchFamily="34" charset="0"/>
              </a:rPr>
              <a:t>) </a:t>
            </a:r>
            <a:r>
              <a:rPr lang="zh-CN" altLang="en-US" sz="2400" b="1">
                <a:solidFill>
                  <a:srgbClr val="000000"/>
                </a:solidFill>
                <a:latin typeface="Verdana" panose="020B0604030504040204" pitchFamily="34" charset="0"/>
              </a:rPr>
              <a:t>处</a:t>
            </a:r>
            <a:r>
              <a:rPr lang="zh-CN" altLang="en-US" sz="2400" b="1">
                <a:solidFill>
                  <a:srgbClr val="000000"/>
                </a:solidFill>
                <a:latin typeface="宋体" panose="02010600030101010101" pitchFamily="2" charset="-122"/>
              </a:rPr>
              <a:t>的切线</a:t>
            </a:r>
          </a:p>
        </p:txBody>
      </p:sp>
      <p:sp>
        <p:nvSpPr>
          <p:cNvPr id="16390" name="Rectangle 7">
            <a:hlinkClick r:id="rId5" action="ppaction://hlinkpres?slideindex=2&amp;slidetitle=切线斜率"/>
            <a:extLst>
              <a:ext uri="{FF2B5EF4-FFF2-40B4-BE49-F238E27FC236}">
                <a16:creationId xmlns:a16="http://schemas.microsoft.com/office/drawing/2014/main" id="{D687DA72-E49A-43A0-B6B7-C45E87FFA611}"/>
              </a:ext>
            </a:extLst>
          </p:cNvPr>
          <p:cNvSpPr>
            <a:spLocks noChangeArrowheads="1"/>
          </p:cNvSpPr>
          <p:nvPr/>
        </p:nvSpPr>
        <p:spPr bwMode="auto">
          <a:xfrm>
            <a:off x="5749925" y="3432175"/>
            <a:ext cx="2655888"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sz="1600">
              <a:latin typeface="Verdana" panose="020B0604030504040204" pitchFamily="34" charset="0"/>
            </a:endParaRPr>
          </a:p>
        </p:txBody>
      </p:sp>
      <p:sp>
        <p:nvSpPr>
          <p:cNvPr id="16391" name="Rectangle 8">
            <a:extLst>
              <a:ext uri="{FF2B5EF4-FFF2-40B4-BE49-F238E27FC236}">
                <a16:creationId xmlns:a16="http://schemas.microsoft.com/office/drawing/2014/main" id="{34CD98E9-D1A5-4393-99C3-F3DA6A193B2F}"/>
              </a:ext>
            </a:extLst>
          </p:cNvPr>
          <p:cNvSpPr>
            <a:spLocks noChangeArrowheads="1"/>
          </p:cNvSpPr>
          <p:nvPr/>
        </p:nvSpPr>
        <p:spPr bwMode="auto">
          <a:xfrm>
            <a:off x="754063" y="3883025"/>
            <a:ext cx="49498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zh-CN" altLang="en-US" sz="2400" b="1">
                <a:solidFill>
                  <a:srgbClr val="000000"/>
                </a:solidFill>
                <a:latin typeface="Verdana" panose="020B0604030504040204" pitchFamily="34" charset="0"/>
              </a:rPr>
              <a:t>点 </a:t>
            </a:r>
            <a:r>
              <a:rPr lang="en-US" altLang="zh-CN" sz="2400" b="1" i="1">
                <a:solidFill>
                  <a:srgbClr val="000000"/>
                </a:solidFill>
                <a:latin typeface="Verdana" panose="020B0604030504040204" pitchFamily="34" charset="0"/>
              </a:rPr>
              <a:t>Q </a:t>
            </a:r>
            <a:r>
              <a:rPr lang="en-US" altLang="zh-CN" sz="2400" b="1">
                <a:solidFill>
                  <a:srgbClr val="000000"/>
                </a:solidFill>
                <a:latin typeface="Verdana" panose="020B0604030504040204" pitchFamily="34" charset="0"/>
              </a:rPr>
              <a:t>, </a:t>
            </a:r>
            <a:r>
              <a:rPr lang="zh-CN" altLang="en-US" sz="2400" b="1">
                <a:solidFill>
                  <a:srgbClr val="000000"/>
                </a:solidFill>
                <a:latin typeface="Verdana" panose="020B0604030504040204" pitchFamily="34" charset="0"/>
              </a:rPr>
              <a:t>作曲线的割线 </a:t>
            </a:r>
            <a:r>
              <a:rPr lang="en-US" altLang="zh-CN" sz="2400" b="1" i="1">
                <a:solidFill>
                  <a:srgbClr val="000000"/>
                </a:solidFill>
                <a:latin typeface="Verdana" panose="020B0604030504040204" pitchFamily="34" charset="0"/>
              </a:rPr>
              <a:t>PQ </a:t>
            </a:r>
            <a:r>
              <a:rPr lang="zh-CN" altLang="en-US" sz="2400" b="1">
                <a:solidFill>
                  <a:srgbClr val="000000"/>
                </a:solidFill>
                <a:latin typeface="Verdana" panose="020B0604030504040204" pitchFamily="34" charset="0"/>
              </a:rPr>
              <a:t>，这</a:t>
            </a:r>
          </a:p>
        </p:txBody>
      </p:sp>
      <p:sp>
        <p:nvSpPr>
          <p:cNvPr id="16392" name="Rectangle 9">
            <a:extLst>
              <a:ext uri="{FF2B5EF4-FFF2-40B4-BE49-F238E27FC236}">
                <a16:creationId xmlns:a16="http://schemas.microsoft.com/office/drawing/2014/main" id="{D5E302BE-75D8-4E19-93F6-004F4E7F803F}"/>
              </a:ext>
            </a:extLst>
          </p:cNvPr>
          <p:cNvSpPr>
            <a:spLocks noChangeArrowheads="1"/>
          </p:cNvSpPr>
          <p:nvPr/>
        </p:nvSpPr>
        <p:spPr bwMode="auto">
          <a:xfrm>
            <a:off x="798513" y="3371850"/>
            <a:ext cx="4352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i="1">
                <a:solidFill>
                  <a:srgbClr val="000000"/>
                </a:solidFill>
                <a:latin typeface="Verdana" panose="020B0604030504040204" pitchFamily="34" charset="0"/>
              </a:rPr>
              <a:t>PT</a:t>
            </a:r>
            <a:r>
              <a:rPr lang="en-US" altLang="zh-CN" sz="2400" b="1">
                <a:solidFill>
                  <a:srgbClr val="000000"/>
                </a:solidFill>
                <a:latin typeface="Verdana" panose="020B0604030504040204" pitchFamily="34" charset="0"/>
              </a:rPr>
              <a:t>. </a:t>
            </a:r>
            <a:r>
              <a:rPr lang="zh-CN" altLang="en-US" sz="2400" b="1">
                <a:solidFill>
                  <a:srgbClr val="000000"/>
                </a:solidFill>
                <a:latin typeface="Verdana" panose="020B0604030504040204" pitchFamily="34" charset="0"/>
              </a:rPr>
              <a:t>为此我们在 </a:t>
            </a:r>
            <a:r>
              <a:rPr lang="en-US" altLang="zh-CN" sz="2400" b="1" i="1">
                <a:solidFill>
                  <a:srgbClr val="000000"/>
                </a:solidFill>
                <a:latin typeface="Verdana" panose="020B0604030504040204" pitchFamily="34" charset="0"/>
              </a:rPr>
              <a:t>P </a:t>
            </a:r>
            <a:r>
              <a:rPr lang="zh-CN" altLang="en-US" sz="2400" b="1">
                <a:solidFill>
                  <a:srgbClr val="000000"/>
                </a:solidFill>
                <a:latin typeface="Verdana" panose="020B0604030504040204" pitchFamily="34" charset="0"/>
              </a:rPr>
              <a:t>的邻近取一</a:t>
            </a:r>
          </a:p>
        </p:txBody>
      </p:sp>
      <p:sp>
        <p:nvSpPr>
          <p:cNvPr id="16393" name="Rectangle 10">
            <a:extLst>
              <a:ext uri="{FF2B5EF4-FFF2-40B4-BE49-F238E27FC236}">
                <a16:creationId xmlns:a16="http://schemas.microsoft.com/office/drawing/2014/main" id="{231AA0AE-4B02-4D16-8E91-AA89E16A2D28}"/>
              </a:ext>
            </a:extLst>
          </p:cNvPr>
          <p:cNvSpPr>
            <a:spLocks noChangeArrowheads="1"/>
          </p:cNvSpPr>
          <p:nvPr/>
        </p:nvSpPr>
        <p:spPr bwMode="auto">
          <a:xfrm>
            <a:off x="4337050" y="2009775"/>
            <a:ext cx="41100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需要</a:t>
            </a:r>
            <a:r>
              <a:rPr lang="zh-CN" altLang="en-US" sz="2400" b="1">
                <a:solidFill>
                  <a:srgbClr val="000000"/>
                </a:solidFill>
                <a:latin typeface="Verdana" panose="020B0604030504040204" pitchFamily="34" charset="0"/>
              </a:rPr>
              <a:t>寻找曲线 </a:t>
            </a:r>
            <a:r>
              <a:rPr lang="en-US" altLang="zh-CN" sz="2400" b="1" i="1">
                <a:solidFill>
                  <a:srgbClr val="000000"/>
                </a:solidFill>
                <a:latin typeface="Verdana" panose="020B0604030504040204" pitchFamily="34" charset="0"/>
              </a:rPr>
              <a:t>y </a:t>
            </a:r>
            <a:r>
              <a:rPr lang="en-US" altLang="zh-CN"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f </a:t>
            </a:r>
            <a:r>
              <a:rPr lang="en-US" altLang="zh-CN" sz="2400" b="1">
                <a:solidFill>
                  <a:srgbClr val="000000"/>
                </a:solidFill>
                <a:latin typeface="Verdana" panose="020B0604030504040204" pitchFamily="34" charset="0"/>
              </a:rPr>
              <a:t>(</a:t>
            </a:r>
            <a:r>
              <a:rPr lang="en-US" altLang="zh-CN" sz="2400" b="1" i="1">
                <a:solidFill>
                  <a:srgbClr val="000000"/>
                </a:solidFill>
                <a:latin typeface="Verdana" panose="020B0604030504040204" pitchFamily="34" charset="0"/>
              </a:rPr>
              <a:t>x</a:t>
            </a:r>
            <a:r>
              <a:rPr lang="en-US" altLang="zh-CN" sz="2400" b="1">
                <a:solidFill>
                  <a:srgbClr val="000000"/>
                </a:solidFill>
                <a:latin typeface="Verdana" panose="020B0604030504040204" pitchFamily="34" charset="0"/>
              </a:rPr>
              <a:t>)</a:t>
            </a:r>
            <a:r>
              <a:rPr lang="en-US" altLang="zh-CN" sz="2400" b="1" i="1">
                <a:solidFill>
                  <a:srgbClr val="000000"/>
                </a:solidFill>
                <a:latin typeface="Verdana" panose="020B0604030504040204" pitchFamily="34" charset="0"/>
              </a:rPr>
              <a:t> </a:t>
            </a:r>
            <a:r>
              <a:rPr lang="zh-CN" altLang="en-US" sz="2400" b="1">
                <a:solidFill>
                  <a:srgbClr val="000000"/>
                </a:solidFill>
                <a:latin typeface="Verdana" panose="020B0604030504040204" pitchFamily="34" charset="0"/>
              </a:rPr>
              <a:t>在 </a:t>
            </a:r>
          </a:p>
        </p:txBody>
      </p:sp>
      <p:sp>
        <p:nvSpPr>
          <p:cNvPr id="16394" name="Text Box 11">
            <a:extLst>
              <a:ext uri="{FF2B5EF4-FFF2-40B4-BE49-F238E27FC236}">
                <a16:creationId xmlns:a16="http://schemas.microsoft.com/office/drawing/2014/main" id="{34C96857-DA06-4829-97EB-BE696A2B28B9}"/>
              </a:ext>
            </a:extLst>
          </p:cNvPr>
          <p:cNvSpPr txBox="1">
            <a:spLocks noChangeArrowheads="1"/>
          </p:cNvSpPr>
          <p:nvPr/>
        </p:nvSpPr>
        <p:spPr bwMode="auto">
          <a:xfrm>
            <a:off x="741363" y="4713288"/>
            <a:ext cx="32416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条割线的斜率为</a:t>
            </a:r>
          </a:p>
        </p:txBody>
      </p:sp>
      <p:grpSp>
        <p:nvGrpSpPr>
          <p:cNvPr id="16395" name="Group 12">
            <a:extLst>
              <a:ext uri="{FF2B5EF4-FFF2-40B4-BE49-F238E27FC236}">
                <a16:creationId xmlns:a16="http://schemas.microsoft.com/office/drawing/2014/main" id="{688807C7-84F4-4E1C-AB00-9FBDFCBA4642}"/>
              </a:ext>
            </a:extLst>
          </p:cNvPr>
          <p:cNvGrpSpPr>
            <a:grpSpLocks/>
          </p:cNvGrpSpPr>
          <p:nvPr/>
        </p:nvGrpSpPr>
        <p:grpSpPr bwMode="auto">
          <a:xfrm>
            <a:off x="5689600" y="3432175"/>
            <a:ext cx="2687638" cy="2362200"/>
            <a:chOff x="3636" y="1706"/>
            <a:chExt cx="1693" cy="1488"/>
          </a:xfrm>
        </p:grpSpPr>
        <p:sp>
          <p:nvSpPr>
            <p:cNvPr id="16396" name="Freeform 13">
              <a:extLst>
                <a:ext uri="{FF2B5EF4-FFF2-40B4-BE49-F238E27FC236}">
                  <a16:creationId xmlns:a16="http://schemas.microsoft.com/office/drawing/2014/main" id="{4F90F4D0-EB65-49AA-AC44-C39E468FFAF6}"/>
                </a:ext>
              </a:extLst>
            </p:cNvPr>
            <p:cNvSpPr>
              <a:spLocks/>
            </p:cNvSpPr>
            <p:nvPr/>
          </p:nvSpPr>
          <p:spPr bwMode="auto">
            <a:xfrm>
              <a:off x="4020" y="1783"/>
              <a:ext cx="1056" cy="1008"/>
            </a:xfrm>
            <a:custGeom>
              <a:avLst/>
              <a:gdLst>
                <a:gd name="T0" fmla="*/ 0 w 1056"/>
                <a:gd name="T1" fmla="*/ 755 h 1008"/>
                <a:gd name="T2" fmla="*/ 240 w 1056"/>
                <a:gd name="T3" fmla="*/ 912 h 1008"/>
                <a:gd name="T4" fmla="*/ 624 w 1056"/>
                <a:gd name="T5" fmla="*/ 960 h 1008"/>
                <a:gd name="T6" fmla="*/ 912 w 1056"/>
                <a:gd name="T7" fmla="*/ 624 h 1008"/>
                <a:gd name="T8" fmla="*/ 1056 w 1056"/>
                <a:gd name="T9" fmla="*/ 0 h 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6" h="1008">
                  <a:moveTo>
                    <a:pt x="0" y="755"/>
                  </a:moveTo>
                  <a:cubicBezTo>
                    <a:pt x="40" y="783"/>
                    <a:pt x="136" y="878"/>
                    <a:pt x="240" y="912"/>
                  </a:cubicBezTo>
                  <a:cubicBezTo>
                    <a:pt x="344" y="946"/>
                    <a:pt x="512" y="1008"/>
                    <a:pt x="624" y="960"/>
                  </a:cubicBezTo>
                  <a:cubicBezTo>
                    <a:pt x="736" y="912"/>
                    <a:pt x="840" y="784"/>
                    <a:pt x="912" y="624"/>
                  </a:cubicBezTo>
                  <a:cubicBezTo>
                    <a:pt x="984" y="464"/>
                    <a:pt x="1032" y="112"/>
                    <a:pt x="1056" y="0"/>
                  </a:cubicBezTo>
                </a:path>
              </a:pathLst>
            </a:custGeom>
            <a:noFill/>
            <a:ln w="22225">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Line 14">
              <a:extLst>
                <a:ext uri="{FF2B5EF4-FFF2-40B4-BE49-F238E27FC236}">
                  <a16:creationId xmlns:a16="http://schemas.microsoft.com/office/drawing/2014/main" id="{757D2132-FD05-4A70-AC77-3898D8005D15}"/>
                </a:ext>
              </a:extLst>
            </p:cNvPr>
            <p:cNvSpPr>
              <a:spLocks noChangeShapeType="1"/>
            </p:cNvSpPr>
            <p:nvPr/>
          </p:nvSpPr>
          <p:spPr bwMode="auto">
            <a:xfrm flipV="1">
              <a:off x="4564" y="1962"/>
              <a:ext cx="576" cy="912"/>
            </a:xfrm>
            <a:prstGeom prst="line">
              <a:avLst/>
            </a:prstGeom>
            <a:noFill/>
            <a:ln w="12700">
              <a:solidFill>
                <a:srgbClr val="0000E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8" name="Line 15">
              <a:extLst>
                <a:ext uri="{FF2B5EF4-FFF2-40B4-BE49-F238E27FC236}">
                  <a16:creationId xmlns:a16="http://schemas.microsoft.com/office/drawing/2014/main" id="{70AC2AA0-3D95-4340-9127-D134710B9443}"/>
                </a:ext>
              </a:extLst>
            </p:cNvPr>
            <p:cNvSpPr>
              <a:spLocks noChangeShapeType="1"/>
            </p:cNvSpPr>
            <p:nvPr/>
          </p:nvSpPr>
          <p:spPr bwMode="auto">
            <a:xfrm flipV="1">
              <a:off x="4532" y="2258"/>
              <a:ext cx="528" cy="624"/>
            </a:xfrm>
            <a:prstGeom prst="line">
              <a:avLst/>
            </a:prstGeom>
            <a:noFill/>
            <a:ln w="12700">
              <a:solidFill>
                <a:srgbClr val="0000E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399" name="Object 16">
              <a:extLst>
                <a:ext uri="{FF2B5EF4-FFF2-40B4-BE49-F238E27FC236}">
                  <a16:creationId xmlns:a16="http://schemas.microsoft.com/office/drawing/2014/main" id="{EF070C28-1E1B-4037-9CA9-96519E044092}"/>
                </a:ext>
              </a:extLst>
            </p:cNvPr>
            <p:cNvGraphicFramePr>
              <a:graphicFrameLocks noChangeAspect="1"/>
            </p:cNvGraphicFramePr>
            <p:nvPr/>
          </p:nvGraphicFramePr>
          <p:xfrm>
            <a:off x="5124" y="1975"/>
            <a:ext cx="136" cy="168"/>
          </p:xfrm>
          <a:graphic>
            <a:graphicData uri="http://schemas.openxmlformats.org/presentationml/2006/ole">
              <mc:AlternateContent xmlns:mc="http://schemas.openxmlformats.org/markup-compatibility/2006">
                <mc:Choice xmlns:v="urn:schemas-microsoft-com:vml" Requires="v">
                  <p:oleObj spid="_x0000_s56648" name="Equation" r:id="rId6" imgW="215619" imgH="266353" progId="Equation.3">
                    <p:embed/>
                  </p:oleObj>
                </mc:Choice>
                <mc:Fallback>
                  <p:oleObj name="Equation" r:id="rId6" imgW="215619" imgH="266353" progId="Equation.3">
                    <p:embed/>
                    <p:pic>
                      <p:nvPicPr>
                        <p:cNvPr id="16399" name="Object 16">
                          <a:extLst>
                            <a:ext uri="{FF2B5EF4-FFF2-40B4-BE49-F238E27FC236}">
                              <a16:creationId xmlns:a16="http://schemas.microsoft.com/office/drawing/2014/main" id="{EF070C28-1E1B-4037-9CA9-96519E044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4" y="1975"/>
                          <a:ext cx="13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0" name="Object 17">
              <a:extLst>
                <a:ext uri="{FF2B5EF4-FFF2-40B4-BE49-F238E27FC236}">
                  <a16:creationId xmlns:a16="http://schemas.microsoft.com/office/drawing/2014/main" id="{D851BB92-C2A1-4D51-8AC4-95079E92ACBE}"/>
                </a:ext>
              </a:extLst>
            </p:cNvPr>
            <p:cNvGraphicFramePr>
              <a:graphicFrameLocks noChangeAspect="1"/>
            </p:cNvGraphicFramePr>
            <p:nvPr/>
          </p:nvGraphicFramePr>
          <p:xfrm>
            <a:off x="5133" y="2382"/>
            <a:ext cx="120" cy="136"/>
          </p:xfrm>
          <a:graphic>
            <a:graphicData uri="http://schemas.openxmlformats.org/presentationml/2006/ole">
              <mc:AlternateContent xmlns:mc="http://schemas.openxmlformats.org/markup-compatibility/2006">
                <mc:Choice xmlns:v="urn:schemas-microsoft-com:vml" Requires="v">
                  <p:oleObj spid="_x0000_s56649" name="Equation" r:id="rId8" imgW="190335" imgH="215713" progId="Equation.3">
                    <p:embed/>
                  </p:oleObj>
                </mc:Choice>
                <mc:Fallback>
                  <p:oleObj name="Equation" r:id="rId8" imgW="190335" imgH="215713" progId="Equation.3">
                    <p:embed/>
                    <p:pic>
                      <p:nvPicPr>
                        <p:cNvPr id="16400" name="Object 17">
                          <a:extLst>
                            <a:ext uri="{FF2B5EF4-FFF2-40B4-BE49-F238E27FC236}">
                              <a16:creationId xmlns:a16="http://schemas.microsoft.com/office/drawing/2014/main" id="{D851BB92-C2A1-4D51-8AC4-95079E92AC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3" y="2382"/>
                          <a:ext cx="12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1" name="Line 18">
              <a:extLst>
                <a:ext uri="{FF2B5EF4-FFF2-40B4-BE49-F238E27FC236}">
                  <a16:creationId xmlns:a16="http://schemas.microsoft.com/office/drawing/2014/main" id="{0B91FBE7-8BD0-46C6-8F77-92AB9FDB05D0}"/>
                </a:ext>
              </a:extLst>
            </p:cNvPr>
            <p:cNvSpPr>
              <a:spLocks noChangeShapeType="1"/>
            </p:cNvSpPr>
            <p:nvPr/>
          </p:nvSpPr>
          <p:spPr bwMode="auto">
            <a:xfrm rot="21294068" flipV="1">
              <a:off x="4052" y="2586"/>
              <a:ext cx="1248" cy="288"/>
            </a:xfrm>
            <a:prstGeom prst="line">
              <a:avLst/>
            </a:prstGeom>
            <a:noFill/>
            <a:ln w="12700">
              <a:solidFill>
                <a:srgbClr val="0000E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2" name="Arc 19">
              <a:extLst>
                <a:ext uri="{FF2B5EF4-FFF2-40B4-BE49-F238E27FC236}">
                  <a16:creationId xmlns:a16="http://schemas.microsoft.com/office/drawing/2014/main" id="{84422736-3B11-4B8F-93A8-577D0DF59363}"/>
                </a:ext>
              </a:extLst>
            </p:cNvPr>
            <p:cNvSpPr>
              <a:spLocks/>
            </p:cNvSpPr>
            <p:nvPr/>
          </p:nvSpPr>
          <p:spPr bwMode="auto">
            <a:xfrm>
              <a:off x="4284" y="2849"/>
              <a:ext cx="48" cy="86"/>
            </a:xfrm>
            <a:custGeom>
              <a:avLst/>
              <a:gdLst>
                <a:gd name="T0" fmla="*/ 0 w 21600"/>
                <a:gd name="T1" fmla="*/ 0 h 25739"/>
                <a:gd name="T2" fmla="*/ 0 w 21600"/>
                <a:gd name="T3" fmla="*/ 0 h 25739"/>
                <a:gd name="T4" fmla="*/ 0 w 21600"/>
                <a:gd name="T5" fmla="*/ 0 h 25739"/>
                <a:gd name="T6" fmla="*/ 0 60000 65536"/>
                <a:gd name="T7" fmla="*/ 0 60000 65536"/>
                <a:gd name="T8" fmla="*/ 0 60000 65536"/>
              </a:gdLst>
              <a:ahLst/>
              <a:cxnLst>
                <a:cxn ang="T6">
                  <a:pos x="T0" y="T1"/>
                </a:cxn>
                <a:cxn ang="T7">
                  <a:pos x="T2" y="T3"/>
                </a:cxn>
                <a:cxn ang="T8">
                  <a:pos x="T4" y="T5"/>
                </a:cxn>
              </a:cxnLst>
              <a:rect l="0" t="0" r="r" b="b"/>
              <a:pathLst>
                <a:path w="21600" h="25739" fill="none" extrusionOk="0">
                  <a:moveTo>
                    <a:pt x="0" y="0"/>
                  </a:moveTo>
                  <a:cubicBezTo>
                    <a:pt x="11929" y="0"/>
                    <a:pt x="21600" y="9670"/>
                    <a:pt x="21600" y="21600"/>
                  </a:cubicBezTo>
                  <a:cubicBezTo>
                    <a:pt x="21600" y="22989"/>
                    <a:pt x="21465" y="24375"/>
                    <a:pt x="21199" y="25738"/>
                  </a:cubicBezTo>
                </a:path>
                <a:path w="21600" h="25739" stroke="0" extrusionOk="0">
                  <a:moveTo>
                    <a:pt x="0" y="0"/>
                  </a:moveTo>
                  <a:cubicBezTo>
                    <a:pt x="11929" y="0"/>
                    <a:pt x="21600" y="9670"/>
                    <a:pt x="21600" y="21600"/>
                  </a:cubicBezTo>
                  <a:cubicBezTo>
                    <a:pt x="21600" y="22989"/>
                    <a:pt x="21465" y="24375"/>
                    <a:pt x="21199" y="25738"/>
                  </a:cubicBezTo>
                  <a:lnTo>
                    <a:pt x="0" y="21600"/>
                  </a:lnTo>
                  <a:lnTo>
                    <a:pt x="0"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03" name="Object 20">
              <a:extLst>
                <a:ext uri="{FF2B5EF4-FFF2-40B4-BE49-F238E27FC236}">
                  <a16:creationId xmlns:a16="http://schemas.microsoft.com/office/drawing/2014/main" id="{9615DF5C-FA0C-43C0-A79D-C6788ED44E1A}"/>
                </a:ext>
              </a:extLst>
            </p:cNvPr>
            <p:cNvGraphicFramePr>
              <a:graphicFrameLocks noChangeAspect="1"/>
            </p:cNvGraphicFramePr>
            <p:nvPr/>
          </p:nvGraphicFramePr>
          <p:xfrm>
            <a:off x="4356" y="2823"/>
            <a:ext cx="120" cy="112"/>
          </p:xfrm>
          <a:graphic>
            <a:graphicData uri="http://schemas.openxmlformats.org/presentationml/2006/ole">
              <mc:AlternateContent xmlns:mc="http://schemas.openxmlformats.org/markup-compatibility/2006">
                <mc:Choice xmlns:v="urn:schemas-microsoft-com:vml" Requires="v">
                  <p:oleObj spid="_x0000_s56650" name="Equation" r:id="rId10" imgW="190335" imgH="177646" progId="Equation.3">
                    <p:embed/>
                  </p:oleObj>
                </mc:Choice>
                <mc:Fallback>
                  <p:oleObj name="Equation" r:id="rId10" imgW="190335" imgH="177646" progId="Equation.3">
                    <p:embed/>
                    <p:pic>
                      <p:nvPicPr>
                        <p:cNvPr id="16403" name="Object 20">
                          <a:extLst>
                            <a:ext uri="{FF2B5EF4-FFF2-40B4-BE49-F238E27FC236}">
                              <a16:creationId xmlns:a16="http://schemas.microsoft.com/office/drawing/2014/main" id="{9615DF5C-FA0C-43C0-A79D-C6788ED44E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 y="2823"/>
                          <a:ext cx="120"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4" name="Object 21">
              <a:extLst>
                <a:ext uri="{FF2B5EF4-FFF2-40B4-BE49-F238E27FC236}">
                  <a16:creationId xmlns:a16="http://schemas.microsoft.com/office/drawing/2014/main" id="{44965844-E424-4220-8B66-A03F00D5559E}"/>
                </a:ext>
              </a:extLst>
            </p:cNvPr>
            <p:cNvGraphicFramePr>
              <a:graphicFrameLocks noChangeAspect="1"/>
            </p:cNvGraphicFramePr>
            <p:nvPr/>
          </p:nvGraphicFramePr>
          <p:xfrm>
            <a:off x="4568" y="2930"/>
            <a:ext cx="192" cy="224"/>
          </p:xfrm>
          <a:graphic>
            <a:graphicData uri="http://schemas.openxmlformats.org/presentationml/2006/ole">
              <mc:AlternateContent xmlns:mc="http://schemas.openxmlformats.org/markup-compatibility/2006">
                <mc:Choice xmlns:v="urn:schemas-microsoft-com:vml" Requires="v">
                  <p:oleObj spid="_x0000_s56651" name="Equation" r:id="rId12" imgW="304536" imgH="355292" progId="Equation.3">
                    <p:embed/>
                  </p:oleObj>
                </mc:Choice>
                <mc:Fallback>
                  <p:oleObj name="Equation" r:id="rId12" imgW="304536" imgH="355292" progId="Equation.3">
                    <p:embed/>
                    <p:pic>
                      <p:nvPicPr>
                        <p:cNvPr id="16404" name="Object 21">
                          <a:extLst>
                            <a:ext uri="{FF2B5EF4-FFF2-40B4-BE49-F238E27FC236}">
                              <a16:creationId xmlns:a16="http://schemas.microsoft.com/office/drawing/2014/main" id="{44965844-E424-4220-8B66-A03F00D555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8" y="2930"/>
                          <a:ext cx="19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5" name="Object 22">
              <a:extLst>
                <a:ext uri="{FF2B5EF4-FFF2-40B4-BE49-F238E27FC236}">
                  <a16:creationId xmlns:a16="http://schemas.microsoft.com/office/drawing/2014/main" id="{00A83228-3BE5-4C71-A7AB-617E61B09AE7}"/>
                </a:ext>
              </a:extLst>
            </p:cNvPr>
            <p:cNvGraphicFramePr>
              <a:graphicFrameLocks noChangeAspect="1"/>
            </p:cNvGraphicFramePr>
            <p:nvPr/>
          </p:nvGraphicFramePr>
          <p:xfrm>
            <a:off x="4956" y="2978"/>
            <a:ext cx="136" cy="128"/>
          </p:xfrm>
          <a:graphic>
            <a:graphicData uri="http://schemas.openxmlformats.org/presentationml/2006/ole">
              <mc:AlternateContent xmlns:mc="http://schemas.openxmlformats.org/markup-compatibility/2006">
                <mc:Choice xmlns:v="urn:schemas-microsoft-com:vml" Requires="v">
                  <p:oleObj spid="_x0000_s56652" name="Equation" r:id="rId14" imgW="215713" imgH="203024" progId="Equation.3">
                    <p:embed/>
                  </p:oleObj>
                </mc:Choice>
                <mc:Fallback>
                  <p:oleObj name="Equation" r:id="rId14" imgW="215713" imgH="203024" progId="Equation.3">
                    <p:embed/>
                    <p:pic>
                      <p:nvPicPr>
                        <p:cNvPr id="16405" name="Object 22">
                          <a:extLst>
                            <a:ext uri="{FF2B5EF4-FFF2-40B4-BE49-F238E27FC236}">
                              <a16:creationId xmlns:a16="http://schemas.microsoft.com/office/drawing/2014/main" id="{00A83228-3BE5-4C71-A7AB-617E61B09AE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6" y="2978"/>
                          <a:ext cx="13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6" name="Line 23">
              <a:extLst>
                <a:ext uri="{FF2B5EF4-FFF2-40B4-BE49-F238E27FC236}">
                  <a16:creationId xmlns:a16="http://schemas.microsoft.com/office/drawing/2014/main" id="{DCF8EA4C-4F94-4307-8E36-916A635B1BB7}"/>
                </a:ext>
              </a:extLst>
            </p:cNvPr>
            <p:cNvSpPr>
              <a:spLocks noChangeShapeType="1"/>
            </p:cNvSpPr>
            <p:nvPr/>
          </p:nvSpPr>
          <p:spPr bwMode="auto">
            <a:xfrm>
              <a:off x="3636" y="2935"/>
              <a:ext cx="168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7" name="Line 24">
              <a:extLst>
                <a:ext uri="{FF2B5EF4-FFF2-40B4-BE49-F238E27FC236}">
                  <a16:creationId xmlns:a16="http://schemas.microsoft.com/office/drawing/2014/main" id="{72718B5B-6B24-4AAB-A7C9-0ECDB0017EBC}"/>
                </a:ext>
              </a:extLst>
            </p:cNvPr>
            <p:cNvSpPr>
              <a:spLocks noChangeShapeType="1"/>
            </p:cNvSpPr>
            <p:nvPr/>
          </p:nvSpPr>
          <p:spPr bwMode="auto">
            <a:xfrm flipV="1">
              <a:off x="3895" y="1706"/>
              <a:ext cx="0" cy="1488"/>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6408" name="Object 25">
              <a:extLst>
                <a:ext uri="{FF2B5EF4-FFF2-40B4-BE49-F238E27FC236}">
                  <a16:creationId xmlns:a16="http://schemas.microsoft.com/office/drawing/2014/main" id="{19BEEF4D-3B75-488A-8836-DA01CF578BC3}"/>
                </a:ext>
              </a:extLst>
            </p:cNvPr>
            <p:cNvGraphicFramePr>
              <a:graphicFrameLocks noChangeAspect="1"/>
            </p:cNvGraphicFramePr>
            <p:nvPr/>
          </p:nvGraphicFramePr>
          <p:xfrm>
            <a:off x="3700" y="2959"/>
            <a:ext cx="152" cy="168"/>
          </p:xfrm>
          <a:graphic>
            <a:graphicData uri="http://schemas.openxmlformats.org/presentationml/2006/ole">
              <mc:AlternateContent xmlns:mc="http://schemas.openxmlformats.org/markup-compatibility/2006">
                <mc:Choice xmlns:v="urn:schemas-microsoft-com:vml" Requires="v">
                  <p:oleObj spid="_x0000_s56653" name="Equation" r:id="rId16" imgW="241091" imgH="266469" progId="Equation.3">
                    <p:embed/>
                  </p:oleObj>
                </mc:Choice>
                <mc:Fallback>
                  <p:oleObj name="Equation" r:id="rId16" imgW="241091" imgH="266469" progId="Equation.3">
                    <p:embed/>
                    <p:pic>
                      <p:nvPicPr>
                        <p:cNvPr id="16408" name="Object 25">
                          <a:extLst>
                            <a:ext uri="{FF2B5EF4-FFF2-40B4-BE49-F238E27FC236}">
                              <a16:creationId xmlns:a16="http://schemas.microsoft.com/office/drawing/2014/main" id="{19BEEF4D-3B75-488A-8836-DA01CF578BC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0" y="2959"/>
                          <a:ext cx="15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9" name="Object 26">
              <a:extLst>
                <a:ext uri="{FF2B5EF4-FFF2-40B4-BE49-F238E27FC236}">
                  <a16:creationId xmlns:a16="http://schemas.microsoft.com/office/drawing/2014/main" id="{8B73EB9D-D4F3-45D0-B2B9-BD71E33FB9E5}"/>
                </a:ext>
              </a:extLst>
            </p:cNvPr>
            <p:cNvGraphicFramePr>
              <a:graphicFrameLocks noChangeAspect="1"/>
            </p:cNvGraphicFramePr>
            <p:nvPr/>
          </p:nvGraphicFramePr>
          <p:xfrm>
            <a:off x="5206" y="2993"/>
            <a:ext cx="123" cy="116"/>
          </p:xfrm>
          <a:graphic>
            <a:graphicData uri="http://schemas.openxmlformats.org/presentationml/2006/ole">
              <mc:AlternateContent xmlns:mc="http://schemas.openxmlformats.org/markup-compatibility/2006">
                <mc:Choice xmlns:v="urn:schemas-microsoft-com:vml" Requires="v">
                  <p:oleObj spid="_x0000_s56654" name="Equation" r:id="rId18" imgW="215713" imgH="203024" progId="Equation.3">
                    <p:embed/>
                  </p:oleObj>
                </mc:Choice>
                <mc:Fallback>
                  <p:oleObj name="Equation" r:id="rId18" imgW="215713" imgH="203024" progId="Equation.3">
                    <p:embed/>
                    <p:pic>
                      <p:nvPicPr>
                        <p:cNvPr id="16409" name="Object 26">
                          <a:extLst>
                            <a:ext uri="{FF2B5EF4-FFF2-40B4-BE49-F238E27FC236}">
                              <a16:creationId xmlns:a16="http://schemas.microsoft.com/office/drawing/2014/main" id="{8B73EB9D-D4F3-45D0-B2B9-BD71E33FB9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6" y="2993"/>
                          <a:ext cx="12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0" name="Object 27">
              <a:extLst>
                <a:ext uri="{FF2B5EF4-FFF2-40B4-BE49-F238E27FC236}">
                  <a16:creationId xmlns:a16="http://schemas.microsoft.com/office/drawing/2014/main" id="{7207BB54-59F9-4372-9EE0-F99BA4161959}"/>
                </a:ext>
              </a:extLst>
            </p:cNvPr>
            <p:cNvGraphicFramePr>
              <a:graphicFrameLocks noChangeAspect="1"/>
            </p:cNvGraphicFramePr>
            <p:nvPr/>
          </p:nvGraphicFramePr>
          <p:xfrm>
            <a:off x="3719" y="1770"/>
            <a:ext cx="131" cy="153"/>
          </p:xfrm>
          <a:graphic>
            <a:graphicData uri="http://schemas.openxmlformats.org/presentationml/2006/ole">
              <mc:AlternateContent xmlns:mc="http://schemas.openxmlformats.org/markup-compatibility/2006">
                <mc:Choice xmlns:v="urn:schemas-microsoft-com:vml" Requires="v">
                  <p:oleObj spid="_x0000_s56655" name="Equation" r:id="rId19" imgW="215713" imgH="253780" progId="Equation.3">
                    <p:embed/>
                  </p:oleObj>
                </mc:Choice>
                <mc:Fallback>
                  <p:oleObj name="Equation" r:id="rId19" imgW="215713" imgH="253780" progId="Equation.3">
                    <p:embed/>
                    <p:pic>
                      <p:nvPicPr>
                        <p:cNvPr id="16410" name="Object 27">
                          <a:extLst>
                            <a:ext uri="{FF2B5EF4-FFF2-40B4-BE49-F238E27FC236}">
                              <a16:creationId xmlns:a16="http://schemas.microsoft.com/office/drawing/2014/main" id="{7207BB54-59F9-4372-9EE0-F99BA416195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19" y="1770"/>
                          <a:ext cx="131"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1" name="Line 28">
              <a:extLst>
                <a:ext uri="{FF2B5EF4-FFF2-40B4-BE49-F238E27FC236}">
                  <a16:creationId xmlns:a16="http://schemas.microsoft.com/office/drawing/2014/main" id="{25586551-1D58-46E1-B452-CC34E79148DB}"/>
                </a:ext>
              </a:extLst>
            </p:cNvPr>
            <p:cNvSpPr>
              <a:spLocks noChangeShapeType="1"/>
            </p:cNvSpPr>
            <p:nvPr/>
          </p:nvSpPr>
          <p:spPr bwMode="auto">
            <a:xfrm>
              <a:off x="4644" y="2738"/>
              <a:ext cx="0" cy="192"/>
            </a:xfrm>
            <a:prstGeom prst="line">
              <a:avLst/>
            </a:prstGeom>
            <a:noFill/>
            <a:ln w="12700">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6412" name="Object 29">
              <a:extLst>
                <a:ext uri="{FF2B5EF4-FFF2-40B4-BE49-F238E27FC236}">
                  <a16:creationId xmlns:a16="http://schemas.microsoft.com/office/drawing/2014/main" id="{7CDFD6ED-46F8-4E2C-81D0-B88E11850545}"/>
                </a:ext>
              </a:extLst>
            </p:cNvPr>
            <p:cNvGraphicFramePr>
              <a:graphicFrameLocks noChangeAspect="1"/>
            </p:cNvGraphicFramePr>
            <p:nvPr/>
          </p:nvGraphicFramePr>
          <p:xfrm>
            <a:off x="4538" y="2538"/>
            <a:ext cx="153" cy="153"/>
          </p:xfrm>
          <a:graphic>
            <a:graphicData uri="http://schemas.openxmlformats.org/presentationml/2006/ole">
              <mc:AlternateContent xmlns:mc="http://schemas.openxmlformats.org/markup-compatibility/2006">
                <mc:Choice xmlns:v="urn:schemas-microsoft-com:vml" Requires="v">
                  <p:oleObj spid="_x0000_s56656" name="Equation" r:id="rId21" imgW="215619" imgH="215619" progId="Equation.DSMT4">
                    <p:embed/>
                  </p:oleObj>
                </mc:Choice>
                <mc:Fallback>
                  <p:oleObj name="Equation" r:id="rId21" imgW="215619" imgH="215619" progId="Equation.DSMT4">
                    <p:embed/>
                    <p:pic>
                      <p:nvPicPr>
                        <p:cNvPr id="16412" name="Object 29">
                          <a:extLst>
                            <a:ext uri="{FF2B5EF4-FFF2-40B4-BE49-F238E27FC236}">
                              <a16:creationId xmlns:a16="http://schemas.microsoft.com/office/drawing/2014/main" id="{7CDFD6ED-46F8-4E2C-81D0-B88E1185054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38" y="2538"/>
                          <a:ext cx="15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3" name="Object 30">
              <a:extLst>
                <a:ext uri="{FF2B5EF4-FFF2-40B4-BE49-F238E27FC236}">
                  <a16:creationId xmlns:a16="http://schemas.microsoft.com/office/drawing/2014/main" id="{81893E4C-A31E-45E5-A45E-8187091CF3F4}"/>
                </a:ext>
              </a:extLst>
            </p:cNvPr>
            <p:cNvGraphicFramePr>
              <a:graphicFrameLocks noChangeAspect="1"/>
            </p:cNvGraphicFramePr>
            <p:nvPr/>
          </p:nvGraphicFramePr>
          <p:xfrm>
            <a:off x="4604" y="2698"/>
            <a:ext cx="80" cy="88"/>
          </p:xfrm>
          <a:graphic>
            <a:graphicData uri="http://schemas.openxmlformats.org/presentationml/2006/ole">
              <mc:AlternateContent xmlns:mc="http://schemas.openxmlformats.org/markup-compatibility/2006">
                <mc:Choice xmlns:v="urn:schemas-microsoft-com:vml" Requires="v">
                  <p:oleObj spid="_x0000_s56657" name="Equation" r:id="rId23" imgW="126835" imgH="139518" progId="Equation.3">
                    <p:embed/>
                  </p:oleObj>
                </mc:Choice>
                <mc:Fallback>
                  <p:oleObj name="Equation" r:id="rId23" imgW="126835" imgH="139518" progId="Equation.3">
                    <p:embed/>
                    <p:pic>
                      <p:nvPicPr>
                        <p:cNvPr id="16413" name="Object 30">
                          <a:extLst>
                            <a:ext uri="{FF2B5EF4-FFF2-40B4-BE49-F238E27FC236}">
                              <a16:creationId xmlns:a16="http://schemas.microsoft.com/office/drawing/2014/main" id="{81893E4C-A31E-45E5-A45E-8187091CF3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4" y="2698"/>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4" name="Line 31">
              <a:extLst>
                <a:ext uri="{FF2B5EF4-FFF2-40B4-BE49-F238E27FC236}">
                  <a16:creationId xmlns:a16="http://schemas.microsoft.com/office/drawing/2014/main" id="{87CC6F06-1C26-40E5-8BB7-974AE597C639}"/>
                </a:ext>
              </a:extLst>
            </p:cNvPr>
            <p:cNvSpPr>
              <a:spLocks noChangeShapeType="1"/>
            </p:cNvSpPr>
            <p:nvPr/>
          </p:nvSpPr>
          <p:spPr bwMode="auto">
            <a:xfrm>
              <a:off x="5004" y="2218"/>
              <a:ext cx="0" cy="720"/>
            </a:xfrm>
            <a:prstGeom prst="line">
              <a:avLst/>
            </a:prstGeom>
            <a:noFill/>
            <a:ln w="12700">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6415" name="Object 32">
              <a:extLst>
                <a:ext uri="{FF2B5EF4-FFF2-40B4-BE49-F238E27FC236}">
                  <a16:creationId xmlns:a16="http://schemas.microsoft.com/office/drawing/2014/main" id="{DA55D47C-FF88-4EC8-938C-EFB68C113187}"/>
                </a:ext>
              </a:extLst>
            </p:cNvPr>
            <p:cNvGraphicFramePr>
              <a:graphicFrameLocks noChangeAspect="1"/>
            </p:cNvGraphicFramePr>
            <p:nvPr/>
          </p:nvGraphicFramePr>
          <p:xfrm>
            <a:off x="4964" y="2146"/>
            <a:ext cx="80" cy="88"/>
          </p:xfrm>
          <a:graphic>
            <a:graphicData uri="http://schemas.openxmlformats.org/presentationml/2006/ole">
              <mc:AlternateContent xmlns:mc="http://schemas.openxmlformats.org/markup-compatibility/2006">
                <mc:Choice xmlns:v="urn:schemas-microsoft-com:vml" Requires="v">
                  <p:oleObj spid="_x0000_s56658" name="Equation" r:id="rId25" imgW="126835" imgH="139518" progId="Equation.3">
                    <p:embed/>
                  </p:oleObj>
                </mc:Choice>
                <mc:Fallback>
                  <p:oleObj name="Equation" r:id="rId25" imgW="126835" imgH="139518" progId="Equation.3">
                    <p:embed/>
                    <p:pic>
                      <p:nvPicPr>
                        <p:cNvPr id="16415" name="Object 32">
                          <a:extLst>
                            <a:ext uri="{FF2B5EF4-FFF2-40B4-BE49-F238E27FC236}">
                              <a16:creationId xmlns:a16="http://schemas.microsoft.com/office/drawing/2014/main" id="{DA55D47C-FF88-4EC8-938C-EFB68C11318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4" y="2146"/>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6" name="Object 33">
              <a:extLst>
                <a:ext uri="{FF2B5EF4-FFF2-40B4-BE49-F238E27FC236}">
                  <a16:creationId xmlns:a16="http://schemas.microsoft.com/office/drawing/2014/main" id="{FEFB6C0F-F690-417E-8F86-646C8E87D6CA}"/>
                </a:ext>
              </a:extLst>
            </p:cNvPr>
            <p:cNvGraphicFramePr>
              <a:graphicFrameLocks noChangeAspect="1"/>
            </p:cNvGraphicFramePr>
            <p:nvPr/>
          </p:nvGraphicFramePr>
          <p:xfrm>
            <a:off x="4156" y="2188"/>
            <a:ext cx="671" cy="187"/>
          </p:xfrm>
          <a:graphic>
            <a:graphicData uri="http://schemas.openxmlformats.org/presentationml/2006/ole">
              <mc:AlternateContent xmlns:mc="http://schemas.openxmlformats.org/markup-compatibility/2006">
                <mc:Choice xmlns:v="urn:schemas-microsoft-com:vml" Requires="v">
                  <p:oleObj spid="_x0000_s56659" name="Equation" r:id="rId26" imgW="1320800" imgH="368300" progId="Equation.DSMT4">
                    <p:embed/>
                  </p:oleObj>
                </mc:Choice>
                <mc:Fallback>
                  <p:oleObj name="Equation" r:id="rId26" imgW="1320800" imgH="368300" progId="Equation.DSMT4">
                    <p:embed/>
                    <p:pic>
                      <p:nvPicPr>
                        <p:cNvPr id="16416" name="Object 33">
                          <a:extLst>
                            <a:ext uri="{FF2B5EF4-FFF2-40B4-BE49-F238E27FC236}">
                              <a16:creationId xmlns:a16="http://schemas.microsoft.com/office/drawing/2014/main" id="{FEFB6C0F-F690-417E-8F86-646C8E87D6C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56" y="2188"/>
                          <a:ext cx="671"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0408381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BF58466-CC59-42C5-9F60-2D6E91430BEF}"/>
              </a:ext>
            </a:extLst>
          </p:cNvPr>
          <p:cNvSpPr>
            <a:spLocks noChangeArrowheads="1"/>
          </p:cNvSpPr>
          <p:nvPr/>
        </p:nvSpPr>
        <p:spPr bwMode="auto">
          <a:xfrm>
            <a:off x="631825" y="4875213"/>
            <a:ext cx="6705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10000"/>
              </a:lnSpc>
            </a:pPr>
            <a:r>
              <a:rPr lang="zh-CN" altLang="en-US" sz="2800" b="1">
                <a:solidFill>
                  <a:srgbClr val="0000FF"/>
                </a:solidFill>
                <a:latin typeface="宋体" panose="02010600030101010101" pitchFamily="2" charset="-122"/>
              </a:rPr>
              <a:t>答</a:t>
            </a:r>
            <a:r>
              <a:rPr lang="en-US" altLang="zh-CN" sz="2800" b="1">
                <a:solidFill>
                  <a:srgbClr val="0000FF"/>
                </a:solidFill>
                <a:latin typeface="宋体" panose="02010600030101010101" pitchFamily="2" charset="-122"/>
              </a:rPr>
              <a:t>: </a:t>
            </a:r>
            <a:r>
              <a:rPr lang="zh-CN" altLang="en-US" sz="2800" b="1">
                <a:solidFill>
                  <a:srgbClr val="0000FF"/>
                </a:solidFill>
                <a:latin typeface="宋体" panose="02010600030101010101" pitchFamily="2" charset="-122"/>
              </a:rPr>
              <a:t>它就是曲线在点</a:t>
            </a:r>
            <a:r>
              <a:rPr lang="zh-CN" altLang="en-US" sz="2800" b="1">
                <a:solidFill>
                  <a:srgbClr val="0000FF"/>
                </a:solidFill>
                <a:latin typeface="Verdana" panose="020B0604030504040204" pitchFamily="34" charset="0"/>
              </a:rPr>
              <a:t> </a:t>
            </a:r>
            <a:r>
              <a:rPr lang="en-US" altLang="zh-CN" sz="2800" b="1" i="1">
                <a:solidFill>
                  <a:srgbClr val="0000FF"/>
                </a:solidFill>
                <a:latin typeface="Verdana" panose="020B0604030504040204" pitchFamily="34" charset="0"/>
                <a:ea typeface="华文新魏" panose="02010800040101010101" pitchFamily="2" charset="-122"/>
              </a:rPr>
              <a:t>P </a:t>
            </a:r>
            <a:r>
              <a:rPr lang="zh-CN" altLang="en-US" sz="2800" b="1">
                <a:solidFill>
                  <a:srgbClr val="0000FF"/>
                </a:solidFill>
                <a:latin typeface="宋体" panose="02010600030101010101" pitchFamily="2" charset="-122"/>
              </a:rPr>
              <a:t>的切线</a:t>
            </a:r>
            <a:r>
              <a:rPr lang="zh-CN" altLang="en-US" sz="2800" b="1">
                <a:solidFill>
                  <a:srgbClr val="0000FF"/>
                </a:solidFill>
                <a:latin typeface="Verdana" panose="020B0604030504040204" pitchFamily="34" charset="0"/>
              </a:rPr>
              <a:t> </a:t>
            </a:r>
            <a:r>
              <a:rPr lang="en-US" altLang="zh-CN" sz="2800" b="1" i="1">
                <a:solidFill>
                  <a:srgbClr val="0000FF"/>
                </a:solidFill>
                <a:latin typeface="Verdana" panose="020B0604030504040204" pitchFamily="34" charset="0"/>
                <a:ea typeface="华文新魏" panose="02010800040101010101" pitchFamily="2" charset="-122"/>
              </a:rPr>
              <a:t>PT </a:t>
            </a:r>
            <a:r>
              <a:rPr lang="zh-CN" altLang="en-US" sz="2800" b="1">
                <a:solidFill>
                  <a:srgbClr val="0000FF"/>
                </a:solidFill>
                <a:latin typeface="宋体" panose="02010600030101010101" pitchFamily="2" charset="-122"/>
              </a:rPr>
              <a:t>的斜率</a:t>
            </a:r>
            <a:r>
              <a:rPr lang="en-US" altLang="zh-CN" sz="2800" b="1">
                <a:solidFill>
                  <a:srgbClr val="0000FF"/>
                </a:solidFill>
                <a:latin typeface="Verdana" panose="020B0604030504040204" pitchFamily="34" charset="0"/>
                <a:ea typeface="华文新魏" panose="02010800040101010101" pitchFamily="2" charset="-122"/>
              </a:rPr>
              <a:t>.</a:t>
            </a:r>
            <a:endParaRPr lang="en-US" altLang="zh-CN" sz="2800" b="1">
              <a:solidFill>
                <a:srgbClr val="0000FF"/>
              </a:solidFill>
              <a:latin typeface="宋体" panose="02010600030101010101" pitchFamily="2" charset="-122"/>
            </a:endParaRPr>
          </a:p>
        </p:txBody>
      </p:sp>
      <p:sp>
        <p:nvSpPr>
          <p:cNvPr id="17411" name="Rectangle 3">
            <a:extLst>
              <a:ext uri="{FF2B5EF4-FFF2-40B4-BE49-F238E27FC236}">
                <a16:creationId xmlns:a16="http://schemas.microsoft.com/office/drawing/2014/main" id="{A4187AA4-B650-4EB9-8A09-DE3227B147E0}"/>
              </a:ext>
            </a:extLst>
          </p:cNvPr>
          <p:cNvSpPr>
            <a:spLocks noChangeArrowheads="1"/>
          </p:cNvSpPr>
          <p:nvPr/>
        </p:nvSpPr>
        <p:spPr bwMode="auto">
          <a:xfrm>
            <a:off x="631825" y="2106613"/>
            <a:ext cx="42862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pPr>
            <a:r>
              <a:rPr lang="zh-CN" altLang="en-US" sz="2800" b="1">
                <a:solidFill>
                  <a:srgbClr val="000000"/>
                </a:solidFill>
                <a:latin typeface="宋体" panose="02010600030101010101" pitchFamily="2" charset="-122"/>
              </a:rPr>
              <a:t>的极限若存在，则这个极限</a:t>
            </a:r>
          </a:p>
        </p:txBody>
      </p:sp>
      <p:sp>
        <p:nvSpPr>
          <p:cNvPr id="17412" name="Text Box 4">
            <a:extLst>
              <a:ext uri="{FF2B5EF4-FFF2-40B4-BE49-F238E27FC236}">
                <a16:creationId xmlns:a16="http://schemas.microsoft.com/office/drawing/2014/main" id="{59DE6755-20B0-41FC-9EE9-C23B3FB7B329}"/>
              </a:ext>
            </a:extLst>
          </p:cNvPr>
          <p:cNvSpPr txBox="1">
            <a:spLocks noChangeArrowheads="1"/>
          </p:cNvSpPr>
          <p:nvPr/>
        </p:nvSpPr>
        <p:spPr bwMode="auto">
          <a:xfrm>
            <a:off x="555625" y="3973513"/>
            <a:ext cx="24384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10000"/>
              </a:lnSpc>
              <a:spcBef>
                <a:spcPct val="50000"/>
              </a:spcBef>
            </a:pPr>
            <a:r>
              <a:rPr lang="zh-CN" altLang="en-US" sz="2800" b="1">
                <a:latin typeface="Verdana" panose="020B0604030504040204" pitchFamily="34" charset="0"/>
              </a:rPr>
              <a:t>会是什么呢？</a:t>
            </a:r>
          </a:p>
        </p:txBody>
      </p:sp>
      <p:grpSp>
        <p:nvGrpSpPr>
          <p:cNvPr id="17413" name="Group 5">
            <a:extLst>
              <a:ext uri="{FF2B5EF4-FFF2-40B4-BE49-F238E27FC236}">
                <a16:creationId xmlns:a16="http://schemas.microsoft.com/office/drawing/2014/main" id="{EC21ADB0-8AD6-4A75-B2A4-CC19EB36D428}"/>
              </a:ext>
            </a:extLst>
          </p:cNvPr>
          <p:cNvGrpSpPr>
            <a:grpSpLocks/>
          </p:cNvGrpSpPr>
          <p:nvPr/>
        </p:nvGrpSpPr>
        <p:grpSpPr bwMode="auto">
          <a:xfrm>
            <a:off x="611188" y="1412875"/>
            <a:ext cx="7793037" cy="469900"/>
            <a:chOff x="563" y="403"/>
            <a:chExt cx="4909" cy="296"/>
          </a:xfrm>
        </p:grpSpPr>
        <p:sp>
          <p:nvSpPr>
            <p:cNvPr id="17417" name="Rectangle 6">
              <a:extLst>
                <a:ext uri="{FF2B5EF4-FFF2-40B4-BE49-F238E27FC236}">
                  <a16:creationId xmlns:a16="http://schemas.microsoft.com/office/drawing/2014/main" id="{238A0D93-1CC1-4F75-9DCA-6C9A00F84D72}"/>
                </a:ext>
              </a:extLst>
            </p:cNvPr>
            <p:cNvSpPr>
              <a:spLocks noChangeArrowheads="1"/>
            </p:cNvSpPr>
            <p:nvPr/>
          </p:nvSpPr>
          <p:spPr bwMode="auto">
            <a:xfrm>
              <a:off x="563" y="403"/>
              <a:ext cx="486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10000"/>
                </a:lnSpc>
              </a:pPr>
              <a:r>
                <a:rPr lang="zh-CN" altLang="en-US" sz="2800" b="1">
                  <a:solidFill>
                    <a:srgbClr val="000000"/>
                  </a:solidFill>
                  <a:latin typeface="宋体" panose="02010600030101010101" pitchFamily="2" charset="-122"/>
                </a:rPr>
                <a:t>设想一下</a:t>
              </a:r>
              <a:r>
                <a:rPr lang="en-US" altLang="zh-CN" sz="2800" b="1">
                  <a:solidFill>
                    <a:srgbClr val="000000"/>
                  </a:solidFill>
                  <a:latin typeface="宋体" panose="02010600030101010101" pitchFamily="2" charset="-122"/>
                </a:rPr>
                <a:t>,</a:t>
              </a:r>
              <a:r>
                <a:rPr lang="zh-CN" altLang="en-US" sz="2800" b="1">
                  <a:solidFill>
                    <a:srgbClr val="000000"/>
                  </a:solidFill>
                  <a:latin typeface="宋体" panose="02010600030101010101" pitchFamily="2" charset="-122"/>
                </a:rPr>
                <a:t>当动点</a:t>
              </a:r>
              <a:r>
                <a:rPr lang="zh-CN" altLang="en-US" sz="2800" b="1">
                  <a:solidFill>
                    <a:srgbClr val="000000"/>
                  </a:solidFill>
                  <a:latin typeface="Verdana" panose="020B0604030504040204" pitchFamily="34" charset="0"/>
                </a:rPr>
                <a:t> </a:t>
              </a:r>
              <a:r>
                <a:rPr lang="en-US" altLang="zh-CN" sz="2800" b="1" i="1">
                  <a:solidFill>
                    <a:srgbClr val="000000"/>
                  </a:solidFill>
                  <a:latin typeface="Verdana" panose="020B0604030504040204" pitchFamily="34" charset="0"/>
                  <a:ea typeface="华文新魏" panose="02010800040101010101" pitchFamily="2" charset="-122"/>
                </a:rPr>
                <a:t>Q </a:t>
              </a:r>
              <a:r>
                <a:rPr lang="zh-CN" altLang="en-US" sz="2800" b="1">
                  <a:solidFill>
                    <a:srgbClr val="000000"/>
                  </a:solidFill>
                  <a:latin typeface="宋体" panose="02010600030101010101" pitchFamily="2" charset="-122"/>
                </a:rPr>
                <a:t>沿此曲线无限接近点</a:t>
              </a:r>
              <a:r>
                <a:rPr lang="zh-CN" altLang="en-US" sz="2800" b="1">
                  <a:solidFill>
                    <a:srgbClr val="000000"/>
                  </a:solidFill>
                  <a:latin typeface="Verdana" panose="020B0604030504040204" pitchFamily="34" charset="0"/>
                </a:rPr>
                <a:t> </a:t>
              </a:r>
              <a:r>
                <a:rPr lang="en-US" altLang="zh-CN" sz="2800" b="1" i="1">
                  <a:solidFill>
                    <a:srgbClr val="000000"/>
                  </a:solidFill>
                  <a:latin typeface="Verdana" panose="020B0604030504040204" pitchFamily="34" charset="0"/>
                  <a:ea typeface="华文新魏" panose="02010800040101010101" pitchFamily="2" charset="-122"/>
                </a:rPr>
                <a:t>P </a:t>
              </a:r>
              <a:r>
                <a:rPr lang="zh-CN" altLang="en-US" sz="2800" b="1">
                  <a:solidFill>
                    <a:srgbClr val="000000"/>
                  </a:solidFill>
                  <a:latin typeface="宋体" panose="02010600030101010101" pitchFamily="2" charset="-122"/>
                </a:rPr>
                <a:t>时，</a:t>
              </a:r>
            </a:p>
          </p:txBody>
        </p:sp>
        <p:graphicFrame>
          <p:nvGraphicFramePr>
            <p:cNvPr id="17418" name="Object 7">
              <a:extLst>
                <a:ext uri="{FF2B5EF4-FFF2-40B4-BE49-F238E27FC236}">
                  <a16:creationId xmlns:a16="http://schemas.microsoft.com/office/drawing/2014/main" id="{9CFC54FD-49F0-44D6-A9DE-8727FF94DFE9}"/>
                </a:ext>
              </a:extLst>
            </p:cNvPr>
            <p:cNvGraphicFramePr>
              <a:graphicFrameLocks noChangeAspect="1"/>
            </p:cNvGraphicFramePr>
            <p:nvPr/>
          </p:nvGraphicFramePr>
          <p:xfrm>
            <a:off x="5312" y="443"/>
            <a:ext cx="160" cy="208"/>
          </p:xfrm>
          <a:graphic>
            <a:graphicData uri="http://schemas.openxmlformats.org/presentationml/2006/ole">
              <mc:AlternateContent xmlns:mc="http://schemas.openxmlformats.org/markup-compatibility/2006">
                <mc:Choice xmlns:v="urn:schemas-microsoft-com:vml" Requires="v">
                  <p:oleObj spid="_x0000_s57396" name="Equation" r:id="rId3" imgW="253890" imgH="330057" progId="Equation.3">
                    <p:embed/>
                  </p:oleObj>
                </mc:Choice>
                <mc:Fallback>
                  <p:oleObj name="Equation" r:id="rId3" imgW="253890" imgH="330057" progId="Equation.3">
                    <p:embed/>
                    <p:pic>
                      <p:nvPicPr>
                        <p:cNvPr id="17418" name="Object 7">
                          <a:extLst>
                            <a:ext uri="{FF2B5EF4-FFF2-40B4-BE49-F238E27FC236}">
                              <a16:creationId xmlns:a16="http://schemas.microsoft.com/office/drawing/2014/main" id="{9CFC54FD-49F0-44D6-A9DE-8727FF94D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2" y="443"/>
                          <a:ext cx="16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414" name="Group 8">
            <a:extLst>
              <a:ext uri="{FF2B5EF4-FFF2-40B4-BE49-F238E27FC236}">
                <a16:creationId xmlns:a16="http://schemas.microsoft.com/office/drawing/2014/main" id="{E5646387-1443-4B1D-95C1-345D7D4C1DD4}"/>
              </a:ext>
            </a:extLst>
          </p:cNvPr>
          <p:cNvGrpSpPr>
            <a:grpSpLocks/>
          </p:cNvGrpSpPr>
          <p:nvPr/>
        </p:nvGrpSpPr>
        <p:grpSpPr bwMode="auto">
          <a:xfrm>
            <a:off x="2676525" y="2916238"/>
            <a:ext cx="5816600" cy="927100"/>
            <a:chOff x="1864" y="1350"/>
            <a:chExt cx="3664" cy="584"/>
          </a:xfrm>
        </p:grpSpPr>
        <p:graphicFrame>
          <p:nvGraphicFramePr>
            <p:cNvPr id="17415" name="Object 9">
              <a:extLst>
                <a:ext uri="{FF2B5EF4-FFF2-40B4-BE49-F238E27FC236}">
                  <a16:creationId xmlns:a16="http://schemas.microsoft.com/office/drawing/2014/main" id="{52BEE943-3B21-455C-A5BC-490D16A33249}"/>
                </a:ext>
              </a:extLst>
            </p:cNvPr>
            <p:cNvGraphicFramePr>
              <a:graphicFrameLocks noChangeAspect="1"/>
            </p:cNvGraphicFramePr>
            <p:nvPr/>
          </p:nvGraphicFramePr>
          <p:xfrm>
            <a:off x="1864" y="1350"/>
            <a:ext cx="2024" cy="584"/>
          </p:xfrm>
          <a:graphic>
            <a:graphicData uri="http://schemas.openxmlformats.org/presentationml/2006/ole">
              <mc:AlternateContent xmlns:mc="http://schemas.openxmlformats.org/markup-compatibility/2006">
                <mc:Choice xmlns:v="urn:schemas-microsoft-com:vml" Requires="v">
                  <p:oleObj spid="_x0000_s57397" name="Equation" r:id="rId5" imgW="3213100" imgH="927100" progId="Equation.3">
                    <p:embed/>
                  </p:oleObj>
                </mc:Choice>
                <mc:Fallback>
                  <p:oleObj name="Equation" r:id="rId5" imgW="3213100" imgH="927100" progId="Equation.3">
                    <p:embed/>
                    <p:pic>
                      <p:nvPicPr>
                        <p:cNvPr id="17415" name="Object 9">
                          <a:extLst>
                            <a:ext uri="{FF2B5EF4-FFF2-40B4-BE49-F238E27FC236}">
                              <a16:creationId xmlns:a16="http://schemas.microsoft.com/office/drawing/2014/main" id="{52BEE943-3B21-455C-A5BC-490D16A332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4" y="1350"/>
                          <a:ext cx="2024"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Text Box 10">
              <a:extLst>
                <a:ext uri="{FF2B5EF4-FFF2-40B4-BE49-F238E27FC236}">
                  <a16:creationId xmlns:a16="http://schemas.microsoft.com/office/drawing/2014/main" id="{DAF97037-0F01-4442-951F-3F32E9212A45}"/>
                </a:ext>
              </a:extLst>
            </p:cNvPr>
            <p:cNvSpPr txBox="1">
              <a:spLocks noChangeArrowheads="1"/>
            </p:cNvSpPr>
            <p:nvPr/>
          </p:nvSpPr>
          <p:spPr bwMode="auto">
            <a:xfrm>
              <a:off x="5096" y="144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800" b="1">
                  <a:latin typeface="Verdana" panose="020B0604030504040204" pitchFamily="34" charset="0"/>
                </a:rPr>
                <a:t>(2)</a:t>
              </a:r>
            </a:p>
          </p:txBody>
        </p:sp>
      </p:grpSp>
    </p:spTree>
    <p:extLst>
      <p:ext uri="{BB962C8B-B14F-4D97-AF65-F5344CB8AC3E}">
        <p14:creationId xmlns:p14="http://schemas.microsoft.com/office/powerpoint/2010/main" val="210787758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F89AA27C-3573-498F-827E-0C78D6E1D20B}"/>
              </a:ext>
            </a:extLst>
          </p:cNvPr>
          <p:cNvSpPr>
            <a:spLocks noGrp="1" noChangeArrowheads="1"/>
          </p:cNvSpPr>
          <p:nvPr>
            <p:ph idx="4294967295"/>
          </p:nvPr>
        </p:nvSpPr>
        <p:spPr bwMode="auto">
          <a:xfrm>
            <a:off x="539750" y="1773238"/>
            <a:ext cx="8102600" cy="2160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buFontTx/>
              <a:buNone/>
            </a:pPr>
            <a:r>
              <a:rPr lang="en-US" altLang="zh-CN"/>
              <a:t>        </a:t>
            </a:r>
            <a:r>
              <a:rPr lang="zh-CN" altLang="en-US">
                <a:latin typeface="楷体_GB2312" pitchFamily="49" charset="-122"/>
                <a:ea typeface="楷体_GB2312" pitchFamily="49" charset="-122"/>
              </a:rPr>
              <a:t>上述两个问题的实际意义完全不同，一个是物理学中的瞬时速度，一个是几何学中的切线斜率。但从数量关系来看，它们有着完全相同的数学结构</a:t>
            </a:r>
            <a:r>
              <a:rPr lang="en-US" altLang="zh-CN">
                <a:ea typeface="楷体_GB2312" pitchFamily="49" charset="-122"/>
              </a:rPr>
              <a:t>—</a:t>
            </a:r>
            <a:r>
              <a:rPr lang="zh-CN" altLang="en-US">
                <a:latin typeface="楷体_GB2312" pitchFamily="49" charset="-122"/>
                <a:ea typeface="楷体_GB2312" pitchFamily="49" charset="-122"/>
              </a:rPr>
              <a:t>函数的改变量与自变量改变量之比的极限</a:t>
            </a:r>
            <a:r>
              <a:rPr lang="en-US" altLang="zh-CN">
                <a:latin typeface="楷体_GB2312" pitchFamily="49" charset="-122"/>
                <a:ea typeface="楷体_GB2312" pitchFamily="49" charset="-122"/>
              </a:rPr>
              <a:t>.</a:t>
            </a:r>
          </a:p>
        </p:txBody>
      </p:sp>
    </p:spTree>
    <p:extLst>
      <p:ext uri="{BB962C8B-B14F-4D97-AF65-F5344CB8AC3E}">
        <p14:creationId xmlns:p14="http://schemas.microsoft.com/office/powerpoint/2010/main" val="3801614231"/>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DAFF8769-241D-43FE-9541-FEF3AC77BCE6}"/>
              </a:ext>
            </a:extLst>
          </p:cNvPr>
          <p:cNvSpPr>
            <a:spLocks noGrp="1" noChangeArrowheads="1"/>
          </p:cNvSpPr>
          <p:nvPr>
            <p:ph type="title"/>
          </p:nvPr>
        </p:nvSpPr>
        <p:spPr/>
        <p:txBody>
          <a:bodyPr/>
          <a:lstStyle/>
          <a:p>
            <a:pPr eaLnBrk="1" hangingPunct="1"/>
            <a:endParaRPr lang="zh-CN" altLang="en-US"/>
          </a:p>
        </p:txBody>
      </p:sp>
      <p:sp>
        <p:nvSpPr>
          <p:cNvPr id="29699" name="灯片编号占位符 2">
            <a:extLst>
              <a:ext uri="{FF2B5EF4-FFF2-40B4-BE49-F238E27FC236}">
                <a16:creationId xmlns:a16="http://schemas.microsoft.com/office/drawing/2014/main" id="{2C940727-9D0C-4901-86EA-4FC58A0BF9D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605A732-95B5-4BAA-9185-5CDA1252B28F}" type="slidenum">
              <a:rPr lang="zh-CN" altLang="en-US" smtClean="0">
                <a:solidFill>
                  <a:srgbClr val="FFFFFF"/>
                </a:solidFill>
                <a:latin typeface="Verdana" panose="020B0604030504040204" pitchFamily="34" charset="0"/>
              </a:rPr>
              <a:pPr fontAlgn="base">
                <a:spcBef>
                  <a:spcPct val="0"/>
                </a:spcBef>
                <a:spcAft>
                  <a:spcPct val="0"/>
                </a:spcAft>
              </a:pPr>
              <a:t>54</a:t>
            </a:fld>
            <a:endParaRPr lang="zh-CN" altLang="en-US">
              <a:solidFill>
                <a:srgbClr val="FFFFFF"/>
              </a:solidFill>
              <a:latin typeface="Verdana" panose="020B0604030504040204" pitchFamily="34" charset="0"/>
            </a:endParaRPr>
          </a:p>
        </p:txBody>
      </p:sp>
      <p:sp>
        <p:nvSpPr>
          <p:cNvPr id="29700" name="Text Box 2">
            <a:extLst>
              <a:ext uri="{FF2B5EF4-FFF2-40B4-BE49-F238E27FC236}">
                <a16:creationId xmlns:a16="http://schemas.microsoft.com/office/drawing/2014/main" id="{E4E6AD89-2929-4AA8-A93C-D17C8E8AB7BB}"/>
              </a:ext>
            </a:extLst>
          </p:cNvPr>
          <p:cNvSpPr txBox="1">
            <a:spLocks noChangeArrowheads="1"/>
          </p:cNvSpPr>
          <p:nvPr/>
        </p:nvSpPr>
        <p:spPr bwMode="auto">
          <a:xfrm>
            <a:off x="385763" y="1196975"/>
            <a:ext cx="79248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pPr>
            <a:r>
              <a:rPr lang="zh-CN" altLang="en-US" sz="2400" b="1">
                <a:latin typeface="Verdana" panose="020B0604030504040204" pitchFamily="34" charset="0"/>
              </a:rPr>
              <a:t>上面两个问题虽然出发点相异，但都可归结为同</a:t>
            </a:r>
          </a:p>
        </p:txBody>
      </p:sp>
      <p:sp>
        <p:nvSpPr>
          <p:cNvPr id="29701" name="Rectangle 3">
            <a:extLst>
              <a:ext uri="{FF2B5EF4-FFF2-40B4-BE49-F238E27FC236}">
                <a16:creationId xmlns:a16="http://schemas.microsoft.com/office/drawing/2014/main" id="{95EED965-8065-48B9-BB8A-A0D214F9725D}"/>
              </a:ext>
            </a:extLst>
          </p:cNvPr>
          <p:cNvSpPr>
            <a:spLocks noChangeArrowheads="1"/>
          </p:cNvSpPr>
          <p:nvPr/>
        </p:nvSpPr>
        <p:spPr bwMode="auto">
          <a:xfrm>
            <a:off x="474663" y="4681538"/>
            <a:ext cx="693102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pPr>
            <a:r>
              <a:rPr lang="en-US" altLang="zh-CN" sz="2400" b="1" i="1">
                <a:latin typeface="Verdana" panose="020B0604030504040204" pitchFamily="34" charset="0"/>
              </a:rPr>
              <a:t>x</a:t>
            </a:r>
            <a:r>
              <a:rPr lang="en-US" altLang="zh-CN" sz="2400" b="1" baseline="-25000">
                <a:latin typeface="Verdana" panose="020B0604030504040204" pitchFamily="34" charset="0"/>
              </a:rPr>
              <a:t>0</a:t>
            </a:r>
            <a:r>
              <a:rPr lang="en-US" altLang="zh-CN" sz="2400" b="1">
                <a:latin typeface="Verdana" panose="020B0604030504040204" pitchFamily="34" charset="0"/>
              </a:rPr>
              <a:t>  </a:t>
            </a:r>
            <a:r>
              <a:rPr lang="zh-CN" altLang="en-US" sz="2400" b="1">
                <a:solidFill>
                  <a:srgbClr val="000000"/>
                </a:solidFill>
                <a:latin typeface="Verdana" panose="020B0604030504040204" pitchFamily="34" charset="0"/>
              </a:rPr>
              <a:t>处关于 </a:t>
            </a:r>
            <a:r>
              <a:rPr lang="en-US" altLang="zh-CN" sz="2400" b="1" i="1">
                <a:latin typeface="Verdana" panose="020B0604030504040204" pitchFamily="34" charset="0"/>
              </a:rPr>
              <a:t>x </a:t>
            </a:r>
            <a:r>
              <a:rPr lang="zh-CN" altLang="en-US" sz="2400" b="1">
                <a:solidFill>
                  <a:srgbClr val="000000"/>
                </a:solidFill>
                <a:latin typeface="Verdana" panose="020B0604030504040204" pitchFamily="34" charset="0"/>
              </a:rPr>
              <a:t>的瞬时变化率</a:t>
            </a:r>
            <a:r>
              <a:rPr lang="en-US" altLang="zh-CN" sz="2400" b="1">
                <a:solidFill>
                  <a:srgbClr val="000000"/>
                </a:solidFill>
                <a:latin typeface="Verdana" panose="020B0604030504040204" pitchFamily="34" charset="0"/>
              </a:rPr>
              <a:t>(</a:t>
            </a:r>
            <a:r>
              <a:rPr lang="zh-CN" altLang="en-US" sz="2400" b="1">
                <a:solidFill>
                  <a:srgbClr val="000000"/>
                </a:solidFill>
                <a:latin typeface="Verdana" panose="020B0604030504040204" pitchFamily="34" charset="0"/>
              </a:rPr>
              <a:t>或简称变化率</a:t>
            </a:r>
            <a:r>
              <a:rPr lang="en-US" altLang="zh-CN" sz="2400" b="1">
                <a:solidFill>
                  <a:srgbClr val="000000"/>
                </a:solidFill>
                <a:latin typeface="Verdana" panose="020B0604030504040204" pitchFamily="34" charset="0"/>
              </a:rPr>
              <a:t>).</a:t>
            </a:r>
          </a:p>
        </p:txBody>
      </p:sp>
      <p:sp>
        <p:nvSpPr>
          <p:cNvPr id="29702" name="Rectangle 4">
            <a:extLst>
              <a:ext uri="{FF2B5EF4-FFF2-40B4-BE49-F238E27FC236}">
                <a16:creationId xmlns:a16="http://schemas.microsoft.com/office/drawing/2014/main" id="{D7D5DF98-FF80-4A71-8ADE-D4B7BD1CCAB8}"/>
              </a:ext>
            </a:extLst>
          </p:cNvPr>
          <p:cNvSpPr>
            <a:spLocks noChangeArrowheads="1"/>
          </p:cNvSpPr>
          <p:nvPr/>
        </p:nvSpPr>
        <p:spPr bwMode="auto">
          <a:xfrm>
            <a:off x="385763" y="4171950"/>
            <a:ext cx="70246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均变化率，增量比的极限 </a:t>
            </a:r>
            <a:r>
              <a:rPr lang="en-US" altLang="zh-CN" sz="2400" b="1">
                <a:latin typeface="Verdana" panose="020B0604030504040204" pitchFamily="34" charset="0"/>
              </a:rPr>
              <a:t>(</a:t>
            </a:r>
            <a:r>
              <a:rPr lang="zh-CN" altLang="en-US" sz="2400" b="1">
                <a:latin typeface="Verdana" panose="020B0604030504040204" pitchFamily="34" charset="0"/>
              </a:rPr>
              <a:t>如果存在</a:t>
            </a:r>
            <a:r>
              <a:rPr lang="en-US" altLang="zh-CN" sz="2400" b="1">
                <a:latin typeface="Verdana" panose="020B0604030504040204" pitchFamily="34" charset="0"/>
              </a:rPr>
              <a:t>) </a:t>
            </a:r>
            <a:r>
              <a:rPr lang="zh-CN" altLang="en-US" sz="2400" b="1">
                <a:latin typeface="Verdana" panose="020B0604030504040204" pitchFamily="34" charset="0"/>
              </a:rPr>
              <a:t>称为 </a:t>
            </a:r>
            <a:r>
              <a:rPr lang="en-US" altLang="zh-CN" sz="2400" b="1" i="1">
                <a:latin typeface="Verdana" panose="020B0604030504040204" pitchFamily="34" charset="0"/>
              </a:rPr>
              <a:t>f  </a:t>
            </a:r>
            <a:r>
              <a:rPr lang="zh-CN" altLang="en-US" sz="2400" b="1">
                <a:latin typeface="Verdana" panose="020B0604030504040204" pitchFamily="34" charset="0"/>
              </a:rPr>
              <a:t>在点</a:t>
            </a:r>
          </a:p>
        </p:txBody>
      </p:sp>
      <p:sp>
        <p:nvSpPr>
          <p:cNvPr id="29703" name="Rectangle 5">
            <a:extLst>
              <a:ext uri="{FF2B5EF4-FFF2-40B4-BE49-F238E27FC236}">
                <a16:creationId xmlns:a16="http://schemas.microsoft.com/office/drawing/2014/main" id="{93EC457A-CED3-4C85-8909-318C0FF13D3D}"/>
              </a:ext>
            </a:extLst>
          </p:cNvPr>
          <p:cNvSpPr>
            <a:spLocks noChangeArrowheads="1"/>
          </p:cNvSpPr>
          <p:nvPr/>
        </p:nvSpPr>
        <p:spPr bwMode="auto">
          <a:xfrm>
            <a:off x="382588" y="3497263"/>
            <a:ext cx="68024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的极限</a:t>
            </a:r>
            <a:r>
              <a:rPr lang="en-US" altLang="zh-CN" sz="2400" b="1">
                <a:latin typeface="Verdana" panose="020B0604030504040204" pitchFamily="34" charset="0"/>
              </a:rPr>
              <a:t>.  </a:t>
            </a:r>
            <a:r>
              <a:rPr lang="zh-CN" altLang="en-US" sz="2400" b="1">
                <a:latin typeface="Verdana" panose="020B0604030504040204" pitchFamily="34" charset="0"/>
              </a:rPr>
              <a:t>这个增量比称为函数 </a:t>
            </a:r>
            <a:r>
              <a:rPr lang="en-US" altLang="zh-CN" sz="2400" b="1" i="1">
                <a:latin typeface="Verdana" panose="020B0604030504040204" pitchFamily="34" charset="0"/>
              </a:rPr>
              <a:t>f  </a:t>
            </a:r>
            <a:r>
              <a:rPr lang="zh-CN" altLang="en-US" sz="2400" b="1">
                <a:latin typeface="Verdana" panose="020B0604030504040204" pitchFamily="34" charset="0"/>
              </a:rPr>
              <a:t>关于自变量的平</a:t>
            </a:r>
          </a:p>
        </p:txBody>
      </p:sp>
      <p:sp>
        <p:nvSpPr>
          <p:cNvPr id="29704" name="Rectangle 6">
            <a:extLst>
              <a:ext uri="{FF2B5EF4-FFF2-40B4-BE49-F238E27FC236}">
                <a16:creationId xmlns:a16="http://schemas.microsoft.com/office/drawing/2014/main" id="{7F99269F-3739-4BF1-894A-2FBBCDF81B4D}"/>
              </a:ext>
            </a:extLst>
          </p:cNvPr>
          <p:cNvSpPr>
            <a:spLocks noChangeArrowheads="1"/>
          </p:cNvSpPr>
          <p:nvPr/>
        </p:nvSpPr>
        <p:spPr bwMode="auto">
          <a:xfrm>
            <a:off x="390525" y="2794000"/>
            <a:ext cx="7843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a:solidFill>
                  <a:srgbClr val="000000"/>
                </a:solidFill>
                <a:latin typeface="Symbol" panose="05050102010706020507" pitchFamily="18" charset="2"/>
                <a:ea typeface="华文新魏" panose="02010800040101010101" pitchFamily="2" charset="-122"/>
              </a:rPr>
              <a:t> D </a:t>
            </a:r>
            <a:r>
              <a:rPr lang="en-US" altLang="zh-CN" sz="2400" b="1" i="1">
                <a:solidFill>
                  <a:srgbClr val="000000"/>
                </a:solidFill>
                <a:latin typeface="Verdana" panose="020B0604030504040204" pitchFamily="34" charset="0"/>
                <a:ea typeface="华文新魏" panose="02010800040101010101" pitchFamily="2" charset="-122"/>
              </a:rPr>
              <a:t>y </a:t>
            </a:r>
            <a:r>
              <a:rPr lang="en-US" altLang="zh-CN" sz="2400" b="1">
                <a:solidFill>
                  <a:srgbClr val="000000"/>
                </a:solidFill>
                <a:latin typeface="宋体" panose="02010600030101010101" pitchFamily="2" charset="-122"/>
              </a:rPr>
              <a:t>= </a:t>
            </a:r>
            <a:r>
              <a:rPr lang="en-US" altLang="zh-CN" sz="2400" b="1" i="1">
                <a:solidFill>
                  <a:srgbClr val="000000"/>
                </a:solidFill>
                <a:latin typeface="Verdana" panose="020B0604030504040204" pitchFamily="34" charset="0"/>
                <a:ea typeface="华文新魏" panose="02010800040101010101" pitchFamily="2" charset="-122"/>
              </a:rPr>
              <a:t>f </a:t>
            </a:r>
            <a:r>
              <a:rPr lang="en-US" altLang="zh-CN" sz="2400" b="1">
                <a:solidFill>
                  <a:srgbClr val="000000"/>
                </a:solidFill>
                <a:latin typeface="Verdana" panose="020B0604030504040204" pitchFamily="34" charset="0"/>
                <a:ea typeface="华文新魏" panose="02010800040101010101" pitchFamily="2" charset="-122"/>
              </a:rPr>
              <a:t>(</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a:solidFill>
                  <a:srgbClr val="000000"/>
                </a:solidFill>
                <a:latin typeface="Verdana" panose="020B0604030504040204" pitchFamily="34" charset="0"/>
                <a:ea typeface="华文新魏" panose="02010800040101010101" pitchFamily="2" charset="-122"/>
              </a:rPr>
              <a:t>) </a:t>
            </a:r>
            <a:r>
              <a:rPr lang="en-US" altLang="zh-CN" sz="2400" i="1">
                <a:solidFill>
                  <a:srgbClr val="000000"/>
                </a:solidFill>
                <a:latin typeface="Verdana" panose="020B0604030504040204" pitchFamily="34" charset="0"/>
                <a:ea typeface="华文新魏" panose="02010800040101010101" pitchFamily="2" charset="-122"/>
              </a:rPr>
              <a:t>– </a:t>
            </a:r>
            <a:r>
              <a:rPr lang="en-US" altLang="zh-CN" sz="2400" b="1" i="1">
                <a:solidFill>
                  <a:srgbClr val="000000"/>
                </a:solidFill>
                <a:latin typeface="Verdana" panose="020B0604030504040204" pitchFamily="34" charset="0"/>
                <a:ea typeface="华文新魏" panose="02010800040101010101" pitchFamily="2" charset="-122"/>
              </a:rPr>
              <a:t>f </a:t>
            </a:r>
            <a:r>
              <a:rPr lang="en-US" altLang="zh-CN" sz="2400" b="1">
                <a:solidFill>
                  <a:srgbClr val="000000"/>
                </a:solidFill>
                <a:latin typeface="Verdana" panose="020B0604030504040204" pitchFamily="34" charset="0"/>
                <a:ea typeface="华文新魏" panose="02010800040101010101" pitchFamily="2" charset="-122"/>
              </a:rPr>
              <a:t>(</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0</a:t>
            </a:r>
            <a:r>
              <a:rPr lang="en-US" altLang="zh-CN" sz="2400" b="1">
                <a:solidFill>
                  <a:srgbClr val="000000"/>
                </a:solidFill>
                <a:latin typeface="Verdana" panose="020B0604030504040204" pitchFamily="34" charset="0"/>
                <a:ea typeface="华文新魏" panose="02010800040101010101" pitchFamily="2" charset="-122"/>
              </a:rPr>
              <a:t>) </a:t>
            </a:r>
            <a:r>
              <a:rPr lang="zh-CN" altLang="en-US" sz="2400" b="1">
                <a:solidFill>
                  <a:srgbClr val="000000"/>
                </a:solidFill>
                <a:latin typeface="宋体" panose="02010600030101010101" pitchFamily="2" charset="-122"/>
              </a:rPr>
              <a:t>与自变量增量</a:t>
            </a:r>
            <a:r>
              <a:rPr lang="zh-CN" altLang="en-US" sz="2400" b="1">
                <a:solidFill>
                  <a:srgbClr val="000000"/>
                </a:solidFill>
                <a:latin typeface="Verdana" panose="020B0604030504040204" pitchFamily="34" charset="0"/>
              </a:rPr>
              <a:t> </a:t>
            </a:r>
            <a:r>
              <a:rPr lang="en-US" altLang="zh-CN" sz="2400" b="1">
                <a:solidFill>
                  <a:srgbClr val="000000"/>
                </a:solidFill>
                <a:latin typeface="Symbol" panose="05050102010706020507" pitchFamily="18" charset="2"/>
                <a:ea typeface="华文新魏" panose="02010800040101010101" pitchFamily="2" charset="-122"/>
              </a:rPr>
              <a:t>D </a:t>
            </a:r>
            <a:r>
              <a:rPr lang="en-US" altLang="zh-CN" sz="2400" b="1" i="1">
                <a:solidFill>
                  <a:srgbClr val="000000"/>
                </a:solidFill>
                <a:latin typeface="Verdana" panose="020B0604030504040204" pitchFamily="34" charset="0"/>
                <a:ea typeface="华文新魏" panose="02010800040101010101" pitchFamily="2" charset="-122"/>
              </a:rPr>
              <a:t>x </a:t>
            </a:r>
            <a:r>
              <a:rPr lang="en-US" altLang="zh-CN" sz="2400" b="1">
                <a:solidFill>
                  <a:srgbClr val="000000"/>
                </a:solidFill>
                <a:latin typeface="宋体" panose="02010600030101010101" pitchFamily="2" charset="-122"/>
              </a:rPr>
              <a:t>=</a:t>
            </a:r>
            <a:r>
              <a:rPr lang="en-US" altLang="zh-CN" sz="2400" b="1" i="1">
                <a:solidFill>
                  <a:srgbClr val="000000"/>
                </a:solidFill>
                <a:latin typeface="宋体" panose="02010600030101010101" pitchFamily="2" charset="-122"/>
              </a:rPr>
              <a:t> </a:t>
            </a:r>
            <a:r>
              <a:rPr lang="en-US" altLang="zh-CN" sz="2400" b="1" i="1">
                <a:solidFill>
                  <a:srgbClr val="000000"/>
                </a:solidFill>
                <a:latin typeface="Verdana" panose="020B0604030504040204" pitchFamily="34" charset="0"/>
                <a:ea typeface="华文新魏" panose="02010800040101010101" pitchFamily="2" charset="-122"/>
              </a:rPr>
              <a:t>x </a:t>
            </a:r>
            <a:r>
              <a:rPr lang="en-US" altLang="zh-CN" sz="2400" i="1">
                <a:solidFill>
                  <a:srgbClr val="000000"/>
                </a:solidFill>
                <a:latin typeface="Verdana" panose="020B0604030504040204" pitchFamily="34" charset="0"/>
                <a:ea typeface="华文新魏" panose="02010800040101010101" pitchFamily="2" charset="-122"/>
              </a:rPr>
              <a:t>– </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o</a:t>
            </a:r>
            <a:r>
              <a:rPr lang="en-US" altLang="zh-CN" sz="2400" b="1" i="1" baseline="-25000">
                <a:solidFill>
                  <a:srgbClr val="000000"/>
                </a:solidFill>
                <a:latin typeface="Verdana" panose="020B0604030504040204" pitchFamily="34" charset="0"/>
                <a:ea typeface="华文新魏" panose="02010800040101010101" pitchFamily="2" charset="-122"/>
              </a:rPr>
              <a:t> </a:t>
            </a:r>
            <a:r>
              <a:rPr lang="zh-CN" altLang="en-US" sz="2400" b="1">
                <a:latin typeface="Verdana" panose="020B0604030504040204" pitchFamily="34" charset="0"/>
              </a:rPr>
              <a:t>之比</a:t>
            </a:r>
          </a:p>
        </p:txBody>
      </p:sp>
      <p:sp>
        <p:nvSpPr>
          <p:cNvPr id="29705" name="Rectangle 7">
            <a:extLst>
              <a:ext uri="{FF2B5EF4-FFF2-40B4-BE49-F238E27FC236}">
                <a16:creationId xmlns:a16="http://schemas.microsoft.com/office/drawing/2014/main" id="{92205D33-4F10-4BA9-837E-C10BA7798E30}"/>
              </a:ext>
            </a:extLst>
          </p:cNvPr>
          <p:cNvSpPr>
            <a:spLocks noChangeArrowheads="1"/>
          </p:cNvSpPr>
          <p:nvPr/>
        </p:nvSpPr>
        <p:spPr bwMode="auto">
          <a:xfrm>
            <a:off x="385763" y="1879600"/>
            <a:ext cx="687546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pPr>
            <a:r>
              <a:rPr lang="zh-CN" altLang="en-US" sz="2400" b="1">
                <a:latin typeface="Verdana" panose="020B0604030504040204" pitchFamily="34" charset="0"/>
              </a:rPr>
              <a:t>一类型的数学问题： 求函数 </a:t>
            </a:r>
            <a:r>
              <a:rPr lang="en-US" altLang="zh-CN" sz="2400" b="1" i="1">
                <a:latin typeface="Verdana" panose="020B0604030504040204" pitchFamily="34" charset="0"/>
              </a:rPr>
              <a:t>f</a:t>
            </a:r>
            <a:r>
              <a:rPr lang="en-US" altLang="zh-CN" sz="2400" b="1">
                <a:latin typeface="Verdana" panose="020B0604030504040204" pitchFamily="34" charset="0"/>
              </a:rPr>
              <a:t>  </a:t>
            </a:r>
            <a:r>
              <a:rPr lang="zh-CN" altLang="en-US" sz="2400" b="1">
                <a:latin typeface="Verdana" panose="020B0604030504040204" pitchFamily="34" charset="0"/>
              </a:rPr>
              <a:t>在点 </a:t>
            </a:r>
            <a:r>
              <a:rPr lang="en-US" altLang="zh-CN" sz="2400" b="1" i="1">
                <a:latin typeface="Verdana" panose="020B0604030504040204" pitchFamily="34" charset="0"/>
              </a:rPr>
              <a:t>x</a:t>
            </a:r>
            <a:r>
              <a:rPr lang="en-US" altLang="zh-CN" sz="2400" b="1" baseline="-25000">
                <a:latin typeface="Verdana" panose="020B0604030504040204" pitchFamily="34" charset="0"/>
              </a:rPr>
              <a:t>0  </a:t>
            </a:r>
            <a:r>
              <a:rPr lang="zh-CN" altLang="en-US" sz="2400" b="1">
                <a:latin typeface="Verdana" panose="020B0604030504040204" pitchFamily="34" charset="0"/>
              </a:rPr>
              <a:t>处</a:t>
            </a:r>
            <a:r>
              <a:rPr lang="zh-CN" altLang="en-US" sz="2400" b="1">
                <a:solidFill>
                  <a:srgbClr val="000000"/>
                </a:solidFill>
                <a:latin typeface="宋体" panose="02010600030101010101" pitchFamily="2" charset="-122"/>
              </a:rPr>
              <a:t>的增量</a:t>
            </a:r>
          </a:p>
        </p:txBody>
      </p:sp>
    </p:spTree>
    <p:extLst>
      <p:ext uri="{BB962C8B-B14F-4D97-AF65-F5344CB8AC3E}">
        <p14:creationId xmlns:p14="http://schemas.microsoft.com/office/powerpoint/2010/main" val="2541594227"/>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a:extLst>
              <a:ext uri="{FF2B5EF4-FFF2-40B4-BE49-F238E27FC236}">
                <a16:creationId xmlns:a16="http://schemas.microsoft.com/office/drawing/2014/main" id="{371C05AC-1358-4A8E-A304-137AB1D7BF0F}"/>
              </a:ext>
            </a:extLst>
          </p:cNvPr>
          <p:cNvSpPr txBox="1">
            <a:spLocks noChangeArrowheads="1"/>
          </p:cNvSpPr>
          <p:nvPr/>
        </p:nvSpPr>
        <p:spPr bwMode="auto">
          <a:xfrm>
            <a:off x="539750" y="1125538"/>
            <a:ext cx="78835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lnSpc>
                <a:spcPct val="110000"/>
              </a:lnSpc>
              <a:spcBef>
                <a:spcPts val="0"/>
              </a:spcBef>
              <a:spcAft>
                <a:spcPts val="0"/>
              </a:spcAft>
              <a:defRPr/>
            </a:pPr>
            <a:r>
              <a:rPr lang="zh-CN" altLang="en-US" sz="2400" b="1" dirty="0">
                <a:solidFill>
                  <a:srgbClr val="FF0000"/>
                </a:solidFill>
                <a:latin typeface="+mn-ea"/>
              </a:rPr>
              <a:t>定义</a:t>
            </a:r>
            <a:r>
              <a:rPr lang="en-US" altLang="zh-CN" sz="2400" b="1" dirty="0">
                <a:solidFill>
                  <a:srgbClr val="FF0000"/>
                </a:solidFill>
                <a:latin typeface="+mn-ea"/>
              </a:rPr>
              <a:t>1    </a:t>
            </a:r>
            <a:r>
              <a:rPr lang="zh-CN" altLang="en-US" sz="2400" b="1" dirty="0">
                <a:solidFill>
                  <a:srgbClr val="000000"/>
                </a:solidFill>
                <a:latin typeface="+mn-ea"/>
              </a:rPr>
              <a:t>设函数 </a:t>
            </a:r>
            <a:r>
              <a:rPr lang="en-US" altLang="zh-CN" sz="2400" b="1" i="1" dirty="0">
                <a:solidFill>
                  <a:srgbClr val="000000"/>
                </a:solidFill>
                <a:latin typeface="+mn-ea"/>
              </a:rPr>
              <a:t>y </a:t>
            </a:r>
            <a:r>
              <a:rPr lang="en-US" altLang="zh-CN" sz="2400" b="1" dirty="0">
                <a:solidFill>
                  <a:srgbClr val="000000"/>
                </a:solidFill>
                <a:latin typeface="+mn-ea"/>
              </a:rPr>
              <a:t>=</a:t>
            </a:r>
            <a:r>
              <a:rPr lang="en-US" altLang="zh-CN" sz="2400" b="1" i="1" dirty="0">
                <a:solidFill>
                  <a:srgbClr val="000000"/>
                </a:solidFill>
                <a:latin typeface="+mn-ea"/>
              </a:rPr>
              <a:t>f </a:t>
            </a:r>
            <a:r>
              <a:rPr lang="en-US" altLang="zh-CN" sz="2400" b="1" dirty="0">
                <a:solidFill>
                  <a:srgbClr val="000000"/>
                </a:solidFill>
                <a:latin typeface="+mn-ea"/>
              </a:rPr>
              <a:t>(</a:t>
            </a:r>
            <a:r>
              <a:rPr lang="en-US" altLang="zh-CN" sz="2400" b="1" i="1" dirty="0">
                <a:solidFill>
                  <a:srgbClr val="000000"/>
                </a:solidFill>
                <a:latin typeface="+mn-ea"/>
              </a:rPr>
              <a:t>x</a:t>
            </a:r>
            <a:r>
              <a:rPr lang="en-US" altLang="zh-CN" sz="2400" b="1" dirty="0">
                <a:solidFill>
                  <a:srgbClr val="000000"/>
                </a:solidFill>
                <a:latin typeface="+mn-ea"/>
              </a:rPr>
              <a:t>) </a:t>
            </a:r>
            <a:r>
              <a:rPr lang="zh-CN" altLang="en-US" sz="2400" b="1" dirty="0">
                <a:solidFill>
                  <a:srgbClr val="000000"/>
                </a:solidFill>
                <a:latin typeface="+mn-ea"/>
              </a:rPr>
              <a:t>在点 </a:t>
            </a:r>
            <a:r>
              <a:rPr lang="en-US" altLang="zh-CN" sz="2400" b="1" i="1" dirty="0">
                <a:solidFill>
                  <a:srgbClr val="000000"/>
                </a:solidFill>
                <a:latin typeface="+mn-ea"/>
              </a:rPr>
              <a:t>x</a:t>
            </a:r>
            <a:r>
              <a:rPr lang="en-US" altLang="zh-CN" sz="2400" b="1" baseline="-25000" dirty="0">
                <a:solidFill>
                  <a:srgbClr val="000000"/>
                </a:solidFill>
                <a:latin typeface="+mn-ea"/>
              </a:rPr>
              <a:t>0  </a:t>
            </a:r>
            <a:r>
              <a:rPr lang="zh-CN" altLang="en-US" sz="2400" b="1" dirty="0">
                <a:solidFill>
                  <a:srgbClr val="000000"/>
                </a:solidFill>
                <a:latin typeface="+mn-ea"/>
              </a:rPr>
              <a:t>的某邻域内</a:t>
            </a:r>
            <a:r>
              <a:rPr lang="zh-CN" altLang="en-US" sz="2400" b="1" dirty="0">
                <a:latin typeface="+mn-ea"/>
              </a:rPr>
              <a:t>有定</a:t>
            </a:r>
          </a:p>
        </p:txBody>
      </p:sp>
      <p:sp>
        <p:nvSpPr>
          <p:cNvPr id="605187" name="Text Box 3">
            <a:extLst>
              <a:ext uri="{FF2B5EF4-FFF2-40B4-BE49-F238E27FC236}">
                <a16:creationId xmlns:a16="http://schemas.microsoft.com/office/drawing/2014/main" id="{04F79ADF-980F-4F27-B2E2-9BEA1A4F37D3}"/>
              </a:ext>
            </a:extLst>
          </p:cNvPr>
          <p:cNvSpPr txBox="1">
            <a:spLocks noChangeArrowheads="1"/>
          </p:cNvSpPr>
          <p:nvPr/>
        </p:nvSpPr>
        <p:spPr bwMode="auto">
          <a:xfrm>
            <a:off x="541338" y="1793875"/>
            <a:ext cx="20304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r>
              <a:rPr lang="zh-CN" altLang="en-US" sz="2400" b="1">
                <a:latin typeface="+mn-ea"/>
              </a:rPr>
              <a:t>义，如果极限</a:t>
            </a:r>
          </a:p>
        </p:txBody>
      </p:sp>
      <p:graphicFrame>
        <p:nvGraphicFramePr>
          <p:cNvPr id="30724" name="Object 4">
            <a:extLst>
              <a:ext uri="{FF2B5EF4-FFF2-40B4-BE49-F238E27FC236}">
                <a16:creationId xmlns:a16="http://schemas.microsoft.com/office/drawing/2014/main" id="{BAB1972F-5364-47AC-BECE-8B4E991BF2F0}"/>
              </a:ext>
            </a:extLst>
          </p:cNvPr>
          <p:cNvGraphicFramePr>
            <a:graphicFrameLocks noChangeAspect="1"/>
          </p:cNvGraphicFramePr>
          <p:nvPr/>
        </p:nvGraphicFramePr>
        <p:xfrm>
          <a:off x="3240088" y="2205038"/>
          <a:ext cx="5092700" cy="952500"/>
        </p:xfrm>
        <a:graphic>
          <a:graphicData uri="http://schemas.openxmlformats.org/presentationml/2006/ole">
            <mc:AlternateContent xmlns:mc="http://schemas.openxmlformats.org/markup-compatibility/2006">
              <mc:Choice xmlns:v="urn:schemas-microsoft-com:vml" Requires="v">
                <p:oleObj spid="_x0000_s58445" name="Equation" r:id="rId3" imgW="5092700" imgH="952500" progId="Equation.DSMT4">
                  <p:embed/>
                </p:oleObj>
              </mc:Choice>
              <mc:Fallback>
                <p:oleObj name="Equation" r:id="rId3" imgW="5092700" imgH="952500" progId="Equation.DSMT4">
                  <p:embed/>
                  <p:pic>
                    <p:nvPicPr>
                      <p:cNvPr id="30724" name="Object 4">
                        <a:extLst>
                          <a:ext uri="{FF2B5EF4-FFF2-40B4-BE49-F238E27FC236}">
                            <a16:creationId xmlns:a16="http://schemas.microsoft.com/office/drawing/2014/main" id="{BAB1972F-5364-47AC-BECE-8B4E991BF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88" y="2205038"/>
                        <a:ext cx="50927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5189" name="Rectangle 5">
            <a:extLst>
              <a:ext uri="{FF2B5EF4-FFF2-40B4-BE49-F238E27FC236}">
                <a16:creationId xmlns:a16="http://schemas.microsoft.com/office/drawing/2014/main" id="{72B1C1D9-3404-4979-9DCF-3308062E2BC7}"/>
              </a:ext>
            </a:extLst>
          </p:cNvPr>
          <p:cNvSpPr>
            <a:spLocks noChangeArrowheads="1"/>
          </p:cNvSpPr>
          <p:nvPr/>
        </p:nvSpPr>
        <p:spPr bwMode="auto">
          <a:xfrm>
            <a:off x="630238" y="3151188"/>
            <a:ext cx="794543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fontAlgn="auto" hangingPunct="1">
              <a:lnSpc>
                <a:spcPct val="120000"/>
              </a:lnSpc>
              <a:spcBef>
                <a:spcPts val="0"/>
              </a:spcBef>
              <a:spcAft>
                <a:spcPts val="0"/>
              </a:spcAft>
              <a:defRPr/>
            </a:pPr>
            <a:r>
              <a:rPr lang="zh-CN" altLang="en-US" sz="2400" b="1">
                <a:solidFill>
                  <a:srgbClr val="000000"/>
                </a:solidFill>
                <a:latin typeface="+mn-ea"/>
              </a:rPr>
              <a:t>存在</a:t>
            </a:r>
            <a:r>
              <a:rPr lang="en-US" altLang="zh-CN" sz="2400" b="1">
                <a:solidFill>
                  <a:srgbClr val="000000"/>
                </a:solidFill>
                <a:latin typeface="+mn-ea"/>
              </a:rPr>
              <a:t>, </a:t>
            </a:r>
            <a:r>
              <a:rPr lang="zh-CN" altLang="en-US" sz="2400" b="1">
                <a:solidFill>
                  <a:srgbClr val="000000"/>
                </a:solidFill>
                <a:latin typeface="+mn-ea"/>
              </a:rPr>
              <a:t>则称函数  </a:t>
            </a:r>
            <a:r>
              <a:rPr lang="en-US" altLang="zh-CN" sz="2400" b="1" i="1">
                <a:solidFill>
                  <a:srgbClr val="000000"/>
                </a:solidFill>
                <a:latin typeface="+mn-ea"/>
              </a:rPr>
              <a:t>f  </a:t>
            </a:r>
            <a:r>
              <a:rPr lang="zh-CN" altLang="en-US" sz="2400" b="1">
                <a:solidFill>
                  <a:srgbClr val="000000"/>
                </a:solidFill>
                <a:latin typeface="+mn-ea"/>
              </a:rPr>
              <a:t>在点 </a:t>
            </a:r>
            <a:r>
              <a:rPr lang="en-US" altLang="zh-CN" sz="2400" b="1" i="1">
                <a:solidFill>
                  <a:srgbClr val="000000"/>
                </a:solidFill>
                <a:latin typeface="+mn-ea"/>
              </a:rPr>
              <a:t>x</a:t>
            </a:r>
            <a:r>
              <a:rPr lang="en-US" altLang="zh-CN" sz="2400" b="1" baseline="-25000">
                <a:solidFill>
                  <a:srgbClr val="000000"/>
                </a:solidFill>
                <a:latin typeface="+mn-ea"/>
              </a:rPr>
              <a:t>0</a:t>
            </a:r>
            <a:r>
              <a:rPr lang="en-US" altLang="zh-CN" sz="2400" b="1" i="1" baseline="-25000">
                <a:solidFill>
                  <a:srgbClr val="000000"/>
                </a:solidFill>
                <a:latin typeface="+mn-ea"/>
              </a:rPr>
              <a:t> </a:t>
            </a:r>
            <a:r>
              <a:rPr lang="zh-CN" altLang="en-US" sz="2400" b="1">
                <a:solidFill>
                  <a:srgbClr val="0000FF"/>
                </a:solidFill>
                <a:latin typeface="+mn-ea"/>
              </a:rPr>
              <a:t>可导</a:t>
            </a:r>
            <a:r>
              <a:rPr lang="en-US" altLang="zh-CN" sz="2400" b="1">
                <a:solidFill>
                  <a:srgbClr val="000000"/>
                </a:solidFill>
                <a:latin typeface="+mn-ea"/>
              </a:rPr>
              <a:t>, </a:t>
            </a:r>
            <a:r>
              <a:rPr lang="zh-CN" altLang="en-US" sz="2400" b="1">
                <a:solidFill>
                  <a:srgbClr val="000000"/>
                </a:solidFill>
                <a:latin typeface="+mn-ea"/>
              </a:rPr>
              <a:t>该极限称为 </a:t>
            </a:r>
            <a:r>
              <a:rPr lang="en-US" altLang="zh-CN" sz="2400" b="1" i="1">
                <a:solidFill>
                  <a:srgbClr val="000000"/>
                </a:solidFill>
                <a:latin typeface="+mn-ea"/>
              </a:rPr>
              <a:t>f  </a:t>
            </a:r>
            <a:r>
              <a:rPr lang="zh-CN" altLang="en-US" sz="2400" b="1">
                <a:solidFill>
                  <a:srgbClr val="000000"/>
                </a:solidFill>
                <a:latin typeface="+mn-ea"/>
              </a:rPr>
              <a:t>在</a:t>
            </a:r>
          </a:p>
        </p:txBody>
      </p:sp>
      <p:sp>
        <p:nvSpPr>
          <p:cNvPr id="605190" name="Rectangle 6">
            <a:extLst>
              <a:ext uri="{FF2B5EF4-FFF2-40B4-BE49-F238E27FC236}">
                <a16:creationId xmlns:a16="http://schemas.microsoft.com/office/drawing/2014/main" id="{992B255A-50A7-4FED-8384-8F13EE871F04}"/>
              </a:ext>
            </a:extLst>
          </p:cNvPr>
          <p:cNvSpPr>
            <a:spLocks noChangeArrowheads="1"/>
          </p:cNvSpPr>
          <p:nvPr/>
        </p:nvSpPr>
        <p:spPr bwMode="auto">
          <a:xfrm>
            <a:off x="650875" y="4389438"/>
            <a:ext cx="7848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fontAlgn="auto" hangingPunct="1">
              <a:lnSpc>
                <a:spcPct val="140000"/>
              </a:lnSpc>
              <a:spcBef>
                <a:spcPts val="0"/>
              </a:spcBef>
              <a:spcAft>
                <a:spcPts val="0"/>
              </a:spcAft>
              <a:defRPr/>
            </a:pPr>
            <a:r>
              <a:rPr lang="zh-CN" altLang="en-US" sz="2400" b="1">
                <a:solidFill>
                  <a:srgbClr val="000000"/>
                </a:solidFill>
                <a:latin typeface="+mn-ea"/>
              </a:rPr>
              <a:t>如果令 </a:t>
            </a:r>
            <a:r>
              <a:rPr lang="en-US" altLang="zh-CN" sz="2400" b="1">
                <a:solidFill>
                  <a:srgbClr val="000000"/>
                </a:solidFill>
                <a:latin typeface="+mn-ea"/>
              </a:rPr>
              <a:t>D</a:t>
            </a:r>
            <a:r>
              <a:rPr lang="en-US" altLang="zh-CN" sz="2400" b="1" i="1">
                <a:solidFill>
                  <a:srgbClr val="000000"/>
                </a:solidFill>
                <a:latin typeface="+mn-ea"/>
              </a:rPr>
              <a:t>x </a:t>
            </a:r>
            <a:r>
              <a:rPr lang="en-US" altLang="zh-CN" sz="2400" b="1">
                <a:solidFill>
                  <a:srgbClr val="000000"/>
                </a:solidFill>
                <a:latin typeface="+mn-ea"/>
              </a:rPr>
              <a:t>=</a:t>
            </a:r>
            <a:r>
              <a:rPr lang="en-US" altLang="zh-CN" sz="2400" b="1" baseline="-25000">
                <a:solidFill>
                  <a:srgbClr val="000000"/>
                </a:solidFill>
                <a:latin typeface="+mn-ea"/>
              </a:rPr>
              <a:t> </a:t>
            </a:r>
            <a:r>
              <a:rPr lang="en-US" altLang="zh-CN" sz="2400" b="1" i="1">
                <a:solidFill>
                  <a:srgbClr val="000000"/>
                </a:solidFill>
                <a:latin typeface="+mn-ea"/>
              </a:rPr>
              <a:t>x </a:t>
            </a:r>
            <a:r>
              <a:rPr lang="en-US" altLang="zh-CN" sz="2400" b="1">
                <a:solidFill>
                  <a:srgbClr val="000000"/>
                </a:solidFill>
                <a:latin typeface="+mn-ea"/>
              </a:rPr>
              <a:t>– </a:t>
            </a:r>
            <a:r>
              <a:rPr lang="en-US" altLang="zh-CN" sz="2400" b="1" i="1">
                <a:solidFill>
                  <a:srgbClr val="000000"/>
                </a:solidFill>
                <a:latin typeface="+mn-ea"/>
              </a:rPr>
              <a:t>x</a:t>
            </a:r>
            <a:r>
              <a:rPr lang="en-US" altLang="zh-CN" sz="2400" b="1" baseline="-25000">
                <a:solidFill>
                  <a:srgbClr val="000000"/>
                </a:solidFill>
                <a:latin typeface="+mn-ea"/>
              </a:rPr>
              <a:t>0</a:t>
            </a:r>
            <a:r>
              <a:rPr lang="en-US" altLang="zh-CN" sz="2400" b="1">
                <a:solidFill>
                  <a:srgbClr val="000000"/>
                </a:solidFill>
                <a:latin typeface="+mn-ea"/>
              </a:rPr>
              <a:t>,  D</a:t>
            </a:r>
            <a:r>
              <a:rPr lang="en-US" altLang="zh-CN" sz="2400" b="1" i="1">
                <a:solidFill>
                  <a:srgbClr val="000000"/>
                </a:solidFill>
                <a:latin typeface="+mn-ea"/>
              </a:rPr>
              <a:t>y </a:t>
            </a:r>
            <a:r>
              <a:rPr lang="en-US" altLang="zh-CN" sz="2400" b="1">
                <a:solidFill>
                  <a:srgbClr val="000000"/>
                </a:solidFill>
                <a:latin typeface="+mn-ea"/>
              </a:rPr>
              <a:t>= </a:t>
            </a:r>
            <a:r>
              <a:rPr lang="en-US" altLang="zh-CN" sz="2400" b="1" i="1">
                <a:solidFill>
                  <a:srgbClr val="000000"/>
                </a:solidFill>
                <a:latin typeface="+mn-ea"/>
              </a:rPr>
              <a:t>f </a:t>
            </a:r>
            <a:r>
              <a:rPr lang="en-US" altLang="zh-CN" sz="2400" b="1">
                <a:solidFill>
                  <a:srgbClr val="000000"/>
                </a:solidFill>
                <a:latin typeface="+mn-ea"/>
              </a:rPr>
              <a:t>(</a:t>
            </a:r>
            <a:r>
              <a:rPr lang="en-US" altLang="zh-CN" sz="2400" b="1" i="1">
                <a:solidFill>
                  <a:srgbClr val="000000"/>
                </a:solidFill>
                <a:latin typeface="+mn-ea"/>
              </a:rPr>
              <a:t>x</a:t>
            </a:r>
            <a:r>
              <a:rPr lang="en-US" altLang="zh-CN" sz="2400" b="1" baseline="-25000">
                <a:solidFill>
                  <a:srgbClr val="000000"/>
                </a:solidFill>
                <a:latin typeface="+mn-ea"/>
              </a:rPr>
              <a:t>0</a:t>
            </a:r>
            <a:r>
              <a:rPr lang="en-US" altLang="zh-CN" sz="2400" b="1" i="1" baseline="-25000">
                <a:solidFill>
                  <a:srgbClr val="000000"/>
                </a:solidFill>
                <a:latin typeface="+mn-ea"/>
              </a:rPr>
              <a:t> </a:t>
            </a:r>
            <a:r>
              <a:rPr lang="en-US" altLang="zh-CN" sz="2400" b="1">
                <a:solidFill>
                  <a:srgbClr val="000000"/>
                </a:solidFill>
                <a:latin typeface="+mn-ea"/>
              </a:rPr>
              <a:t>+D</a:t>
            </a:r>
            <a:r>
              <a:rPr lang="en-US" altLang="zh-CN" sz="2400" b="1" i="1">
                <a:solidFill>
                  <a:srgbClr val="000000"/>
                </a:solidFill>
                <a:latin typeface="+mn-ea"/>
              </a:rPr>
              <a:t>x</a:t>
            </a:r>
            <a:r>
              <a:rPr lang="en-US" altLang="zh-CN" sz="2400" b="1">
                <a:solidFill>
                  <a:srgbClr val="000000"/>
                </a:solidFill>
                <a:latin typeface="+mn-ea"/>
              </a:rPr>
              <a:t>) –</a:t>
            </a:r>
            <a:r>
              <a:rPr lang="en-US" altLang="zh-CN" sz="2400" b="1" i="1">
                <a:solidFill>
                  <a:srgbClr val="000000"/>
                </a:solidFill>
                <a:latin typeface="+mn-ea"/>
              </a:rPr>
              <a:t>f </a:t>
            </a:r>
            <a:r>
              <a:rPr lang="en-US" altLang="zh-CN" sz="2400" b="1">
                <a:solidFill>
                  <a:srgbClr val="000000"/>
                </a:solidFill>
                <a:latin typeface="+mn-ea"/>
              </a:rPr>
              <a:t>(</a:t>
            </a:r>
            <a:r>
              <a:rPr lang="en-US" altLang="zh-CN" sz="2400" b="1" i="1">
                <a:solidFill>
                  <a:srgbClr val="000000"/>
                </a:solidFill>
                <a:latin typeface="+mn-ea"/>
              </a:rPr>
              <a:t>x</a:t>
            </a:r>
            <a:r>
              <a:rPr lang="en-US" altLang="zh-CN" sz="2400" b="1" baseline="-25000">
                <a:solidFill>
                  <a:srgbClr val="000000"/>
                </a:solidFill>
                <a:latin typeface="+mn-ea"/>
              </a:rPr>
              <a:t>0</a:t>
            </a:r>
            <a:r>
              <a:rPr lang="en-US" altLang="zh-CN" sz="2400" b="1">
                <a:solidFill>
                  <a:srgbClr val="000000"/>
                </a:solidFill>
                <a:latin typeface="+mn-ea"/>
              </a:rPr>
              <a:t>),  </a:t>
            </a:r>
            <a:r>
              <a:rPr lang="zh-CN" altLang="en-US" sz="2400" b="1">
                <a:latin typeface="+mn-ea"/>
              </a:rPr>
              <a:t>导数就</a:t>
            </a:r>
          </a:p>
        </p:txBody>
      </p:sp>
      <p:graphicFrame>
        <p:nvGraphicFramePr>
          <p:cNvPr id="30727" name="Object 7">
            <a:extLst>
              <a:ext uri="{FF2B5EF4-FFF2-40B4-BE49-F238E27FC236}">
                <a16:creationId xmlns:a16="http://schemas.microsoft.com/office/drawing/2014/main" id="{1F3B3511-7774-4D18-95EC-2FB2B6D5EEC4}"/>
              </a:ext>
            </a:extLst>
          </p:cNvPr>
          <p:cNvGraphicFramePr>
            <a:graphicFrameLocks noChangeAspect="1"/>
          </p:cNvGraphicFramePr>
          <p:nvPr/>
        </p:nvGraphicFramePr>
        <p:xfrm>
          <a:off x="725488" y="5634038"/>
          <a:ext cx="7632700" cy="927100"/>
        </p:xfrm>
        <a:graphic>
          <a:graphicData uri="http://schemas.openxmlformats.org/presentationml/2006/ole">
            <mc:AlternateContent xmlns:mc="http://schemas.openxmlformats.org/markup-compatibility/2006">
              <mc:Choice xmlns:v="urn:schemas-microsoft-com:vml" Requires="v">
                <p:oleObj spid="_x0000_s58446" name="Equation" r:id="rId5" imgW="7632700" imgH="927100" progId="Equation.DSMT4">
                  <p:embed/>
                </p:oleObj>
              </mc:Choice>
              <mc:Fallback>
                <p:oleObj name="Equation" r:id="rId5" imgW="7632700" imgH="927100" progId="Equation.DSMT4">
                  <p:embed/>
                  <p:pic>
                    <p:nvPicPr>
                      <p:cNvPr id="30727" name="Object 7">
                        <a:extLst>
                          <a:ext uri="{FF2B5EF4-FFF2-40B4-BE49-F238E27FC236}">
                            <a16:creationId xmlns:a16="http://schemas.microsoft.com/office/drawing/2014/main" id="{1F3B3511-7774-4D18-95EC-2FB2B6D5EE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88" y="5634038"/>
                        <a:ext cx="7632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8" name="Group 8">
            <a:extLst>
              <a:ext uri="{FF2B5EF4-FFF2-40B4-BE49-F238E27FC236}">
                <a16:creationId xmlns:a16="http://schemas.microsoft.com/office/drawing/2014/main" id="{7B702A76-B196-4223-AA19-A82149D4BAB8}"/>
              </a:ext>
            </a:extLst>
          </p:cNvPr>
          <p:cNvGrpSpPr>
            <a:grpSpLocks/>
          </p:cNvGrpSpPr>
          <p:nvPr/>
        </p:nvGrpSpPr>
        <p:grpSpPr bwMode="auto">
          <a:xfrm>
            <a:off x="727075" y="3862388"/>
            <a:ext cx="3771900" cy="481012"/>
            <a:chOff x="645" y="2098"/>
            <a:chExt cx="2376" cy="303"/>
          </a:xfrm>
        </p:grpSpPr>
        <p:sp>
          <p:nvSpPr>
            <p:cNvPr id="605193" name="Rectangle 9">
              <a:extLst>
                <a:ext uri="{FF2B5EF4-FFF2-40B4-BE49-F238E27FC236}">
                  <a16:creationId xmlns:a16="http://schemas.microsoft.com/office/drawing/2014/main" id="{5C7C7F85-E574-4B52-84D7-AA3622E397C5}"/>
                </a:ext>
              </a:extLst>
            </p:cNvPr>
            <p:cNvSpPr>
              <a:spLocks noChangeArrowheads="1"/>
            </p:cNvSpPr>
            <p:nvPr/>
          </p:nvSpPr>
          <p:spPr bwMode="auto">
            <a:xfrm>
              <a:off x="645" y="2098"/>
              <a:ext cx="143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lnSpc>
                  <a:spcPct val="110000"/>
                </a:lnSpc>
                <a:spcBef>
                  <a:spcPts val="0"/>
                </a:spcBef>
                <a:spcAft>
                  <a:spcPts val="0"/>
                </a:spcAft>
                <a:defRPr/>
              </a:pPr>
              <a:r>
                <a:rPr lang="en-US" altLang="zh-CN" sz="2400" b="1" i="1">
                  <a:solidFill>
                    <a:srgbClr val="000000"/>
                  </a:solidFill>
                  <a:latin typeface="+mn-ea"/>
                </a:rPr>
                <a:t>x</a:t>
              </a:r>
              <a:r>
                <a:rPr lang="en-US" altLang="zh-CN" sz="2400" b="1" baseline="-25000">
                  <a:solidFill>
                    <a:srgbClr val="000000"/>
                  </a:solidFill>
                  <a:latin typeface="+mn-ea"/>
                </a:rPr>
                <a:t>0</a:t>
              </a:r>
              <a:r>
                <a:rPr lang="en-US" altLang="zh-CN" sz="2400" b="1" i="1" baseline="-25000">
                  <a:solidFill>
                    <a:srgbClr val="000000"/>
                  </a:solidFill>
                  <a:latin typeface="+mn-ea"/>
                </a:rPr>
                <a:t>  </a:t>
              </a:r>
              <a:r>
                <a:rPr lang="zh-CN" altLang="en-US" sz="2400" b="1">
                  <a:solidFill>
                    <a:srgbClr val="000000"/>
                  </a:solidFill>
                  <a:latin typeface="+mn-ea"/>
                </a:rPr>
                <a:t>的</a:t>
              </a:r>
              <a:r>
                <a:rPr lang="zh-CN" altLang="en-US" sz="2400" b="1">
                  <a:solidFill>
                    <a:srgbClr val="0000FF"/>
                  </a:solidFill>
                  <a:latin typeface="+mn-ea"/>
                </a:rPr>
                <a:t>导数</a:t>
              </a:r>
              <a:r>
                <a:rPr lang="zh-CN" altLang="en-US" sz="2400" b="1">
                  <a:solidFill>
                    <a:srgbClr val="000000"/>
                  </a:solidFill>
                  <a:latin typeface="+mn-ea"/>
                </a:rPr>
                <a:t>，记作</a:t>
              </a:r>
              <a:endParaRPr lang="zh-CN" altLang="en-US" sz="2400" b="1" i="1">
                <a:solidFill>
                  <a:srgbClr val="000000"/>
                </a:solidFill>
                <a:latin typeface="+mn-ea"/>
              </a:endParaRPr>
            </a:p>
          </p:txBody>
        </p:sp>
        <p:graphicFrame>
          <p:nvGraphicFramePr>
            <p:cNvPr id="30731" name="Object 10">
              <a:extLst>
                <a:ext uri="{FF2B5EF4-FFF2-40B4-BE49-F238E27FC236}">
                  <a16:creationId xmlns:a16="http://schemas.microsoft.com/office/drawing/2014/main" id="{63C24DB8-8C4A-450C-8B70-B2016D19C75C}"/>
                </a:ext>
              </a:extLst>
            </p:cNvPr>
            <p:cNvGraphicFramePr>
              <a:graphicFrameLocks noChangeAspect="1"/>
            </p:cNvGraphicFramePr>
            <p:nvPr/>
          </p:nvGraphicFramePr>
          <p:xfrm>
            <a:off x="2325" y="2129"/>
            <a:ext cx="696" cy="272"/>
          </p:xfrm>
          <a:graphic>
            <a:graphicData uri="http://schemas.openxmlformats.org/presentationml/2006/ole">
              <mc:AlternateContent xmlns:mc="http://schemas.openxmlformats.org/markup-compatibility/2006">
                <mc:Choice xmlns:v="urn:schemas-microsoft-com:vml" Requires="v">
                  <p:oleObj spid="_x0000_s58447" name="Equation" r:id="rId7" imgW="1104900" imgH="431800" progId="Equation.3">
                    <p:embed/>
                  </p:oleObj>
                </mc:Choice>
                <mc:Fallback>
                  <p:oleObj name="Equation" r:id="rId7" imgW="1104900" imgH="431800" progId="Equation.3">
                    <p:embed/>
                    <p:pic>
                      <p:nvPicPr>
                        <p:cNvPr id="30731" name="Object 10">
                          <a:extLst>
                            <a:ext uri="{FF2B5EF4-FFF2-40B4-BE49-F238E27FC236}">
                              <a16:creationId xmlns:a16="http://schemas.microsoft.com/office/drawing/2014/main" id="{63C24DB8-8C4A-450C-8B70-B2016D19C7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5" y="2129"/>
                          <a:ext cx="6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05195" name="Rectangle 11">
            <a:extLst>
              <a:ext uri="{FF2B5EF4-FFF2-40B4-BE49-F238E27FC236}">
                <a16:creationId xmlns:a16="http://schemas.microsoft.com/office/drawing/2014/main" id="{BEF5D472-C203-443D-913E-9A93F5F0FAF4}"/>
              </a:ext>
            </a:extLst>
          </p:cNvPr>
          <p:cNvSpPr>
            <a:spLocks noChangeArrowheads="1"/>
          </p:cNvSpPr>
          <p:nvPr/>
        </p:nvSpPr>
        <p:spPr bwMode="auto">
          <a:xfrm>
            <a:off x="541338" y="5103813"/>
            <a:ext cx="14160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latin typeface="+mn-ea"/>
              </a:rPr>
              <a:t>可以写成</a:t>
            </a:r>
          </a:p>
        </p:txBody>
      </p:sp>
    </p:spTree>
    <p:extLst>
      <p:ext uri="{BB962C8B-B14F-4D97-AF65-F5344CB8AC3E}">
        <p14:creationId xmlns:p14="http://schemas.microsoft.com/office/powerpoint/2010/main" val="3474760835"/>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4926EDBA-A848-4A34-9E92-FF3561EB009F}"/>
              </a:ext>
            </a:extLst>
          </p:cNvPr>
          <p:cNvSpPr>
            <a:spLocks noGrp="1" noChangeArrowheads="1"/>
          </p:cNvSpPr>
          <p:nvPr>
            <p:ph type="title"/>
          </p:nvPr>
        </p:nvSpPr>
        <p:spPr/>
        <p:txBody>
          <a:bodyPr/>
          <a:lstStyle/>
          <a:p>
            <a:pPr eaLnBrk="1" hangingPunct="1"/>
            <a:r>
              <a:rPr lang="zh-CN" altLang="en-US">
                <a:solidFill>
                  <a:srgbClr val="FF0000"/>
                </a:solidFill>
              </a:rPr>
              <a:t>导数公式</a:t>
            </a:r>
          </a:p>
        </p:txBody>
      </p:sp>
      <p:sp>
        <p:nvSpPr>
          <p:cNvPr id="31747" name="灯片编号占位符 2">
            <a:extLst>
              <a:ext uri="{FF2B5EF4-FFF2-40B4-BE49-F238E27FC236}">
                <a16:creationId xmlns:a16="http://schemas.microsoft.com/office/drawing/2014/main" id="{A1F701B9-6318-4FA7-9C06-5CB1B2E460A7}"/>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231335C-143B-47FE-A2FE-533A81E42540}" type="slidenum">
              <a:rPr lang="zh-CN" altLang="en-US" smtClean="0">
                <a:solidFill>
                  <a:srgbClr val="FFFFFF"/>
                </a:solidFill>
                <a:latin typeface="Verdana" panose="020B0604030504040204" pitchFamily="34" charset="0"/>
              </a:rPr>
              <a:pPr fontAlgn="base">
                <a:spcBef>
                  <a:spcPct val="0"/>
                </a:spcBef>
                <a:spcAft>
                  <a:spcPct val="0"/>
                </a:spcAft>
              </a:pPr>
              <a:t>56</a:t>
            </a:fld>
            <a:endParaRPr lang="zh-CN" altLang="en-US">
              <a:solidFill>
                <a:srgbClr val="FFFFFF"/>
              </a:solidFill>
              <a:latin typeface="Verdana" panose="020B0604030504040204" pitchFamily="34" charset="0"/>
            </a:endParaRPr>
          </a:p>
        </p:txBody>
      </p:sp>
      <p:graphicFrame>
        <p:nvGraphicFramePr>
          <p:cNvPr id="31748" name="Object 7">
            <a:extLst>
              <a:ext uri="{FF2B5EF4-FFF2-40B4-BE49-F238E27FC236}">
                <a16:creationId xmlns:a16="http://schemas.microsoft.com/office/drawing/2014/main" id="{B7AB20DF-FD55-4503-AAB3-7D44EDBA42ED}"/>
              </a:ext>
            </a:extLst>
          </p:cNvPr>
          <p:cNvGraphicFramePr>
            <a:graphicFrameLocks noChangeAspect="1"/>
          </p:cNvGraphicFramePr>
          <p:nvPr/>
        </p:nvGraphicFramePr>
        <p:xfrm>
          <a:off x="646113" y="3213100"/>
          <a:ext cx="7632700" cy="927100"/>
        </p:xfrm>
        <a:graphic>
          <a:graphicData uri="http://schemas.openxmlformats.org/presentationml/2006/ole">
            <mc:AlternateContent xmlns:mc="http://schemas.openxmlformats.org/markup-compatibility/2006">
              <mc:Choice xmlns:v="urn:schemas-microsoft-com:vml" Requires="v">
                <p:oleObj spid="_x0000_s59419" name="Equation" r:id="rId3" imgW="7632700" imgH="927100" progId="Equation.DSMT4">
                  <p:embed/>
                </p:oleObj>
              </mc:Choice>
              <mc:Fallback>
                <p:oleObj name="Equation" r:id="rId3" imgW="7632700" imgH="927100" progId="Equation.DSMT4">
                  <p:embed/>
                  <p:pic>
                    <p:nvPicPr>
                      <p:cNvPr id="31748" name="Object 7">
                        <a:extLst>
                          <a:ext uri="{FF2B5EF4-FFF2-40B4-BE49-F238E27FC236}">
                            <a16:creationId xmlns:a16="http://schemas.microsoft.com/office/drawing/2014/main" id="{B7AB20DF-FD55-4503-AAB3-7D44EDBA4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3213100"/>
                        <a:ext cx="7632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a:extLst>
              <a:ext uri="{FF2B5EF4-FFF2-40B4-BE49-F238E27FC236}">
                <a16:creationId xmlns:a16="http://schemas.microsoft.com/office/drawing/2014/main" id="{F2FC6C86-CB3C-4BF0-BF08-19EB26F528D1}"/>
              </a:ext>
            </a:extLst>
          </p:cNvPr>
          <p:cNvSpPr/>
          <p:nvPr/>
        </p:nvSpPr>
        <p:spPr>
          <a:xfrm>
            <a:off x="7667625" y="3357563"/>
            <a:ext cx="936625" cy="576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750" name="文本框 5">
            <a:extLst>
              <a:ext uri="{FF2B5EF4-FFF2-40B4-BE49-F238E27FC236}">
                <a16:creationId xmlns:a16="http://schemas.microsoft.com/office/drawing/2014/main" id="{C73CA22F-C586-447F-940E-7CFF51917367}"/>
              </a:ext>
            </a:extLst>
          </p:cNvPr>
          <p:cNvSpPr txBox="1">
            <a:spLocks noChangeArrowheads="1"/>
          </p:cNvSpPr>
          <p:nvPr/>
        </p:nvSpPr>
        <p:spPr bwMode="auto">
          <a:xfrm>
            <a:off x="341313" y="1716088"/>
            <a:ext cx="8802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a:latin typeface="Verdana" panose="020B0604030504040204" pitchFamily="34" charset="0"/>
              </a:rPr>
              <a:t>此公式非常重要，请同学们一定要理解，并且背下来。</a:t>
            </a:r>
          </a:p>
        </p:txBody>
      </p:sp>
    </p:spTree>
    <p:extLst>
      <p:ext uri="{BB962C8B-B14F-4D97-AF65-F5344CB8AC3E}">
        <p14:creationId xmlns:p14="http://schemas.microsoft.com/office/powerpoint/2010/main" val="129923697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a:extLst>
              <a:ext uri="{FF2B5EF4-FFF2-40B4-BE49-F238E27FC236}">
                <a16:creationId xmlns:a16="http://schemas.microsoft.com/office/drawing/2014/main" id="{69683551-7E87-43DB-96C6-A7FD655BD653}"/>
              </a:ext>
            </a:extLst>
          </p:cNvPr>
          <p:cNvSpPr txBox="1">
            <a:spLocks noChangeArrowheads="1"/>
          </p:cNvSpPr>
          <p:nvPr/>
        </p:nvSpPr>
        <p:spPr bwMode="auto">
          <a:xfrm>
            <a:off x="395288" y="1196975"/>
            <a:ext cx="8272462"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pPr>
            <a:r>
              <a:rPr lang="en-US" altLang="zh-CN" sz="2400" b="1">
                <a:latin typeface="Verdana" panose="020B0604030504040204" pitchFamily="34" charset="0"/>
              </a:rPr>
              <a:t>       1834</a:t>
            </a:r>
            <a:r>
              <a:rPr lang="zh-CN" altLang="en-US" sz="2400" b="1">
                <a:latin typeface="Verdana" panose="020B0604030504040204" pitchFamily="34" charset="0"/>
              </a:rPr>
              <a:t>年，捷克数学家</a:t>
            </a:r>
            <a:r>
              <a:rPr lang="en-US" altLang="zh-CN" sz="2400" b="1">
                <a:latin typeface="Verdana" panose="020B0604030504040204" pitchFamily="34" charset="0"/>
              </a:rPr>
              <a:t>Bolzano</a:t>
            </a:r>
            <a:r>
              <a:rPr lang="zh-CN" altLang="en-US" sz="2400" b="1">
                <a:latin typeface="Verdana" panose="020B0604030504040204" pitchFamily="34" charset="0"/>
              </a:rPr>
              <a:t>（波尔查诺）给出了一个不可导的连续函数的例子，但他的工作在当时并不为人们所知</a:t>
            </a:r>
            <a:r>
              <a:rPr lang="en-US" altLang="zh-CN" sz="2400" b="1">
                <a:latin typeface="Verdana" panose="020B0604030504040204" pitchFamily="34" charset="0"/>
              </a:rPr>
              <a:t>.</a:t>
            </a:r>
            <a:r>
              <a:rPr lang="zh-CN" altLang="en-US" sz="2400" b="1">
                <a:latin typeface="Verdana" panose="020B0604030504040204" pitchFamily="34" charset="0"/>
              </a:rPr>
              <a:t>因此现在常常提到的例子是</a:t>
            </a:r>
            <a:r>
              <a:rPr lang="en-US" altLang="zh-CN" sz="2400" b="1">
                <a:latin typeface="Verdana" panose="020B0604030504040204" pitchFamily="34" charset="0"/>
              </a:rPr>
              <a:t>1872</a:t>
            </a:r>
            <a:r>
              <a:rPr lang="zh-CN" altLang="en-US" sz="2400" b="1">
                <a:latin typeface="Verdana" panose="020B0604030504040204" pitchFamily="34" charset="0"/>
              </a:rPr>
              <a:t>年由</a:t>
            </a:r>
            <a:r>
              <a:rPr lang="en-US" altLang="zh-CN" sz="2400" b="1">
                <a:latin typeface="Verdana" panose="020B0604030504040204" pitchFamily="34" charset="0"/>
              </a:rPr>
              <a:t>Weierstrass</a:t>
            </a:r>
            <a:r>
              <a:rPr lang="zh-CN" altLang="en-US" sz="2400" b="1">
                <a:latin typeface="Verdana" panose="020B0604030504040204" pitchFamily="34" charset="0"/>
              </a:rPr>
              <a:t>提出的著名的</a:t>
            </a:r>
            <a:r>
              <a:rPr lang="zh-CN" altLang="en-US" sz="2400" b="1">
                <a:solidFill>
                  <a:srgbClr val="FF3300"/>
                </a:solidFill>
                <a:latin typeface="Verdana" panose="020B0604030504040204" pitchFamily="34" charset="0"/>
              </a:rPr>
              <a:t>处处连续处处不可导</a:t>
            </a:r>
            <a:r>
              <a:rPr lang="zh-CN" altLang="en-US" sz="2400" b="1">
                <a:latin typeface="Verdana" panose="020B0604030504040204" pitchFamily="34" charset="0"/>
              </a:rPr>
              <a:t>的函数</a:t>
            </a:r>
            <a:r>
              <a:rPr lang="en-US" altLang="zh-CN" sz="2400" b="1">
                <a:latin typeface="Verdana" panose="020B0604030504040204" pitchFamily="34" charset="0"/>
              </a:rPr>
              <a:t>.</a:t>
            </a:r>
            <a:r>
              <a:rPr lang="zh-CN" altLang="en-US" sz="2400" b="1">
                <a:latin typeface="Verdana" panose="020B0604030504040204" pitchFamily="34" charset="0"/>
              </a:rPr>
              <a:t>由于这个例子涉及一些其它数学概念，因此在这里我们举一个较为直观的曲线的例子，虽然曲线和函数有区别，但本质是相通的</a:t>
            </a:r>
            <a:r>
              <a:rPr lang="en-US" altLang="zh-CN" sz="2400" b="1">
                <a:latin typeface="Verdana" panose="020B0604030504040204" pitchFamily="34" charset="0"/>
              </a:rPr>
              <a:t>.</a:t>
            </a:r>
          </a:p>
        </p:txBody>
      </p:sp>
    </p:spTree>
    <p:extLst>
      <p:ext uri="{BB962C8B-B14F-4D97-AF65-F5344CB8AC3E}">
        <p14:creationId xmlns:p14="http://schemas.microsoft.com/office/powerpoint/2010/main" val="2703377718"/>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BDEFE4F9-9C2D-44BA-B88F-3D5301C8CFEB}"/>
              </a:ext>
            </a:extLst>
          </p:cNvPr>
          <p:cNvSpPr txBox="1">
            <a:spLocks noChangeArrowheads="1"/>
          </p:cNvSpPr>
          <p:nvPr/>
        </p:nvSpPr>
        <p:spPr bwMode="auto">
          <a:xfrm>
            <a:off x="611188" y="1412875"/>
            <a:ext cx="7848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spcBef>
                <a:spcPct val="50000"/>
              </a:spcBef>
            </a:pPr>
            <a:r>
              <a:rPr lang="en-US" altLang="zh-CN" sz="2800" b="1">
                <a:latin typeface="黑体" panose="02010609060101010101" pitchFamily="49" charset="-122"/>
                <a:ea typeface="黑体" panose="02010609060101010101" pitchFamily="49" charset="-122"/>
              </a:rPr>
              <a:t>   1904</a:t>
            </a:r>
            <a:r>
              <a:rPr lang="zh-CN" altLang="en-US" sz="2800" b="1">
                <a:latin typeface="黑体" panose="02010609060101010101" pitchFamily="49" charset="-122"/>
                <a:ea typeface="黑体" panose="02010609060101010101" pitchFamily="49" charset="-122"/>
              </a:rPr>
              <a:t>年，瑞典数学家科赫（</a:t>
            </a:r>
            <a:r>
              <a:rPr lang="en-US" altLang="zh-CN" sz="2800" b="1">
                <a:latin typeface="黑体" panose="02010609060101010101" pitchFamily="49" charset="-122"/>
                <a:ea typeface="黑体" panose="02010609060101010101" pitchFamily="49" charset="-122"/>
              </a:rPr>
              <a:t>Koch</a:t>
            </a:r>
            <a:r>
              <a:rPr lang="zh-CN" altLang="en-US" sz="2800" b="1">
                <a:latin typeface="黑体" panose="02010609060101010101" pitchFamily="49" charset="-122"/>
                <a:ea typeface="黑体" panose="02010609060101010101" pitchFamily="49" charset="-122"/>
              </a:rPr>
              <a:t>）做出一雪花曲线</a:t>
            </a:r>
            <a:r>
              <a:rPr lang="en-US" altLang="zh-CN" sz="2800" b="1">
                <a:latin typeface="黑体" panose="02010609060101010101" pitchFamily="49" charset="-122"/>
                <a:ea typeface="黑体" panose="02010609060101010101" pitchFamily="49" charset="-122"/>
              </a:rPr>
              <a:t>.</a:t>
            </a:r>
          </a:p>
        </p:txBody>
      </p:sp>
      <p:sp>
        <p:nvSpPr>
          <p:cNvPr id="39939" name="Rectangle 3">
            <a:extLst>
              <a:ext uri="{FF2B5EF4-FFF2-40B4-BE49-F238E27FC236}">
                <a16:creationId xmlns:a16="http://schemas.microsoft.com/office/drawing/2014/main" id="{E2C97F59-3583-4B6E-8C9A-2ED7F620DC69}"/>
              </a:ext>
            </a:extLst>
          </p:cNvPr>
          <p:cNvSpPr>
            <a:spLocks noChangeArrowheads="1"/>
          </p:cNvSpPr>
          <p:nvPr/>
        </p:nvSpPr>
        <p:spPr bwMode="auto">
          <a:xfrm>
            <a:off x="611188" y="2924175"/>
            <a:ext cx="7993062"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pPr>
            <a:r>
              <a:rPr lang="zh-CN" altLang="en-US" sz="2800" b="1">
                <a:latin typeface="宋体" panose="02010600030101010101" pitchFamily="2" charset="-122"/>
              </a:rPr>
              <a:t>做法：先给定一个正三角形，然后在每条边上对</a:t>
            </a:r>
          </a:p>
          <a:p>
            <a:pPr eaLnBrk="1" hangingPunct="1">
              <a:lnSpc>
                <a:spcPct val="120000"/>
              </a:lnSpc>
            </a:pPr>
            <a:r>
              <a:rPr lang="zh-CN" altLang="en-US" sz="2800" b="1">
                <a:latin typeface="宋体" panose="02010600030101010101" pitchFamily="2" charset="-122"/>
              </a:rPr>
              <a:t>称的产生边长为原边长的</a:t>
            </a:r>
            <a:r>
              <a:rPr lang="en-US" altLang="zh-CN" sz="2800" b="1">
                <a:latin typeface="宋体" panose="02010600030101010101" pitchFamily="2" charset="-122"/>
              </a:rPr>
              <a:t>1/3</a:t>
            </a:r>
            <a:r>
              <a:rPr lang="zh-CN" altLang="en-US" sz="2800" b="1">
                <a:latin typeface="宋体" panose="02010600030101010101" pitchFamily="2" charset="-122"/>
              </a:rPr>
              <a:t>的小正三角形．如此</a:t>
            </a:r>
          </a:p>
          <a:p>
            <a:pPr eaLnBrk="1" hangingPunct="1">
              <a:lnSpc>
                <a:spcPct val="120000"/>
              </a:lnSpc>
            </a:pPr>
            <a:r>
              <a:rPr lang="zh-CN" altLang="en-US" sz="2800" b="1">
                <a:latin typeface="宋体" panose="02010600030101010101" pitchFamily="2" charset="-122"/>
              </a:rPr>
              <a:t>类推在每条凸边上都做类似的操作，就得到</a:t>
            </a:r>
            <a:r>
              <a:rPr lang="zh-CN" altLang="en-US" sz="2800" b="1">
                <a:latin typeface="Verdana" panose="020B0604030504040204" pitchFamily="34" charset="0"/>
              </a:rPr>
              <a:t>“</a:t>
            </a:r>
            <a:r>
              <a:rPr lang="en-US" altLang="zh-CN" sz="2800" b="1">
                <a:latin typeface="宋体" panose="02010600030101010101" pitchFamily="2" charset="-122"/>
              </a:rPr>
              <a:t>Koch</a:t>
            </a:r>
            <a:r>
              <a:rPr lang="zh-CN" altLang="en-US" sz="2800" b="1">
                <a:latin typeface="宋体" panose="02010600030101010101" pitchFamily="2" charset="-122"/>
              </a:rPr>
              <a:t>雪花曲线</a:t>
            </a:r>
            <a:r>
              <a:rPr lang="zh-CN" altLang="en-US" sz="2800" b="1">
                <a:latin typeface="Verdana" panose="020B0604030504040204" pitchFamily="34" charset="0"/>
              </a:rPr>
              <a:t>”</a:t>
            </a:r>
            <a:r>
              <a:rPr lang="zh-CN" altLang="en-US" sz="2800" b="1">
                <a:latin typeface="宋体" panose="02010600030101010101" pitchFamily="2" charset="-122"/>
              </a:rPr>
              <a:t>．</a:t>
            </a:r>
            <a:endParaRPr lang="zh-CN" altLang="en-US" sz="2800" b="1">
              <a:latin typeface="Verdana" panose="020B0604030504040204" pitchFamily="34" charset="0"/>
            </a:endParaRPr>
          </a:p>
        </p:txBody>
      </p:sp>
    </p:spTree>
    <p:extLst>
      <p:ext uri="{BB962C8B-B14F-4D97-AF65-F5344CB8AC3E}">
        <p14:creationId xmlns:p14="http://schemas.microsoft.com/office/powerpoint/2010/main" val="1572734045"/>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4">
            <a:extLst>
              <a:ext uri="{FF2B5EF4-FFF2-40B4-BE49-F238E27FC236}">
                <a16:creationId xmlns:a16="http://schemas.microsoft.com/office/drawing/2014/main" id="{43237EBC-345C-4333-A708-B36F34A2B037}"/>
              </a:ext>
            </a:extLst>
          </p:cNvPr>
          <p:cNvGrpSpPr>
            <a:grpSpLocks/>
          </p:cNvGrpSpPr>
          <p:nvPr/>
        </p:nvGrpSpPr>
        <p:grpSpPr bwMode="auto">
          <a:xfrm>
            <a:off x="2268538" y="692150"/>
            <a:ext cx="4325937" cy="4683125"/>
            <a:chOff x="2687" y="410"/>
            <a:chExt cx="2725" cy="2950"/>
          </a:xfrm>
        </p:grpSpPr>
        <p:sp>
          <p:nvSpPr>
            <p:cNvPr id="40967" name="Rectangle 5">
              <a:extLst>
                <a:ext uri="{FF2B5EF4-FFF2-40B4-BE49-F238E27FC236}">
                  <a16:creationId xmlns:a16="http://schemas.microsoft.com/office/drawing/2014/main" id="{8CEF730F-575F-4A08-B8BC-7723114365AC}"/>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a:latin typeface="Verdana" panose="020B0604030504040204" pitchFamily="34" charset="0"/>
              </a:endParaRPr>
            </a:p>
          </p:txBody>
        </p:sp>
        <p:grpSp>
          <p:nvGrpSpPr>
            <p:cNvPr id="40968" name="Group 6">
              <a:extLst>
                <a:ext uri="{FF2B5EF4-FFF2-40B4-BE49-F238E27FC236}">
                  <a16:creationId xmlns:a16="http://schemas.microsoft.com/office/drawing/2014/main" id="{6A94345E-C879-4BF4-9831-BA096270D318}"/>
                </a:ext>
              </a:extLst>
            </p:cNvPr>
            <p:cNvGrpSpPr>
              <a:grpSpLocks/>
            </p:cNvGrpSpPr>
            <p:nvPr/>
          </p:nvGrpSpPr>
          <p:grpSpPr bwMode="auto">
            <a:xfrm>
              <a:off x="2687" y="410"/>
              <a:ext cx="2725" cy="2950"/>
              <a:chOff x="2687" y="410"/>
              <a:chExt cx="2725" cy="2950"/>
            </a:xfrm>
          </p:grpSpPr>
          <p:sp>
            <p:nvSpPr>
              <p:cNvPr id="40969" name="AutoShape 7" descr="深色木质">
                <a:extLst>
                  <a:ext uri="{FF2B5EF4-FFF2-40B4-BE49-F238E27FC236}">
                    <a16:creationId xmlns:a16="http://schemas.microsoft.com/office/drawing/2014/main" id="{4551591F-A6CE-46A9-982C-481DB1DF1FBA}"/>
                  </a:ext>
                </a:extLst>
              </p:cNvPr>
              <p:cNvSpPr>
                <a:spLocks noChangeArrowheads="1"/>
              </p:cNvSpPr>
              <p:nvPr/>
            </p:nvSpPr>
            <p:spPr bwMode="auto">
              <a:xfrm>
                <a:off x="2692" y="414"/>
                <a:ext cx="2720" cy="68"/>
              </a:xfrm>
              <a:custGeom>
                <a:avLst/>
                <a:gdLst>
                  <a:gd name="T0" fmla="*/ 340 w 21600"/>
                  <a:gd name="T1" fmla="*/ 0 h 21600"/>
                  <a:gd name="T2" fmla="*/ 171 w 21600"/>
                  <a:gd name="T3" fmla="*/ 0 h 21600"/>
                  <a:gd name="T4" fmla="*/ 3 w 21600"/>
                  <a:gd name="T5" fmla="*/ 0 h 21600"/>
                  <a:gd name="T6" fmla="*/ 171 w 21600"/>
                  <a:gd name="T7" fmla="*/ 0 h 21600"/>
                  <a:gd name="T8" fmla="*/ 0 60000 65536"/>
                  <a:gd name="T9" fmla="*/ 0 60000 65536"/>
                  <a:gd name="T10" fmla="*/ 0 60000 65536"/>
                  <a:gd name="T11" fmla="*/ 0 60000 65536"/>
                  <a:gd name="T12" fmla="*/ 1985 w 21600"/>
                  <a:gd name="T13" fmla="*/ 1906 h 21600"/>
                  <a:gd name="T14" fmla="*/ 19615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365" y="21600"/>
                    </a:lnTo>
                    <a:lnTo>
                      <a:pt x="21235"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0970" name="AutoShape 8" descr="深色木质">
                <a:extLst>
                  <a:ext uri="{FF2B5EF4-FFF2-40B4-BE49-F238E27FC236}">
                    <a16:creationId xmlns:a16="http://schemas.microsoft.com/office/drawing/2014/main" id="{DBF9464B-849C-46CD-9EB3-CFA192EED0EA}"/>
                  </a:ext>
                </a:extLst>
              </p:cNvPr>
              <p:cNvSpPr>
                <a:spLocks noChangeArrowheads="1"/>
              </p:cNvSpPr>
              <p:nvPr/>
            </p:nvSpPr>
            <p:spPr bwMode="auto">
              <a:xfrm rot="-5400000">
                <a:off x="1250" y="1850"/>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82 w 21600"/>
                  <a:gd name="T13" fmla="*/ 2224 h 21600"/>
                  <a:gd name="T14" fmla="*/ 19518 w 21600"/>
                  <a:gd name="T15" fmla="*/ 19376 h 21600"/>
                </a:gdLst>
                <a:ahLst/>
                <a:cxnLst>
                  <a:cxn ang="T8">
                    <a:pos x="T0" y="T1"/>
                  </a:cxn>
                  <a:cxn ang="T9">
                    <a:pos x="T2" y="T3"/>
                  </a:cxn>
                  <a:cxn ang="T10">
                    <a:pos x="T4" y="T5"/>
                  </a:cxn>
                  <a:cxn ang="T11">
                    <a:pos x="T6" y="T7"/>
                  </a:cxn>
                </a:cxnLst>
                <a:rect l="T12" t="T13" r="T14" b="T15"/>
                <a:pathLst>
                  <a:path w="21600" h="21600">
                    <a:moveTo>
                      <a:pt x="0" y="0"/>
                    </a:moveTo>
                    <a:lnTo>
                      <a:pt x="557" y="21600"/>
                    </a:lnTo>
                    <a:lnTo>
                      <a:pt x="2104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0971" name="AutoShape 9" descr="深色木质">
                <a:extLst>
                  <a:ext uri="{FF2B5EF4-FFF2-40B4-BE49-F238E27FC236}">
                    <a16:creationId xmlns:a16="http://schemas.microsoft.com/office/drawing/2014/main" id="{5685260C-C121-40BC-A5D4-C819C8051324}"/>
                  </a:ext>
                </a:extLst>
              </p:cNvPr>
              <p:cNvSpPr>
                <a:spLocks noChangeArrowheads="1"/>
              </p:cNvSpPr>
              <p:nvPr/>
            </p:nvSpPr>
            <p:spPr bwMode="auto">
              <a:xfrm rot="5400000">
                <a:off x="3904" y="1853"/>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67 w 21600"/>
                  <a:gd name="T13" fmla="*/ 1906 h 21600"/>
                  <a:gd name="T14" fmla="*/ 19533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527" y="21600"/>
                    </a:lnTo>
                    <a:lnTo>
                      <a:pt x="2107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0972" name="AutoShape 10" descr="深色木质">
                <a:extLst>
                  <a:ext uri="{FF2B5EF4-FFF2-40B4-BE49-F238E27FC236}">
                    <a16:creationId xmlns:a16="http://schemas.microsoft.com/office/drawing/2014/main" id="{74E48C1F-5BD8-4879-809B-8F1D2E150DDA}"/>
                  </a:ext>
                </a:extLst>
              </p:cNvPr>
              <p:cNvSpPr>
                <a:spLocks noChangeArrowheads="1"/>
              </p:cNvSpPr>
              <p:nvPr/>
            </p:nvSpPr>
            <p:spPr bwMode="auto">
              <a:xfrm rot="10800000">
                <a:off x="2687" y="3290"/>
                <a:ext cx="2720" cy="68"/>
              </a:xfrm>
              <a:custGeom>
                <a:avLst/>
                <a:gdLst>
                  <a:gd name="T0" fmla="*/ 339 w 21600"/>
                  <a:gd name="T1" fmla="*/ 0 h 21600"/>
                  <a:gd name="T2" fmla="*/ 171 w 21600"/>
                  <a:gd name="T3" fmla="*/ 0 h 21600"/>
                  <a:gd name="T4" fmla="*/ 4 w 21600"/>
                  <a:gd name="T5" fmla="*/ 0 h 21600"/>
                  <a:gd name="T6" fmla="*/ 171 w 21600"/>
                  <a:gd name="T7" fmla="*/ 0 h 21600"/>
                  <a:gd name="T8" fmla="*/ 0 60000 65536"/>
                  <a:gd name="T9" fmla="*/ 0 60000 65536"/>
                  <a:gd name="T10" fmla="*/ 0 60000 65536"/>
                  <a:gd name="T11" fmla="*/ 0 60000 65536"/>
                  <a:gd name="T12" fmla="*/ 2041 w 21600"/>
                  <a:gd name="T13" fmla="*/ 1906 h 21600"/>
                  <a:gd name="T14" fmla="*/ 19559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484" y="21600"/>
                    </a:lnTo>
                    <a:lnTo>
                      <a:pt x="21116"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grpSp>
      </p:grpSp>
      <p:grpSp>
        <p:nvGrpSpPr>
          <p:cNvPr id="40963" name="Group 11">
            <a:extLst>
              <a:ext uri="{FF2B5EF4-FFF2-40B4-BE49-F238E27FC236}">
                <a16:creationId xmlns:a16="http://schemas.microsoft.com/office/drawing/2014/main" id="{AD8DCEE6-FC32-45D8-B43B-DEA9FE16EE00}"/>
              </a:ext>
            </a:extLst>
          </p:cNvPr>
          <p:cNvGrpSpPr>
            <a:grpSpLocks/>
          </p:cNvGrpSpPr>
          <p:nvPr/>
        </p:nvGrpSpPr>
        <p:grpSpPr bwMode="auto">
          <a:xfrm>
            <a:off x="2727325" y="1031875"/>
            <a:ext cx="3429000" cy="3962400"/>
            <a:chOff x="2976" y="624"/>
            <a:chExt cx="2160" cy="2496"/>
          </a:xfrm>
        </p:grpSpPr>
        <p:sp>
          <p:nvSpPr>
            <p:cNvPr id="40965" name="Rectangle 12">
              <a:extLst>
                <a:ext uri="{FF2B5EF4-FFF2-40B4-BE49-F238E27FC236}">
                  <a16:creationId xmlns:a16="http://schemas.microsoft.com/office/drawing/2014/main" id="{F7E05E4F-9E55-44AD-8D1F-3309895800BD}"/>
                </a:ext>
              </a:extLst>
            </p:cNvPr>
            <p:cNvSpPr>
              <a:spLocks noChangeArrowheads="1"/>
            </p:cNvSpPr>
            <p:nvPr/>
          </p:nvSpPr>
          <p:spPr bwMode="auto">
            <a:xfrm>
              <a:off x="2976" y="624"/>
              <a:ext cx="2160" cy="2496"/>
            </a:xfrm>
            <a:prstGeom prst="rect">
              <a:avLst/>
            </a:prstGeom>
            <a:solidFill>
              <a:schemeClr val="bg1"/>
            </a:solidFill>
            <a:ln w="31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a:latin typeface="Verdana" panose="020B0604030504040204" pitchFamily="34" charset="0"/>
              </a:endParaRPr>
            </a:p>
          </p:txBody>
        </p:sp>
        <p:sp>
          <p:nvSpPr>
            <p:cNvPr id="40966" name="AutoShape 13">
              <a:extLst>
                <a:ext uri="{FF2B5EF4-FFF2-40B4-BE49-F238E27FC236}">
                  <a16:creationId xmlns:a16="http://schemas.microsoft.com/office/drawing/2014/main" id="{5BD77870-A976-4B72-B928-699DB8DB72E5}"/>
                </a:ext>
              </a:extLst>
            </p:cNvPr>
            <p:cNvSpPr>
              <a:spLocks noChangeArrowheads="1"/>
            </p:cNvSpPr>
            <p:nvPr/>
          </p:nvSpPr>
          <p:spPr bwMode="auto">
            <a:xfrm>
              <a:off x="3072" y="816"/>
              <a:ext cx="1968" cy="1680"/>
            </a:xfrm>
            <a:prstGeom prst="triangle">
              <a:avLst>
                <a:gd name="adj" fmla="val 50000"/>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a:latin typeface="Verdana" panose="020B0604030504040204" pitchFamily="34" charset="0"/>
              </a:endParaRPr>
            </a:p>
          </p:txBody>
        </p:sp>
      </p:grpSp>
      <p:sp>
        <p:nvSpPr>
          <p:cNvPr id="40964" name="标题 1">
            <a:extLst>
              <a:ext uri="{FF2B5EF4-FFF2-40B4-BE49-F238E27FC236}">
                <a16:creationId xmlns:a16="http://schemas.microsoft.com/office/drawing/2014/main" id="{9DE00AAF-0453-4489-9A8F-506EDFED08C5}"/>
              </a:ext>
            </a:extLst>
          </p:cNvPr>
          <p:cNvSpPr>
            <a:spLocks noGrp="1" noChangeArrowheads="1"/>
          </p:cNvSpPr>
          <p:nvPr>
            <p:ph type="title"/>
          </p:nvPr>
        </p:nvSpPr>
        <p:spPr/>
        <p:txBody>
          <a:bodyPr/>
          <a:lstStyle/>
          <a:p>
            <a:pPr eaLnBrk="1" hangingPunct="1"/>
            <a:endParaRPr lang="zh-CN" altLang="en-US"/>
          </a:p>
        </p:txBody>
      </p:sp>
    </p:spTree>
    <p:extLst>
      <p:ext uri="{BB962C8B-B14F-4D97-AF65-F5344CB8AC3E}">
        <p14:creationId xmlns:p14="http://schemas.microsoft.com/office/powerpoint/2010/main" val="30099569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47BF8-7887-4DF5-BDF9-5AD375C436A6}"/>
              </a:ext>
            </a:extLst>
          </p:cNvPr>
          <p:cNvSpPr>
            <a:spLocks noGrp="1"/>
          </p:cNvSpPr>
          <p:nvPr>
            <p:ph type="title"/>
          </p:nvPr>
        </p:nvSpPr>
        <p:spPr/>
        <p:txBody>
          <a:bodyPr/>
          <a:lstStyle/>
          <a:p>
            <a:r>
              <a:rPr lang="zh-CN" altLang="en-US" dirty="0"/>
              <a:t>函数</a:t>
            </a:r>
            <a:endParaRPr lang="en-US" dirty="0"/>
          </a:p>
        </p:txBody>
      </p:sp>
      <p:sp>
        <p:nvSpPr>
          <p:cNvPr id="3" name="灯片编号占位符 2">
            <a:extLst>
              <a:ext uri="{FF2B5EF4-FFF2-40B4-BE49-F238E27FC236}">
                <a16:creationId xmlns:a16="http://schemas.microsoft.com/office/drawing/2014/main" id="{676B7C90-6851-4D33-B48A-8D779865DF3C}"/>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6</a:t>
            </a:fld>
            <a:endParaRPr kumimoji="1" lang="zh-CN" altLang="en-US" dirty="0">
              <a:solidFill>
                <a:prstClr val="white"/>
              </a:solidFill>
            </a:endParaRPr>
          </a:p>
        </p:txBody>
      </p:sp>
      <p:sp>
        <p:nvSpPr>
          <p:cNvPr id="31" name="Text Box 10">
            <a:extLst>
              <a:ext uri="{FF2B5EF4-FFF2-40B4-BE49-F238E27FC236}">
                <a16:creationId xmlns:a16="http://schemas.microsoft.com/office/drawing/2014/main" id="{8C1C26E9-9F04-463F-8C33-985C9145FA40}"/>
              </a:ext>
            </a:extLst>
          </p:cNvPr>
          <p:cNvSpPr txBox="1">
            <a:spLocks noChangeArrowheads="1"/>
          </p:cNvSpPr>
          <p:nvPr/>
        </p:nvSpPr>
        <p:spPr bwMode="auto">
          <a:xfrm>
            <a:off x="998290" y="1381521"/>
            <a:ext cx="304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zh-CN" altLang="en-US" sz="2800" b="1" dirty="0">
                <a:latin typeface="黑体" panose="02010609060101010101" pitchFamily="49" charset="-122"/>
                <a:ea typeface="黑体" panose="02010609060101010101" pitchFamily="49" charset="-122"/>
              </a:rPr>
              <a:t>函数的两要素</a:t>
            </a:r>
            <a:r>
              <a:rPr kumimoji="0" lang="en-US" altLang="zh-CN" sz="2800" b="1" dirty="0">
                <a:latin typeface="黑体" panose="02010609060101010101" pitchFamily="49" charset="-122"/>
                <a:ea typeface="黑体" panose="02010609060101010101" pitchFamily="49" charset="-122"/>
              </a:rPr>
              <a:t>:</a:t>
            </a:r>
          </a:p>
        </p:txBody>
      </p:sp>
      <p:sp>
        <p:nvSpPr>
          <p:cNvPr id="32" name="Text Box 11">
            <a:extLst>
              <a:ext uri="{FF2B5EF4-FFF2-40B4-BE49-F238E27FC236}">
                <a16:creationId xmlns:a16="http://schemas.microsoft.com/office/drawing/2014/main" id="{AC46AAD1-5598-45A7-A4A5-B71AB8B02B66}"/>
              </a:ext>
            </a:extLst>
          </p:cNvPr>
          <p:cNvSpPr txBox="1">
            <a:spLocks noChangeArrowheads="1"/>
          </p:cNvSpPr>
          <p:nvPr/>
        </p:nvSpPr>
        <p:spPr bwMode="auto">
          <a:xfrm>
            <a:off x="3512890" y="1395808"/>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zh-CN" altLang="en-US" sz="2800" b="1" u="sng">
                <a:solidFill>
                  <a:schemeClr val="accent2"/>
                </a:solidFill>
                <a:ea typeface="华文新魏" panose="02010800040101010101" pitchFamily="2" charset="-122"/>
              </a:rPr>
              <a:t>定义域</a:t>
            </a:r>
            <a:r>
              <a:rPr kumimoji="0" lang="zh-CN" altLang="en-US" sz="2800" b="1"/>
              <a:t>与</a:t>
            </a:r>
            <a:r>
              <a:rPr kumimoji="0" lang="zh-CN" altLang="en-US" sz="2800" b="1" u="sng">
                <a:solidFill>
                  <a:schemeClr val="accent2"/>
                </a:solidFill>
                <a:ea typeface="华文新魏" panose="02010800040101010101" pitchFamily="2" charset="-122"/>
              </a:rPr>
              <a:t>对应法则</a:t>
            </a:r>
            <a:r>
              <a:rPr kumimoji="0" lang="en-US" altLang="zh-CN" sz="2800" b="1" u="sng"/>
              <a:t>.</a:t>
            </a:r>
            <a:endParaRPr kumimoji="0" lang="en-US" altLang="zh-CN" sz="2800" b="1"/>
          </a:p>
        </p:txBody>
      </p:sp>
      <p:sp>
        <p:nvSpPr>
          <p:cNvPr id="33" name="Line 12">
            <a:extLst>
              <a:ext uri="{FF2B5EF4-FFF2-40B4-BE49-F238E27FC236}">
                <a16:creationId xmlns:a16="http://schemas.microsoft.com/office/drawing/2014/main" id="{F3D8CC23-CBB0-40A9-90A5-597D5B0524FE}"/>
              </a:ext>
            </a:extLst>
          </p:cNvPr>
          <p:cNvSpPr>
            <a:spLocks noChangeShapeType="1"/>
          </p:cNvSpPr>
          <p:nvPr/>
        </p:nvSpPr>
        <p:spPr bwMode="auto">
          <a:xfrm>
            <a:off x="1220540" y="2600721"/>
            <a:ext cx="5943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3">
            <a:extLst>
              <a:ext uri="{FF2B5EF4-FFF2-40B4-BE49-F238E27FC236}">
                <a16:creationId xmlns:a16="http://schemas.microsoft.com/office/drawing/2014/main" id="{768B077D-10B7-4E48-9B64-ED564BF328B9}"/>
              </a:ext>
            </a:extLst>
          </p:cNvPr>
          <p:cNvSpPr>
            <a:spLocks noChangeShapeType="1"/>
          </p:cNvSpPr>
          <p:nvPr/>
        </p:nvSpPr>
        <p:spPr bwMode="auto">
          <a:xfrm>
            <a:off x="3036640" y="2600721"/>
            <a:ext cx="222885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 name="Object 0">
            <a:extLst>
              <a:ext uri="{FF2B5EF4-FFF2-40B4-BE49-F238E27FC236}">
                <a16:creationId xmlns:a16="http://schemas.microsoft.com/office/drawing/2014/main" id="{5A4511BC-D98A-4062-A9DD-DC095D62B2C7}"/>
              </a:ext>
            </a:extLst>
          </p:cNvPr>
          <p:cNvGraphicFramePr>
            <a:graphicFrameLocks noChangeAspect="1"/>
          </p:cNvGraphicFramePr>
          <p:nvPr>
            <p:extLst>
              <p:ext uri="{D42A27DB-BD31-4B8C-83A1-F6EECF244321}">
                <p14:modId xmlns:p14="http://schemas.microsoft.com/office/powerpoint/2010/main" val="2294069789"/>
              </p:ext>
            </p:extLst>
          </p:nvPr>
        </p:nvGraphicFramePr>
        <p:xfrm>
          <a:off x="2958853" y="2448321"/>
          <a:ext cx="122237" cy="328612"/>
        </p:xfrm>
        <a:graphic>
          <a:graphicData uri="http://schemas.openxmlformats.org/presentationml/2006/ole">
            <mc:AlternateContent xmlns:mc="http://schemas.openxmlformats.org/markup-compatibility/2006">
              <mc:Choice xmlns:v="urn:schemas-microsoft-com:vml" Requires="v">
                <p:oleObj spid="_x0000_s3662" name="Equation" r:id="rId3" imgW="152280" imgH="406080" progId="Equation.3">
                  <p:embed/>
                </p:oleObj>
              </mc:Choice>
              <mc:Fallback>
                <p:oleObj name="Equation" r:id="rId3" imgW="152280" imgH="406080" progId="Equation.3">
                  <p:embed/>
                  <p:pic>
                    <p:nvPicPr>
                      <p:cNvPr id="8" name="Object 0">
                        <a:extLst>
                          <a:ext uri="{FF2B5EF4-FFF2-40B4-BE49-F238E27FC236}">
                            <a16:creationId xmlns:a16="http://schemas.microsoft.com/office/drawing/2014/main" id="{CA0013D5-7354-4127-918C-73AB8AB926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853" y="2448321"/>
                        <a:ext cx="122237"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
            <a:extLst>
              <a:ext uri="{FF2B5EF4-FFF2-40B4-BE49-F238E27FC236}">
                <a16:creationId xmlns:a16="http://schemas.microsoft.com/office/drawing/2014/main" id="{06E28A4D-1636-4FA4-82B3-25235BAF4580}"/>
              </a:ext>
            </a:extLst>
          </p:cNvPr>
          <p:cNvGraphicFramePr>
            <a:graphicFrameLocks noChangeAspect="1"/>
          </p:cNvGraphicFramePr>
          <p:nvPr>
            <p:extLst>
              <p:ext uri="{D42A27DB-BD31-4B8C-83A1-F6EECF244321}">
                <p14:modId xmlns:p14="http://schemas.microsoft.com/office/powerpoint/2010/main" val="378772759"/>
              </p:ext>
            </p:extLst>
          </p:nvPr>
        </p:nvGraphicFramePr>
        <p:xfrm>
          <a:off x="5200403" y="2372121"/>
          <a:ext cx="141287" cy="381000"/>
        </p:xfrm>
        <a:graphic>
          <a:graphicData uri="http://schemas.openxmlformats.org/presentationml/2006/ole">
            <mc:AlternateContent xmlns:mc="http://schemas.openxmlformats.org/markup-compatibility/2006">
              <mc:Choice xmlns:v="urn:schemas-microsoft-com:vml" Requires="v">
                <p:oleObj spid="_x0000_s3663" name="Equation" r:id="rId5" imgW="152280" imgH="406080" progId="Equation.3">
                  <p:embed/>
                </p:oleObj>
              </mc:Choice>
              <mc:Fallback>
                <p:oleObj name="Equation" r:id="rId5" imgW="152280" imgH="406080" progId="Equation.3">
                  <p:embed/>
                  <p:pic>
                    <p:nvPicPr>
                      <p:cNvPr id="9" name="Object 1">
                        <a:extLst>
                          <a:ext uri="{FF2B5EF4-FFF2-40B4-BE49-F238E27FC236}">
                            <a16:creationId xmlns:a16="http://schemas.microsoft.com/office/drawing/2014/main" id="{FB51ADB0-7129-4C60-9F1F-E3D7580DBC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0403" y="2372121"/>
                        <a:ext cx="14128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
            <a:extLst>
              <a:ext uri="{FF2B5EF4-FFF2-40B4-BE49-F238E27FC236}">
                <a16:creationId xmlns:a16="http://schemas.microsoft.com/office/drawing/2014/main" id="{753E62AF-C00A-451D-924A-3F3C23B82756}"/>
              </a:ext>
            </a:extLst>
          </p:cNvPr>
          <p:cNvGraphicFramePr>
            <a:graphicFrameLocks noChangeAspect="1"/>
          </p:cNvGraphicFramePr>
          <p:nvPr>
            <p:extLst>
              <p:ext uri="{D42A27DB-BD31-4B8C-83A1-F6EECF244321}">
                <p14:modId xmlns:p14="http://schemas.microsoft.com/office/powerpoint/2010/main" val="21362328"/>
              </p:ext>
            </p:extLst>
          </p:nvPr>
        </p:nvGraphicFramePr>
        <p:xfrm>
          <a:off x="4046290" y="2143521"/>
          <a:ext cx="330200" cy="315912"/>
        </p:xfrm>
        <a:graphic>
          <a:graphicData uri="http://schemas.openxmlformats.org/presentationml/2006/ole">
            <mc:AlternateContent xmlns:mc="http://schemas.openxmlformats.org/markup-compatibility/2006">
              <mc:Choice xmlns:v="urn:schemas-microsoft-com:vml" Requires="v">
                <p:oleObj spid="_x0000_s3664" name="Equation" r:id="rId7" imgW="330120" imgH="317160" progId="Equation.3">
                  <p:embed/>
                </p:oleObj>
              </mc:Choice>
              <mc:Fallback>
                <p:oleObj name="Equation" r:id="rId7" imgW="330120" imgH="317160" progId="Equation.3">
                  <p:embed/>
                  <p:pic>
                    <p:nvPicPr>
                      <p:cNvPr id="10" name="Object 2">
                        <a:extLst>
                          <a:ext uri="{FF2B5EF4-FFF2-40B4-BE49-F238E27FC236}">
                            <a16:creationId xmlns:a16="http://schemas.microsoft.com/office/drawing/2014/main" id="{85671BB4-9725-4793-9EE8-F67E876E0F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6290" y="2143521"/>
                        <a:ext cx="3302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
            <a:extLst>
              <a:ext uri="{FF2B5EF4-FFF2-40B4-BE49-F238E27FC236}">
                <a16:creationId xmlns:a16="http://schemas.microsoft.com/office/drawing/2014/main" id="{4551C1F7-7F59-4596-A1AD-93DC05022B91}"/>
              </a:ext>
            </a:extLst>
          </p:cNvPr>
          <p:cNvGraphicFramePr>
            <a:graphicFrameLocks noChangeAspect="1"/>
          </p:cNvGraphicFramePr>
          <p:nvPr>
            <p:extLst>
              <p:ext uri="{D42A27DB-BD31-4B8C-83A1-F6EECF244321}">
                <p14:modId xmlns:p14="http://schemas.microsoft.com/office/powerpoint/2010/main" val="3569828086"/>
              </p:ext>
            </p:extLst>
          </p:nvPr>
        </p:nvGraphicFramePr>
        <p:xfrm>
          <a:off x="4884490" y="2219721"/>
          <a:ext cx="317500" cy="381000"/>
        </p:xfrm>
        <a:graphic>
          <a:graphicData uri="http://schemas.openxmlformats.org/presentationml/2006/ole">
            <mc:AlternateContent xmlns:mc="http://schemas.openxmlformats.org/markup-compatibility/2006">
              <mc:Choice xmlns:v="urn:schemas-microsoft-com:vml" Requires="v">
                <p:oleObj spid="_x0000_s3665" name="Equation" r:id="rId9" imgW="380880" imgH="457200" progId="Equation.3">
                  <p:embed/>
                </p:oleObj>
              </mc:Choice>
              <mc:Fallback>
                <p:oleObj name="Equation" r:id="rId9" imgW="380880" imgH="457200" progId="Equation.3">
                  <p:embed/>
                  <p:pic>
                    <p:nvPicPr>
                      <p:cNvPr id="11" name="Object 3">
                        <a:extLst>
                          <a:ext uri="{FF2B5EF4-FFF2-40B4-BE49-F238E27FC236}">
                            <a16:creationId xmlns:a16="http://schemas.microsoft.com/office/drawing/2014/main" id="{10B3CA9D-3BAD-4935-8403-6E20536F11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490" y="2219721"/>
                        <a:ext cx="317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4">
            <a:extLst>
              <a:ext uri="{FF2B5EF4-FFF2-40B4-BE49-F238E27FC236}">
                <a16:creationId xmlns:a16="http://schemas.microsoft.com/office/drawing/2014/main" id="{FF690E7E-E8F0-4401-BA35-06818D56BABD}"/>
              </a:ext>
            </a:extLst>
          </p:cNvPr>
          <p:cNvGraphicFramePr>
            <a:graphicFrameLocks noChangeAspect="1"/>
          </p:cNvGraphicFramePr>
          <p:nvPr>
            <p:extLst>
              <p:ext uri="{D42A27DB-BD31-4B8C-83A1-F6EECF244321}">
                <p14:modId xmlns:p14="http://schemas.microsoft.com/office/powerpoint/2010/main" val="2985772385"/>
              </p:ext>
            </p:extLst>
          </p:nvPr>
        </p:nvGraphicFramePr>
        <p:xfrm>
          <a:off x="3208090" y="2295921"/>
          <a:ext cx="265113" cy="252412"/>
        </p:xfrm>
        <a:graphic>
          <a:graphicData uri="http://schemas.openxmlformats.org/presentationml/2006/ole">
            <mc:AlternateContent xmlns:mc="http://schemas.openxmlformats.org/markup-compatibility/2006">
              <mc:Choice xmlns:v="urn:schemas-microsoft-com:vml" Requires="v">
                <p:oleObj spid="_x0000_s3666" name="Equation" r:id="rId11" imgW="266400" imgH="253800" progId="Equation.3">
                  <p:embed/>
                </p:oleObj>
              </mc:Choice>
              <mc:Fallback>
                <p:oleObj name="Equation" r:id="rId11" imgW="266400" imgH="253800" progId="Equation.3">
                  <p:embed/>
                  <p:pic>
                    <p:nvPicPr>
                      <p:cNvPr id="12" name="Object 4">
                        <a:extLst>
                          <a:ext uri="{FF2B5EF4-FFF2-40B4-BE49-F238E27FC236}">
                            <a16:creationId xmlns:a16="http://schemas.microsoft.com/office/drawing/2014/main" id="{8FB7A5F6-C7D9-4153-802D-9077818EA7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8090" y="2295921"/>
                        <a:ext cx="265113"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19">
            <a:extLst>
              <a:ext uri="{FF2B5EF4-FFF2-40B4-BE49-F238E27FC236}">
                <a16:creationId xmlns:a16="http://schemas.microsoft.com/office/drawing/2014/main" id="{6F5BF4FC-A979-455C-94AC-2ACD0532CB24}"/>
              </a:ext>
            </a:extLst>
          </p:cNvPr>
          <p:cNvSpPr txBox="1">
            <a:spLocks noChangeArrowheads="1"/>
          </p:cNvSpPr>
          <p:nvPr/>
        </p:nvSpPr>
        <p:spPr bwMode="auto">
          <a:xfrm>
            <a:off x="6008440" y="2600721"/>
            <a:ext cx="222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zh-CN" altLang="en-US" sz="2400" b="1"/>
              <a:t>自变量</a:t>
            </a:r>
          </a:p>
        </p:txBody>
      </p:sp>
      <p:sp>
        <p:nvSpPr>
          <p:cNvPr id="41" name="Line 20">
            <a:extLst>
              <a:ext uri="{FF2B5EF4-FFF2-40B4-BE49-F238E27FC236}">
                <a16:creationId xmlns:a16="http://schemas.microsoft.com/office/drawing/2014/main" id="{F02434AA-9A57-4F74-879F-BB417ADD56DA}"/>
              </a:ext>
            </a:extLst>
          </p:cNvPr>
          <p:cNvSpPr>
            <a:spLocks noChangeShapeType="1"/>
          </p:cNvSpPr>
          <p:nvPr/>
        </p:nvSpPr>
        <p:spPr bwMode="auto">
          <a:xfrm>
            <a:off x="1303090" y="3438921"/>
            <a:ext cx="59436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21">
            <a:extLst>
              <a:ext uri="{FF2B5EF4-FFF2-40B4-BE49-F238E27FC236}">
                <a16:creationId xmlns:a16="http://schemas.microsoft.com/office/drawing/2014/main" id="{B530FA84-A1FD-4A47-BA85-51F94D5C1176}"/>
              </a:ext>
            </a:extLst>
          </p:cNvPr>
          <p:cNvSpPr>
            <a:spLocks noChangeShapeType="1"/>
          </p:cNvSpPr>
          <p:nvPr/>
        </p:nvSpPr>
        <p:spPr bwMode="auto">
          <a:xfrm>
            <a:off x="2293690" y="3438921"/>
            <a:ext cx="387985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5">
            <a:extLst>
              <a:ext uri="{FF2B5EF4-FFF2-40B4-BE49-F238E27FC236}">
                <a16:creationId xmlns:a16="http://schemas.microsoft.com/office/drawing/2014/main" id="{0F7A6735-46AC-420A-80D0-21672A425BEA}"/>
              </a:ext>
            </a:extLst>
          </p:cNvPr>
          <p:cNvGraphicFramePr>
            <a:graphicFrameLocks noChangeAspect="1"/>
          </p:cNvGraphicFramePr>
          <p:nvPr>
            <p:extLst>
              <p:ext uri="{D42A27DB-BD31-4B8C-83A1-F6EECF244321}">
                <p14:modId xmlns:p14="http://schemas.microsoft.com/office/powerpoint/2010/main" val="836907966"/>
              </p:ext>
            </p:extLst>
          </p:nvPr>
        </p:nvGraphicFramePr>
        <p:xfrm>
          <a:off x="2217490" y="3286521"/>
          <a:ext cx="122238" cy="328612"/>
        </p:xfrm>
        <a:graphic>
          <a:graphicData uri="http://schemas.openxmlformats.org/presentationml/2006/ole">
            <mc:AlternateContent xmlns:mc="http://schemas.openxmlformats.org/markup-compatibility/2006">
              <mc:Choice xmlns:v="urn:schemas-microsoft-com:vml" Requires="v">
                <p:oleObj spid="_x0000_s3667" name="Equation" r:id="rId13" imgW="152280" imgH="406080" progId="Equation.3">
                  <p:embed/>
                </p:oleObj>
              </mc:Choice>
              <mc:Fallback>
                <p:oleObj name="Equation" r:id="rId13" imgW="152280" imgH="406080" progId="Equation.3">
                  <p:embed/>
                  <p:pic>
                    <p:nvPicPr>
                      <p:cNvPr id="16" name="Object 5">
                        <a:extLst>
                          <a:ext uri="{FF2B5EF4-FFF2-40B4-BE49-F238E27FC236}">
                            <a16:creationId xmlns:a16="http://schemas.microsoft.com/office/drawing/2014/main" id="{63E6A797-BBE8-4EC5-87F7-B01CAF4DE0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7490" y="3286521"/>
                        <a:ext cx="122238"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6">
            <a:extLst>
              <a:ext uri="{FF2B5EF4-FFF2-40B4-BE49-F238E27FC236}">
                <a16:creationId xmlns:a16="http://schemas.microsoft.com/office/drawing/2014/main" id="{FDE10A29-1840-4DC1-9E1C-CDC03CBF2A52}"/>
              </a:ext>
            </a:extLst>
          </p:cNvPr>
          <p:cNvGraphicFramePr>
            <a:graphicFrameLocks noChangeAspect="1"/>
          </p:cNvGraphicFramePr>
          <p:nvPr>
            <p:extLst>
              <p:ext uri="{D42A27DB-BD31-4B8C-83A1-F6EECF244321}">
                <p14:modId xmlns:p14="http://schemas.microsoft.com/office/powerpoint/2010/main" val="1192058654"/>
              </p:ext>
            </p:extLst>
          </p:nvPr>
        </p:nvGraphicFramePr>
        <p:xfrm>
          <a:off x="6097340" y="3238896"/>
          <a:ext cx="141288" cy="381000"/>
        </p:xfrm>
        <a:graphic>
          <a:graphicData uri="http://schemas.openxmlformats.org/presentationml/2006/ole">
            <mc:AlternateContent xmlns:mc="http://schemas.openxmlformats.org/markup-compatibility/2006">
              <mc:Choice xmlns:v="urn:schemas-microsoft-com:vml" Requires="v">
                <p:oleObj spid="_x0000_s3668" name="Equation" r:id="rId15" imgW="152280" imgH="406080" progId="Equation.3">
                  <p:embed/>
                </p:oleObj>
              </mc:Choice>
              <mc:Fallback>
                <p:oleObj name="Equation" r:id="rId15" imgW="152280" imgH="406080" progId="Equation.3">
                  <p:embed/>
                  <p:pic>
                    <p:nvPicPr>
                      <p:cNvPr id="17" name="Object 6">
                        <a:extLst>
                          <a:ext uri="{FF2B5EF4-FFF2-40B4-BE49-F238E27FC236}">
                            <a16:creationId xmlns:a16="http://schemas.microsoft.com/office/drawing/2014/main" id="{02720B3C-F1DB-4106-8CCA-301B46A9AF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7340" y="3238896"/>
                        <a:ext cx="1412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7">
            <a:extLst>
              <a:ext uri="{FF2B5EF4-FFF2-40B4-BE49-F238E27FC236}">
                <a16:creationId xmlns:a16="http://schemas.microsoft.com/office/drawing/2014/main" id="{CFB444F8-09E1-4CD4-A083-0E5B6E758D26}"/>
              </a:ext>
            </a:extLst>
          </p:cNvPr>
          <p:cNvGraphicFramePr>
            <a:graphicFrameLocks noChangeAspect="1"/>
          </p:cNvGraphicFramePr>
          <p:nvPr>
            <p:extLst>
              <p:ext uri="{D42A27DB-BD31-4B8C-83A1-F6EECF244321}">
                <p14:modId xmlns:p14="http://schemas.microsoft.com/office/powerpoint/2010/main" val="1109714876"/>
              </p:ext>
            </p:extLst>
          </p:nvPr>
        </p:nvGraphicFramePr>
        <p:xfrm>
          <a:off x="2446090" y="3515121"/>
          <a:ext cx="404813" cy="330200"/>
        </p:xfrm>
        <a:graphic>
          <a:graphicData uri="http://schemas.openxmlformats.org/presentationml/2006/ole">
            <mc:AlternateContent xmlns:mc="http://schemas.openxmlformats.org/markup-compatibility/2006">
              <mc:Choice xmlns:v="urn:schemas-microsoft-com:vml" Requires="v">
                <p:oleObj spid="_x0000_s3669" name="Equation" r:id="rId17" imgW="406080" imgH="330120" progId="Equation.3">
                  <p:embed/>
                </p:oleObj>
              </mc:Choice>
              <mc:Fallback>
                <p:oleObj name="Equation" r:id="rId17" imgW="406080" imgH="330120" progId="Equation.3">
                  <p:embed/>
                  <p:pic>
                    <p:nvPicPr>
                      <p:cNvPr id="18" name="Object 7">
                        <a:extLst>
                          <a:ext uri="{FF2B5EF4-FFF2-40B4-BE49-F238E27FC236}">
                            <a16:creationId xmlns:a16="http://schemas.microsoft.com/office/drawing/2014/main" id="{451767A6-A33A-4914-853A-7FA8F4FA2E6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6090" y="3515121"/>
                        <a:ext cx="4048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25">
            <a:extLst>
              <a:ext uri="{FF2B5EF4-FFF2-40B4-BE49-F238E27FC236}">
                <a16:creationId xmlns:a16="http://schemas.microsoft.com/office/drawing/2014/main" id="{520398DD-3A1C-4A70-9166-F6530E3C27EA}"/>
              </a:ext>
            </a:extLst>
          </p:cNvPr>
          <p:cNvSpPr>
            <a:spLocks noChangeShapeType="1"/>
          </p:cNvSpPr>
          <p:nvPr/>
        </p:nvSpPr>
        <p:spPr bwMode="auto">
          <a:xfrm flipH="1">
            <a:off x="4687640" y="2600721"/>
            <a:ext cx="4953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 name="Object 8">
            <a:extLst>
              <a:ext uri="{FF2B5EF4-FFF2-40B4-BE49-F238E27FC236}">
                <a16:creationId xmlns:a16="http://schemas.microsoft.com/office/drawing/2014/main" id="{020CEF4E-58F6-453A-9C13-7DE58ACEC0F1}"/>
              </a:ext>
            </a:extLst>
          </p:cNvPr>
          <p:cNvGraphicFramePr>
            <a:graphicFrameLocks noChangeAspect="1"/>
          </p:cNvGraphicFramePr>
          <p:nvPr>
            <p:extLst>
              <p:ext uri="{D42A27DB-BD31-4B8C-83A1-F6EECF244321}">
                <p14:modId xmlns:p14="http://schemas.microsoft.com/office/powerpoint/2010/main" val="622196898"/>
              </p:ext>
            </p:extLst>
          </p:nvPr>
        </p:nvGraphicFramePr>
        <p:xfrm>
          <a:off x="4382840" y="3457971"/>
          <a:ext cx="611188" cy="285750"/>
        </p:xfrm>
        <a:graphic>
          <a:graphicData uri="http://schemas.openxmlformats.org/presentationml/2006/ole">
            <mc:AlternateContent xmlns:mc="http://schemas.openxmlformats.org/markup-compatibility/2006">
              <mc:Choice xmlns:v="urn:schemas-microsoft-com:vml" Requires="v">
                <p:oleObj spid="_x0000_s3670" name="Equation" r:id="rId19" imgW="977760" imgH="457200" progId="Equation.3">
                  <p:embed/>
                </p:oleObj>
              </mc:Choice>
              <mc:Fallback>
                <p:oleObj name="Equation" r:id="rId19" imgW="977760" imgH="457200" progId="Equation.3">
                  <p:embed/>
                  <p:pic>
                    <p:nvPicPr>
                      <p:cNvPr id="20" name="Object 8">
                        <a:extLst>
                          <a:ext uri="{FF2B5EF4-FFF2-40B4-BE49-F238E27FC236}">
                            <a16:creationId xmlns:a16="http://schemas.microsoft.com/office/drawing/2014/main" id="{C11977D3-CFE2-46B9-9230-3B724E8C9DF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82840" y="3457971"/>
                        <a:ext cx="611188"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Line 27">
            <a:extLst>
              <a:ext uri="{FF2B5EF4-FFF2-40B4-BE49-F238E27FC236}">
                <a16:creationId xmlns:a16="http://schemas.microsoft.com/office/drawing/2014/main" id="{73E78530-DE02-4B5B-A4E0-9DBF0C4BF86B}"/>
              </a:ext>
            </a:extLst>
          </p:cNvPr>
          <p:cNvSpPr>
            <a:spLocks noChangeShapeType="1"/>
          </p:cNvSpPr>
          <p:nvPr/>
        </p:nvSpPr>
        <p:spPr bwMode="auto">
          <a:xfrm>
            <a:off x="3201740" y="2600721"/>
            <a:ext cx="6604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9" name="Object 9">
            <a:extLst>
              <a:ext uri="{FF2B5EF4-FFF2-40B4-BE49-F238E27FC236}">
                <a16:creationId xmlns:a16="http://schemas.microsoft.com/office/drawing/2014/main" id="{E5A3DF87-6CC7-4E10-A215-9A315EB70845}"/>
              </a:ext>
            </a:extLst>
          </p:cNvPr>
          <p:cNvGraphicFramePr>
            <a:graphicFrameLocks noChangeAspect="1"/>
          </p:cNvGraphicFramePr>
          <p:nvPr>
            <p:extLst>
              <p:ext uri="{D42A27DB-BD31-4B8C-83A1-F6EECF244321}">
                <p14:modId xmlns:p14="http://schemas.microsoft.com/office/powerpoint/2010/main" val="1233026003"/>
              </p:ext>
            </p:extLst>
          </p:nvPr>
        </p:nvGraphicFramePr>
        <p:xfrm>
          <a:off x="3741490" y="3515121"/>
          <a:ext cx="265113" cy="330200"/>
        </p:xfrm>
        <a:graphic>
          <a:graphicData uri="http://schemas.openxmlformats.org/presentationml/2006/ole">
            <mc:AlternateContent xmlns:mc="http://schemas.openxmlformats.org/markup-compatibility/2006">
              <mc:Choice xmlns:v="urn:schemas-microsoft-com:vml" Requires="v">
                <p:oleObj spid="_x0000_s3671" name="Equation" r:id="rId21" imgW="266400" imgH="330120" progId="Equation.3">
                  <p:embed/>
                </p:oleObj>
              </mc:Choice>
              <mc:Fallback>
                <p:oleObj name="Equation" r:id="rId21" imgW="266400" imgH="330120" progId="Equation.3">
                  <p:embed/>
                  <p:pic>
                    <p:nvPicPr>
                      <p:cNvPr id="22" name="Object 9">
                        <a:extLst>
                          <a:ext uri="{FF2B5EF4-FFF2-40B4-BE49-F238E27FC236}">
                            <a16:creationId xmlns:a16="http://schemas.microsoft.com/office/drawing/2014/main" id="{3B885B56-1581-450F-B6CA-603C4960DBD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1490" y="3515121"/>
                        <a:ext cx="2651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29">
            <a:extLst>
              <a:ext uri="{FF2B5EF4-FFF2-40B4-BE49-F238E27FC236}">
                <a16:creationId xmlns:a16="http://schemas.microsoft.com/office/drawing/2014/main" id="{E0E32D52-22B7-42C5-96FC-D4BCD63D4EB0}"/>
              </a:ext>
            </a:extLst>
          </p:cNvPr>
          <p:cNvSpPr txBox="1">
            <a:spLocks noChangeArrowheads="1"/>
          </p:cNvSpPr>
          <p:nvPr/>
        </p:nvSpPr>
        <p:spPr bwMode="auto">
          <a:xfrm>
            <a:off x="3462090" y="2753121"/>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zh-CN" altLang="en-US" sz="2400" b="1">
                <a:solidFill>
                  <a:schemeClr val="accent2"/>
                </a:solidFill>
              </a:rPr>
              <a:t>对应法则</a:t>
            </a:r>
            <a:r>
              <a:rPr kumimoji="0" lang="en-US" altLang="zh-CN" sz="2400" b="1" i="1">
                <a:solidFill>
                  <a:schemeClr val="accent2"/>
                </a:solidFill>
              </a:rPr>
              <a:t>f</a:t>
            </a:r>
            <a:endParaRPr kumimoji="0" lang="en-US" altLang="zh-CN" sz="2400" b="1" i="1"/>
          </a:p>
        </p:txBody>
      </p:sp>
      <p:sp>
        <p:nvSpPr>
          <p:cNvPr id="51" name="Text Box 30">
            <a:extLst>
              <a:ext uri="{FF2B5EF4-FFF2-40B4-BE49-F238E27FC236}">
                <a16:creationId xmlns:a16="http://schemas.microsoft.com/office/drawing/2014/main" id="{83E14428-E2DB-43AF-AF05-6E80EBF8A157}"/>
              </a:ext>
            </a:extLst>
          </p:cNvPr>
          <p:cNvSpPr txBox="1">
            <a:spLocks noChangeArrowheads="1"/>
          </p:cNvSpPr>
          <p:nvPr/>
        </p:nvSpPr>
        <p:spPr bwMode="auto">
          <a:xfrm>
            <a:off x="6173540" y="3438921"/>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zh-CN" altLang="en-US" sz="2400" b="1">
                <a:solidFill>
                  <a:schemeClr val="accent2"/>
                </a:solidFill>
              </a:rPr>
              <a:t>因变量</a:t>
            </a:r>
            <a:endParaRPr kumimoji="0" lang="zh-CN" altLang="en-US" sz="2400"/>
          </a:p>
        </p:txBody>
      </p:sp>
      <p:sp>
        <p:nvSpPr>
          <p:cNvPr id="52" name="Text Box 31">
            <a:extLst>
              <a:ext uri="{FF2B5EF4-FFF2-40B4-BE49-F238E27FC236}">
                <a16:creationId xmlns:a16="http://schemas.microsoft.com/office/drawing/2014/main" id="{377F8F14-5ADF-4FAF-B5A5-1EBA2887D14D}"/>
              </a:ext>
            </a:extLst>
          </p:cNvPr>
          <p:cNvSpPr txBox="1">
            <a:spLocks noChangeArrowheads="1"/>
          </p:cNvSpPr>
          <p:nvPr/>
        </p:nvSpPr>
        <p:spPr bwMode="auto">
          <a:xfrm>
            <a:off x="421131" y="4154473"/>
            <a:ext cx="83388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zh-CN" altLang="en-US" sz="2400" b="1" dirty="0">
                <a:ea typeface="黑体" panose="02010609060101010101" pitchFamily="49" charset="-122"/>
              </a:rPr>
              <a:t>约定</a:t>
            </a:r>
            <a:r>
              <a:rPr kumimoji="0" lang="en-US" altLang="zh-CN" sz="2400" b="1" dirty="0"/>
              <a:t>:</a:t>
            </a:r>
            <a:r>
              <a:rPr lang="zh-CN" altLang="en-US" sz="2400" b="1" dirty="0">
                <a:ea typeface="隶书" panose="02010509060101010101" pitchFamily="49" charset="-122"/>
              </a:rPr>
              <a:t>如果不考虑函数的实际意义，函数的定义域就是自变量所能取的使算式有意义的一切实数值称为函数的自然定义域</a:t>
            </a:r>
            <a:endParaRPr kumimoji="0" lang="zh-CN" altLang="en-US" sz="2400" b="1" dirty="0"/>
          </a:p>
        </p:txBody>
      </p:sp>
      <p:graphicFrame>
        <p:nvGraphicFramePr>
          <p:cNvPr id="53" name="Object 10">
            <a:extLst>
              <a:ext uri="{FF2B5EF4-FFF2-40B4-BE49-F238E27FC236}">
                <a16:creationId xmlns:a16="http://schemas.microsoft.com/office/drawing/2014/main" id="{A767B15D-639E-41E6-983C-2D003CA8CE5C}"/>
              </a:ext>
            </a:extLst>
          </p:cNvPr>
          <p:cNvGraphicFramePr>
            <a:graphicFrameLocks noChangeAspect="1"/>
          </p:cNvGraphicFramePr>
          <p:nvPr>
            <p:extLst>
              <p:ext uri="{D42A27DB-BD31-4B8C-83A1-F6EECF244321}">
                <p14:modId xmlns:p14="http://schemas.microsoft.com/office/powerpoint/2010/main" val="4230291878"/>
              </p:ext>
            </p:extLst>
          </p:nvPr>
        </p:nvGraphicFramePr>
        <p:xfrm>
          <a:off x="1096375" y="5202151"/>
          <a:ext cx="2163465" cy="370650"/>
        </p:xfrm>
        <a:graphic>
          <a:graphicData uri="http://schemas.openxmlformats.org/presentationml/2006/ole">
            <mc:AlternateContent xmlns:mc="http://schemas.openxmlformats.org/markup-compatibility/2006">
              <mc:Choice xmlns:v="urn:schemas-microsoft-com:vml" Requires="v">
                <p:oleObj spid="_x0000_s3672" name="Equation" r:id="rId23" imgW="2882880" imgH="495000" progId="Equation.3">
                  <p:embed/>
                </p:oleObj>
              </mc:Choice>
              <mc:Fallback>
                <p:oleObj name="Equation" r:id="rId23" imgW="2882880" imgH="495000" progId="Equation.3">
                  <p:embed/>
                  <p:pic>
                    <p:nvPicPr>
                      <p:cNvPr id="26" name="Object 10">
                        <a:extLst>
                          <a:ext uri="{FF2B5EF4-FFF2-40B4-BE49-F238E27FC236}">
                            <a16:creationId xmlns:a16="http://schemas.microsoft.com/office/drawing/2014/main" id="{D87981F9-372D-4A79-B91D-B90B5B0F372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96375" y="5202151"/>
                        <a:ext cx="2163465" cy="370650"/>
                      </a:xfrm>
                      <a:prstGeom prst="rect">
                        <a:avLst/>
                      </a:prstGeom>
                      <a:noFill/>
                      <a:ln>
                        <a:noFill/>
                      </a:ln>
                      <a:effectLst/>
                    </p:spPr>
                  </p:pic>
                </p:oleObj>
              </mc:Fallback>
            </mc:AlternateContent>
          </a:graphicData>
        </a:graphic>
      </p:graphicFrame>
      <p:graphicFrame>
        <p:nvGraphicFramePr>
          <p:cNvPr id="54" name="Object 11">
            <a:extLst>
              <a:ext uri="{FF2B5EF4-FFF2-40B4-BE49-F238E27FC236}">
                <a16:creationId xmlns:a16="http://schemas.microsoft.com/office/drawing/2014/main" id="{53DAB9D2-3663-4439-9169-7EC22BF55B2E}"/>
              </a:ext>
            </a:extLst>
          </p:cNvPr>
          <p:cNvGraphicFramePr>
            <a:graphicFrameLocks noChangeAspect="1"/>
          </p:cNvGraphicFramePr>
          <p:nvPr>
            <p:extLst>
              <p:ext uri="{D42A27DB-BD31-4B8C-83A1-F6EECF244321}">
                <p14:modId xmlns:p14="http://schemas.microsoft.com/office/powerpoint/2010/main" val="3515497062"/>
              </p:ext>
            </p:extLst>
          </p:nvPr>
        </p:nvGraphicFramePr>
        <p:xfrm>
          <a:off x="4160250" y="5254538"/>
          <a:ext cx="1095833" cy="303503"/>
        </p:xfrm>
        <a:graphic>
          <a:graphicData uri="http://schemas.openxmlformats.org/presentationml/2006/ole">
            <mc:AlternateContent xmlns:mc="http://schemas.openxmlformats.org/markup-compatibility/2006">
              <mc:Choice xmlns:v="urn:schemas-microsoft-com:vml" Requires="v">
                <p:oleObj spid="_x0000_s3673" name="Equation" r:id="rId25" imgW="1460160" imgH="406080" progId="Equation.3">
                  <p:embed/>
                </p:oleObj>
              </mc:Choice>
              <mc:Fallback>
                <p:oleObj name="Equation" r:id="rId25" imgW="1460160" imgH="406080" progId="Equation.3">
                  <p:embed/>
                  <p:pic>
                    <p:nvPicPr>
                      <p:cNvPr id="27" name="Object 11">
                        <a:extLst>
                          <a:ext uri="{FF2B5EF4-FFF2-40B4-BE49-F238E27FC236}">
                            <a16:creationId xmlns:a16="http://schemas.microsoft.com/office/drawing/2014/main" id="{DEE73E36-A279-4B70-AB82-000A3980123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60250" y="5254538"/>
                        <a:ext cx="1095833" cy="303503"/>
                      </a:xfrm>
                      <a:prstGeom prst="rect">
                        <a:avLst/>
                      </a:prstGeom>
                      <a:noFill/>
                      <a:ln>
                        <a:noFill/>
                      </a:ln>
                      <a:effectLst/>
                    </p:spPr>
                  </p:pic>
                </p:oleObj>
              </mc:Fallback>
            </mc:AlternateContent>
          </a:graphicData>
        </a:graphic>
      </p:graphicFrame>
      <p:graphicFrame>
        <p:nvGraphicFramePr>
          <p:cNvPr id="55" name="Object 12">
            <a:extLst>
              <a:ext uri="{FF2B5EF4-FFF2-40B4-BE49-F238E27FC236}">
                <a16:creationId xmlns:a16="http://schemas.microsoft.com/office/drawing/2014/main" id="{5F27C614-0AFC-4EBE-B4B7-4922BAF1AED0}"/>
              </a:ext>
            </a:extLst>
          </p:cNvPr>
          <p:cNvGraphicFramePr>
            <a:graphicFrameLocks noChangeAspect="1"/>
          </p:cNvGraphicFramePr>
          <p:nvPr>
            <p:extLst>
              <p:ext uri="{D42A27DB-BD31-4B8C-83A1-F6EECF244321}">
                <p14:modId xmlns:p14="http://schemas.microsoft.com/office/powerpoint/2010/main" val="877915868"/>
              </p:ext>
            </p:extLst>
          </p:nvPr>
        </p:nvGraphicFramePr>
        <p:xfrm>
          <a:off x="1083675" y="5692687"/>
          <a:ext cx="2182266" cy="666095"/>
        </p:xfrm>
        <a:graphic>
          <a:graphicData uri="http://schemas.openxmlformats.org/presentationml/2006/ole">
            <mc:AlternateContent xmlns:mc="http://schemas.openxmlformats.org/markup-compatibility/2006">
              <mc:Choice xmlns:v="urn:schemas-microsoft-com:vml" Requires="v">
                <p:oleObj spid="_x0000_s3674" name="Equation" r:id="rId27" imgW="2908080" imgH="888840" progId="Equation.3">
                  <p:embed/>
                </p:oleObj>
              </mc:Choice>
              <mc:Fallback>
                <p:oleObj name="Equation" r:id="rId27" imgW="2908080" imgH="888840" progId="Equation.3">
                  <p:embed/>
                  <p:pic>
                    <p:nvPicPr>
                      <p:cNvPr id="28" name="Object 12">
                        <a:extLst>
                          <a:ext uri="{FF2B5EF4-FFF2-40B4-BE49-F238E27FC236}">
                            <a16:creationId xmlns:a16="http://schemas.microsoft.com/office/drawing/2014/main" id="{344AC456-7B65-44D9-A60C-AD9C168CCCB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83675" y="5692687"/>
                        <a:ext cx="2182266" cy="666095"/>
                      </a:xfrm>
                      <a:prstGeom prst="rect">
                        <a:avLst/>
                      </a:prstGeom>
                      <a:noFill/>
                      <a:ln>
                        <a:noFill/>
                      </a:ln>
                      <a:effectLst/>
                    </p:spPr>
                  </p:pic>
                </p:oleObj>
              </mc:Fallback>
            </mc:AlternateContent>
          </a:graphicData>
        </a:graphic>
      </p:graphicFrame>
      <p:graphicFrame>
        <p:nvGraphicFramePr>
          <p:cNvPr id="56" name="Object 13">
            <a:extLst>
              <a:ext uri="{FF2B5EF4-FFF2-40B4-BE49-F238E27FC236}">
                <a16:creationId xmlns:a16="http://schemas.microsoft.com/office/drawing/2014/main" id="{466B0192-5FF9-43E2-BA89-BAE8755880C8}"/>
              </a:ext>
            </a:extLst>
          </p:cNvPr>
          <p:cNvGraphicFramePr>
            <a:graphicFrameLocks noChangeAspect="1"/>
          </p:cNvGraphicFramePr>
          <p:nvPr>
            <p:extLst>
              <p:ext uri="{D42A27DB-BD31-4B8C-83A1-F6EECF244321}">
                <p14:modId xmlns:p14="http://schemas.microsoft.com/office/powerpoint/2010/main" val="496621967"/>
              </p:ext>
            </p:extLst>
          </p:nvPr>
        </p:nvGraphicFramePr>
        <p:xfrm>
          <a:off x="4134850" y="5992726"/>
          <a:ext cx="1133436" cy="303503"/>
        </p:xfrm>
        <a:graphic>
          <a:graphicData uri="http://schemas.openxmlformats.org/presentationml/2006/ole">
            <mc:AlternateContent xmlns:mc="http://schemas.openxmlformats.org/markup-compatibility/2006">
              <mc:Choice xmlns:v="urn:schemas-microsoft-com:vml" Requires="v">
                <p:oleObj spid="_x0000_s3675" name="Equation" r:id="rId29" imgW="1511280" imgH="406080" progId="Equation.3">
                  <p:embed/>
                </p:oleObj>
              </mc:Choice>
              <mc:Fallback>
                <p:oleObj name="Equation" r:id="rId29" imgW="1511280" imgH="406080" progId="Equation.3">
                  <p:embed/>
                  <p:pic>
                    <p:nvPicPr>
                      <p:cNvPr id="29" name="Object 13">
                        <a:extLst>
                          <a:ext uri="{FF2B5EF4-FFF2-40B4-BE49-F238E27FC236}">
                            <a16:creationId xmlns:a16="http://schemas.microsoft.com/office/drawing/2014/main" id="{A2130B7F-2DBF-42F3-9EC1-29AB2CAB325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34850" y="5992726"/>
                        <a:ext cx="1133436" cy="3035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37732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a:extLst>
              <a:ext uri="{FF2B5EF4-FFF2-40B4-BE49-F238E27FC236}">
                <a16:creationId xmlns:a16="http://schemas.microsoft.com/office/drawing/2014/main" id="{4A8751CB-C0E9-42EB-AF29-F8C5A8FC59AA}"/>
              </a:ext>
            </a:extLst>
          </p:cNvPr>
          <p:cNvGrpSpPr>
            <a:grpSpLocks/>
          </p:cNvGrpSpPr>
          <p:nvPr/>
        </p:nvGrpSpPr>
        <p:grpSpPr bwMode="auto">
          <a:xfrm>
            <a:off x="2268538" y="765175"/>
            <a:ext cx="4325937" cy="4683125"/>
            <a:chOff x="2687" y="410"/>
            <a:chExt cx="2725" cy="2950"/>
          </a:xfrm>
        </p:grpSpPr>
        <p:sp>
          <p:nvSpPr>
            <p:cNvPr id="41989" name="Rectangle 3">
              <a:extLst>
                <a:ext uri="{FF2B5EF4-FFF2-40B4-BE49-F238E27FC236}">
                  <a16:creationId xmlns:a16="http://schemas.microsoft.com/office/drawing/2014/main" id="{9FE7E048-4755-4588-B0D4-DC8E89555198}"/>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a:latin typeface="Verdana" panose="020B0604030504040204" pitchFamily="34" charset="0"/>
              </a:endParaRPr>
            </a:p>
          </p:txBody>
        </p:sp>
        <p:grpSp>
          <p:nvGrpSpPr>
            <p:cNvPr id="41990" name="Group 4">
              <a:extLst>
                <a:ext uri="{FF2B5EF4-FFF2-40B4-BE49-F238E27FC236}">
                  <a16:creationId xmlns:a16="http://schemas.microsoft.com/office/drawing/2014/main" id="{F35B0CD3-CC71-4A5E-8901-6572D516E330}"/>
                </a:ext>
              </a:extLst>
            </p:cNvPr>
            <p:cNvGrpSpPr>
              <a:grpSpLocks/>
            </p:cNvGrpSpPr>
            <p:nvPr/>
          </p:nvGrpSpPr>
          <p:grpSpPr bwMode="auto">
            <a:xfrm>
              <a:off x="2687" y="410"/>
              <a:ext cx="2725" cy="2950"/>
              <a:chOff x="2687" y="410"/>
              <a:chExt cx="2725" cy="2950"/>
            </a:xfrm>
          </p:grpSpPr>
          <p:sp>
            <p:nvSpPr>
              <p:cNvPr id="41991" name="AutoShape 5" descr="深色木质">
                <a:extLst>
                  <a:ext uri="{FF2B5EF4-FFF2-40B4-BE49-F238E27FC236}">
                    <a16:creationId xmlns:a16="http://schemas.microsoft.com/office/drawing/2014/main" id="{3C2733D6-793B-49BB-8938-28C38B4A641E}"/>
                  </a:ext>
                </a:extLst>
              </p:cNvPr>
              <p:cNvSpPr>
                <a:spLocks noChangeArrowheads="1"/>
              </p:cNvSpPr>
              <p:nvPr/>
            </p:nvSpPr>
            <p:spPr bwMode="auto">
              <a:xfrm>
                <a:off x="2692" y="414"/>
                <a:ext cx="2720" cy="68"/>
              </a:xfrm>
              <a:custGeom>
                <a:avLst/>
                <a:gdLst>
                  <a:gd name="T0" fmla="*/ 340 w 21600"/>
                  <a:gd name="T1" fmla="*/ 0 h 21600"/>
                  <a:gd name="T2" fmla="*/ 171 w 21600"/>
                  <a:gd name="T3" fmla="*/ 0 h 21600"/>
                  <a:gd name="T4" fmla="*/ 3 w 21600"/>
                  <a:gd name="T5" fmla="*/ 0 h 21600"/>
                  <a:gd name="T6" fmla="*/ 171 w 21600"/>
                  <a:gd name="T7" fmla="*/ 0 h 21600"/>
                  <a:gd name="T8" fmla="*/ 0 60000 65536"/>
                  <a:gd name="T9" fmla="*/ 0 60000 65536"/>
                  <a:gd name="T10" fmla="*/ 0 60000 65536"/>
                  <a:gd name="T11" fmla="*/ 0 60000 65536"/>
                  <a:gd name="T12" fmla="*/ 1985 w 21600"/>
                  <a:gd name="T13" fmla="*/ 1906 h 21600"/>
                  <a:gd name="T14" fmla="*/ 19615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365" y="21600"/>
                    </a:lnTo>
                    <a:lnTo>
                      <a:pt x="21235"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1992" name="AutoShape 6" descr="深色木质">
                <a:extLst>
                  <a:ext uri="{FF2B5EF4-FFF2-40B4-BE49-F238E27FC236}">
                    <a16:creationId xmlns:a16="http://schemas.microsoft.com/office/drawing/2014/main" id="{DB21BBC8-973C-427A-9C14-361CB30031E4}"/>
                  </a:ext>
                </a:extLst>
              </p:cNvPr>
              <p:cNvSpPr>
                <a:spLocks noChangeArrowheads="1"/>
              </p:cNvSpPr>
              <p:nvPr/>
            </p:nvSpPr>
            <p:spPr bwMode="auto">
              <a:xfrm rot="-5400000">
                <a:off x="1250" y="1850"/>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82 w 21600"/>
                  <a:gd name="T13" fmla="*/ 2224 h 21600"/>
                  <a:gd name="T14" fmla="*/ 19518 w 21600"/>
                  <a:gd name="T15" fmla="*/ 19376 h 21600"/>
                </a:gdLst>
                <a:ahLst/>
                <a:cxnLst>
                  <a:cxn ang="T8">
                    <a:pos x="T0" y="T1"/>
                  </a:cxn>
                  <a:cxn ang="T9">
                    <a:pos x="T2" y="T3"/>
                  </a:cxn>
                  <a:cxn ang="T10">
                    <a:pos x="T4" y="T5"/>
                  </a:cxn>
                  <a:cxn ang="T11">
                    <a:pos x="T6" y="T7"/>
                  </a:cxn>
                </a:cxnLst>
                <a:rect l="T12" t="T13" r="T14" b="T15"/>
                <a:pathLst>
                  <a:path w="21600" h="21600">
                    <a:moveTo>
                      <a:pt x="0" y="0"/>
                    </a:moveTo>
                    <a:lnTo>
                      <a:pt x="557" y="21600"/>
                    </a:lnTo>
                    <a:lnTo>
                      <a:pt x="2104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1993" name="AutoShape 7" descr="深色木质">
                <a:extLst>
                  <a:ext uri="{FF2B5EF4-FFF2-40B4-BE49-F238E27FC236}">
                    <a16:creationId xmlns:a16="http://schemas.microsoft.com/office/drawing/2014/main" id="{8CFFE91E-AFF8-4B81-9156-A2730D860967}"/>
                  </a:ext>
                </a:extLst>
              </p:cNvPr>
              <p:cNvSpPr>
                <a:spLocks noChangeArrowheads="1"/>
              </p:cNvSpPr>
              <p:nvPr/>
            </p:nvSpPr>
            <p:spPr bwMode="auto">
              <a:xfrm rot="5400000">
                <a:off x="3904" y="1853"/>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67 w 21600"/>
                  <a:gd name="T13" fmla="*/ 1906 h 21600"/>
                  <a:gd name="T14" fmla="*/ 19533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527" y="21600"/>
                    </a:lnTo>
                    <a:lnTo>
                      <a:pt x="2107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1994" name="AutoShape 8" descr="深色木质">
                <a:extLst>
                  <a:ext uri="{FF2B5EF4-FFF2-40B4-BE49-F238E27FC236}">
                    <a16:creationId xmlns:a16="http://schemas.microsoft.com/office/drawing/2014/main" id="{C9FF1EB6-E455-4A0F-BCE0-A17FA8AD7F0A}"/>
                  </a:ext>
                </a:extLst>
              </p:cNvPr>
              <p:cNvSpPr>
                <a:spLocks noChangeArrowheads="1"/>
              </p:cNvSpPr>
              <p:nvPr/>
            </p:nvSpPr>
            <p:spPr bwMode="auto">
              <a:xfrm rot="10800000">
                <a:off x="2687" y="3290"/>
                <a:ext cx="2720" cy="68"/>
              </a:xfrm>
              <a:custGeom>
                <a:avLst/>
                <a:gdLst>
                  <a:gd name="T0" fmla="*/ 339 w 21600"/>
                  <a:gd name="T1" fmla="*/ 0 h 21600"/>
                  <a:gd name="T2" fmla="*/ 171 w 21600"/>
                  <a:gd name="T3" fmla="*/ 0 h 21600"/>
                  <a:gd name="T4" fmla="*/ 4 w 21600"/>
                  <a:gd name="T5" fmla="*/ 0 h 21600"/>
                  <a:gd name="T6" fmla="*/ 171 w 21600"/>
                  <a:gd name="T7" fmla="*/ 0 h 21600"/>
                  <a:gd name="T8" fmla="*/ 0 60000 65536"/>
                  <a:gd name="T9" fmla="*/ 0 60000 65536"/>
                  <a:gd name="T10" fmla="*/ 0 60000 65536"/>
                  <a:gd name="T11" fmla="*/ 0 60000 65536"/>
                  <a:gd name="T12" fmla="*/ 2041 w 21600"/>
                  <a:gd name="T13" fmla="*/ 1906 h 21600"/>
                  <a:gd name="T14" fmla="*/ 19559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484" y="21600"/>
                    </a:lnTo>
                    <a:lnTo>
                      <a:pt x="21116"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41987" name="Picture 9">
            <a:extLst>
              <a:ext uri="{FF2B5EF4-FFF2-40B4-BE49-F238E27FC236}">
                <a16:creationId xmlns:a16="http://schemas.microsoft.com/office/drawing/2014/main" id="{6637D6BD-1ACF-4A06-AA6F-FEF7EF0ACB19}"/>
              </a:ext>
            </a:extLst>
          </p:cNvPr>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2727325" y="1104900"/>
            <a:ext cx="3436938" cy="3960813"/>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1988" name="标题 1">
            <a:extLst>
              <a:ext uri="{FF2B5EF4-FFF2-40B4-BE49-F238E27FC236}">
                <a16:creationId xmlns:a16="http://schemas.microsoft.com/office/drawing/2014/main" id="{63CEDF01-5C24-4358-A3F8-0300E67CE4FA}"/>
              </a:ext>
            </a:extLst>
          </p:cNvPr>
          <p:cNvSpPr>
            <a:spLocks noGrp="1" noChangeArrowheads="1"/>
          </p:cNvSpPr>
          <p:nvPr>
            <p:ph type="title"/>
          </p:nvPr>
        </p:nvSpPr>
        <p:spPr/>
        <p:txBody>
          <a:bodyPr/>
          <a:lstStyle/>
          <a:p>
            <a:pPr eaLnBrk="1" hangingPunct="1"/>
            <a:endParaRPr lang="zh-CN" altLang="en-US"/>
          </a:p>
        </p:txBody>
      </p:sp>
    </p:spTree>
    <p:extLst>
      <p:ext uri="{BB962C8B-B14F-4D97-AF65-F5344CB8AC3E}">
        <p14:creationId xmlns:p14="http://schemas.microsoft.com/office/powerpoint/2010/main" val="1224389649"/>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a:extLst>
              <a:ext uri="{FF2B5EF4-FFF2-40B4-BE49-F238E27FC236}">
                <a16:creationId xmlns:a16="http://schemas.microsoft.com/office/drawing/2014/main" id="{3C2671BE-3296-4652-B0AB-A15D781CC05D}"/>
              </a:ext>
            </a:extLst>
          </p:cNvPr>
          <p:cNvGrpSpPr>
            <a:grpSpLocks/>
          </p:cNvGrpSpPr>
          <p:nvPr/>
        </p:nvGrpSpPr>
        <p:grpSpPr bwMode="auto">
          <a:xfrm>
            <a:off x="2528888" y="930275"/>
            <a:ext cx="4325937" cy="4683125"/>
            <a:chOff x="2687" y="410"/>
            <a:chExt cx="2725" cy="2950"/>
          </a:xfrm>
        </p:grpSpPr>
        <p:sp>
          <p:nvSpPr>
            <p:cNvPr id="43013" name="Rectangle 3">
              <a:extLst>
                <a:ext uri="{FF2B5EF4-FFF2-40B4-BE49-F238E27FC236}">
                  <a16:creationId xmlns:a16="http://schemas.microsoft.com/office/drawing/2014/main" id="{EC773DE4-D40C-4482-8F13-EF87C03800E6}"/>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a:latin typeface="Verdana" panose="020B0604030504040204" pitchFamily="34" charset="0"/>
              </a:endParaRPr>
            </a:p>
          </p:txBody>
        </p:sp>
        <p:grpSp>
          <p:nvGrpSpPr>
            <p:cNvPr id="43014" name="Group 4">
              <a:extLst>
                <a:ext uri="{FF2B5EF4-FFF2-40B4-BE49-F238E27FC236}">
                  <a16:creationId xmlns:a16="http://schemas.microsoft.com/office/drawing/2014/main" id="{CC3D292B-15E8-4861-91E5-0586060D1011}"/>
                </a:ext>
              </a:extLst>
            </p:cNvPr>
            <p:cNvGrpSpPr>
              <a:grpSpLocks/>
            </p:cNvGrpSpPr>
            <p:nvPr/>
          </p:nvGrpSpPr>
          <p:grpSpPr bwMode="auto">
            <a:xfrm>
              <a:off x="2687" y="410"/>
              <a:ext cx="2725" cy="2950"/>
              <a:chOff x="2687" y="410"/>
              <a:chExt cx="2725" cy="2950"/>
            </a:xfrm>
          </p:grpSpPr>
          <p:sp>
            <p:nvSpPr>
              <p:cNvPr id="43015" name="AutoShape 5" descr="深色木质">
                <a:extLst>
                  <a:ext uri="{FF2B5EF4-FFF2-40B4-BE49-F238E27FC236}">
                    <a16:creationId xmlns:a16="http://schemas.microsoft.com/office/drawing/2014/main" id="{8AF4B6C4-828C-4666-AB12-A977EF2127B6}"/>
                  </a:ext>
                </a:extLst>
              </p:cNvPr>
              <p:cNvSpPr>
                <a:spLocks noChangeArrowheads="1"/>
              </p:cNvSpPr>
              <p:nvPr/>
            </p:nvSpPr>
            <p:spPr bwMode="auto">
              <a:xfrm>
                <a:off x="2692" y="414"/>
                <a:ext cx="2720" cy="68"/>
              </a:xfrm>
              <a:custGeom>
                <a:avLst/>
                <a:gdLst>
                  <a:gd name="T0" fmla="*/ 340 w 21600"/>
                  <a:gd name="T1" fmla="*/ 0 h 21600"/>
                  <a:gd name="T2" fmla="*/ 171 w 21600"/>
                  <a:gd name="T3" fmla="*/ 0 h 21600"/>
                  <a:gd name="T4" fmla="*/ 3 w 21600"/>
                  <a:gd name="T5" fmla="*/ 0 h 21600"/>
                  <a:gd name="T6" fmla="*/ 171 w 21600"/>
                  <a:gd name="T7" fmla="*/ 0 h 21600"/>
                  <a:gd name="T8" fmla="*/ 0 60000 65536"/>
                  <a:gd name="T9" fmla="*/ 0 60000 65536"/>
                  <a:gd name="T10" fmla="*/ 0 60000 65536"/>
                  <a:gd name="T11" fmla="*/ 0 60000 65536"/>
                  <a:gd name="T12" fmla="*/ 1985 w 21600"/>
                  <a:gd name="T13" fmla="*/ 1906 h 21600"/>
                  <a:gd name="T14" fmla="*/ 19615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365" y="21600"/>
                    </a:lnTo>
                    <a:lnTo>
                      <a:pt x="21235"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3016" name="AutoShape 6" descr="深色木质">
                <a:extLst>
                  <a:ext uri="{FF2B5EF4-FFF2-40B4-BE49-F238E27FC236}">
                    <a16:creationId xmlns:a16="http://schemas.microsoft.com/office/drawing/2014/main" id="{77075479-8439-46D7-892D-1DD3599C3548}"/>
                  </a:ext>
                </a:extLst>
              </p:cNvPr>
              <p:cNvSpPr>
                <a:spLocks noChangeArrowheads="1"/>
              </p:cNvSpPr>
              <p:nvPr/>
            </p:nvSpPr>
            <p:spPr bwMode="auto">
              <a:xfrm rot="-5400000">
                <a:off x="1250" y="1850"/>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82 w 21600"/>
                  <a:gd name="T13" fmla="*/ 2224 h 21600"/>
                  <a:gd name="T14" fmla="*/ 19518 w 21600"/>
                  <a:gd name="T15" fmla="*/ 19376 h 21600"/>
                </a:gdLst>
                <a:ahLst/>
                <a:cxnLst>
                  <a:cxn ang="T8">
                    <a:pos x="T0" y="T1"/>
                  </a:cxn>
                  <a:cxn ang="T9">
                    <a:pos x="T2" y="T3"/>
                  </a:cxn>
                  <a:cxn ang="T10">
                    <a:pos x="T4" y="T5"/>
                  </a:cxn>
                  <a:cxn ang="T11">
                    <a:pos x="T6" y="T7"/>
                  </a:cxn>
                </a:cxnLst>
                <a:rect l="T12" t="T13" r="T14" b="T15"/>
                <a:pathLst>
                  <a:path w="21600" h="21600">
                    <a:moveTo>
                      <a:pt x="0" y="0"/>
                    </a:moveTo>
                    <a:lnTo>
                      <a:pt x="557" y="21600"/>
                    </a:lnTo>
                    <a:lnTo>
                      <a:pt x="2104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3017" name="AutoShape 7" descr="深色木质">
                <a:extLst>
                  <a:ext uri="{FF2B5EF4-FFF2-40B4-BE49-F238E27FC236}">
                    <a16:creationId xmlns:a16="http://schemas.microsoft.com/office/drawing/2014/main" id="{3D8010DC-F81A-4F05-81CA-B95EF85142B6}"/>
                  </a:ext>
                </a:extLst>
              </p:cNvPr>
              <p:cNvSpPr>
                <a:spLocks noChangeArrowheads="1"/>
              </p:cNvSpPr>
              <p:nvPr/>
            </p:nvSpPr>
            <p:spPr bwMode="auto">
              <a:xfrm rot="5400000">
                <a:off x="3904" y="1853"/>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67 w 21600"/>
                  <a:gd name="T13" fmla="*/ 1906 h 21600"/>
                  <a:gd name="T14" fmla="*/ 19533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527" y="21600"/>
                    </a:lnTo>
                    <a:lnTo>
                      <a:pt x="2107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3018" name="AutoShape 8" descr="深色木质">
                <a:extLst>
                  <a:ext uri="{FF2B5EF4-FFF2-40B4-BE49-F238E27FC236}">
                    <a16:creationId xmlns:a16="http://schemas.microsoft.com/office/drawing/2014/main" id="{23257DD4-CFE0-4F33-87C0-6E28176C5D83}"/>
                  </a:ext>
                </a:extLst>
              </p:cNvPr>
              <p:cNvSpPr>
                <a:spLocks noChangeArrowheads="1"/>
              </p:cNvSpPr>
              <p:nvPr/>
            </p:nvSpPr>
            <p:spPr bwMode="auto">
              <a:xfrm rot="10800000">
                <a:off x="2687" y="3290"/>
                <a:ext cx="2720" cy="68"/>
              </a:xfrm>
              <a:custGeom>
                <a:avLst/>
                <a:gdLst>
                  <a:gd name="T0" fmla="*/ 339 w 21600"/>
                  <a:gd name="T1" fmla="*/ 0 h 21600"/>
                  <a:gd name="T2" fmla="*/ 171 w 21600"/>
                  <a:gd name="T3" fmla="*/ 0 h 21600"/>
                  <a:gd name="T4" fmla="*/ 4 w 21600"/>
                  <a:gd name="T5" fmla="*/ 0 h 21600"/>
                  <a:gd name="T6" fmla="*/ 171 w 21600"/>
                  <a:gd name="T7" fmla="*/ 0 h 21600"/>
                  <a:gd name="T8" fmla="*/ 0 60000 65536"/>
                  <a:gd name="T9" fmla="*/ 0 60000 65536"/>
                  <a:gd name="T10" fmla="*/ 0 60000 65536"/>
                  <a:gd name="T11" fmla="*/ 0 60000 65536"/>
                  <a:gd name="T12" fmla="*/ 2041 w 21600"/>
                  <a:gd name="T13" fmla="*/ 1906 h 21600"/>
                  <a:gd name="T14" fmla="*/ 19559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484" y="21600"/>
                    </a:lnTo>
                    <a:lnTo>
                      <a:pt x="21116"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43011" name="Picture 9">
            <a:extLst>
              <a:ext uri="{FF2B5EF4-FFF2-40B4-BE49-F238E27FC236}">
                <a16:creationId xmlns:a16="http://schemas.microsoft.com/office/drawing/2014/main" id="{79882507-D227-462C-9128-50E2432D2145}"/>
              </a:ext>
            </a:extLst>
          </p:cNvPr>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2987675" y="1268413"/>
            <a:ext cx="3433763" cy="3957637"/>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3012" name="标题 1">
            <a:extLst>
              <a:ext uri="{FF2B5EF4-FFF2-40B4-BE49-F238E27FC236}">
                <a16:creationId xmlns:a16="http://schemas.microsoft.com/office/drawing/2014/main" id="{69EEC130-FE56-42FF-9B2E-E92D7149EF1D}"/>
              </a:ext>
            </a:extLst>
          </p:cNvPr>
          <p:cNvSpPr>
            <a:spLocks noGrp="1" noChangeArrowheads="1"/>
          </p:cNvSpPr>
          <p:nvPr>
            <p:ph type="title"/>
          </p:nvPr>
        </p:nvSpPr>
        <p:spPr/>
        <p:txBody>
          <a:bodyPr/>
          <a:lstStyle/>
          <a:p>
            <a:pPr eaLnBrk="1" hangingPunct="1"/>
            <a:endParaRPr lang="zh-CN" altLang="en-US"/>
          </a:p>
        </p:txBody>
      </p:sp>
    </p:spTree>
    <p:extLst>
      <p:ext uri="{BB962C8B-B14F-4D97-AF65-F5344CB8AC3E}">
        <p14:creationId xmlns:p14="http://schemas.microsoft.com/office/powerpoint/2010/main" val="2306335290"/>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a:extLst>
              <a:ext uri="{FF2B5EF4-FFF2-40B4-BE49-F238E27FC236}">
                <a16:creationId xmlns:a16="http://schemas.microsoft.com/office/drawing/2014/main" id="{6B516C64-B3F7-46BC-8F7F-69921C9C49B7}"/>
              </a:ext>
            </a:extLst>
          </p:cNvPr>
          <p:cNvGrpSpPr>
            <a:grpSpLocks/>
          </p:cNvGrpSpPr>
          <p:nvPr/>
        </p:nvGrpSpPr>
        <p:grpSpPr bwMode="auto">
          <a:xfrm>
            <a:off x="2528888" y="1003300"/>
            <a:ext cx="4325937" cy="4683125"/>
            <a:chOff x="2687" y="410"/>
            <a:chExt cx="2725" cy="2950"/>
          </a:xfrm>
        </p:grpSpPr>
        <p:sp>
          <p:nvSpPr>
            <p:cNvPr id="44037" name="Rectangle 3">
              <a:extLst>
                <a:ext uri="{FF2B5EF4-FFF2-40B4-BE49-F238E27FC236}">
                  <a16:creationId xmlns:a16="http://schemas.microsoft.com/office/drawing/2014/main" id="{6A6EA7F4-DB10-448C-A81B-0B5EB1288077}"/>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a:latin typeface="Verdana" panose="020B0604030504040204" pitchFamily="34" charset="0"/>
              </a:endParaRPr>
            </a:p>
          </p:txBody>
        </p:sp>
        <p:grpSp>
          <p:nvGrpSpPr>
            <p:cNvPr id="44038" name="Group 4">
              <a:extLst>
                <a:ext uri="{FF2B5EF4-FFF2-40B4-BE49-F238E27FC236}">
                  <a16:creationId xmlns:a16="http://schemas.microsoft.com/office/drawing/2014/main" id="{6BDA14FC-4150-4FC8-8787-8311D7A0D1AB}"/>
                </a:ext>
              </a:extLst>
            </p:cNvPr>
            <p:cNvGrpSpPr>
              <a:grpSpLocks/>
            </p:cNvGrpSpPr>
            <p:nvPr/>
          </p:nvGrpSpPr>
          <p:grpSpPr bwMode="auto">
            <a:xfrm>
              <a:off x="2687" y="410"/>
              <a:ext cx="2725" cy="2950"/>
              <a:chOff x="2687" y="410"/>
              <a:chExt cx="2725" cy="2950"/>
            </a:xfrm>
          </p:grpSpPr>
          <p:sp>
            <p:nvSpPr>
              <p:cNvPr id="44039" name="AutoShape 5" descr="深色木质">
                <a:extLst>
                  <a:ext uri="{FF2B5EF4-FFF2-40B4-BE49-F238E27FC236}">
                    <a16:creationId xmlns:a16="http://schemas.microsoft.com/office/drawing/2014/main" id="{207EF02B-3C60-4AB2-BFAD-CBB29269C07F}"/>
                  </a:ext>
                </a:extLst>
              </p:cNvPr>
              <p:cNvSpPr>
                <a:spLocks noChangeArrowheads="1"/>
              </p:cNvSpPr>
              <p:nvPr/>
            </p:nvSpPr>
            <p:spPr bwMode="auto">
              <a:xfrm>
                <a:off x="2692" y="414"/>
                <a:ext cx="2720" cy="68"/>
              </a:xfrm>
              <a:custGeom>
                <a:avLst/>
                <a:gdLst>
                  <a:gd name="T0" fmla="*/ 340 w 21600"/>
                  <a:gd name="T1" fmla="*/ 0 h 21600"/>
                  <a:gd name="T2" fmla="*/ 171 w 21600"/>
                  <a:gd name="T3" fmla="*/ 0 h 21600"/>
                  <a:gd name="T4" fmla="*/ 3 w 21600"/>
                  <a:gd name="T5" fmla="*/ 0 h 21600"/>
                  <a:gd name="T6" fmla="*/ 171 w 21600"/>
                  <a:gd name="T7" fmla="*/ 0 h 21600"/>
                  <a:gd name="T8" fmla="*/ 0 60000 65536"/>
                  <a:gd name="T9" fmla="*/ 0 60000 65536"/>
                  <a:gd name="T10" fmla="*/ 0 60000 65536"/>
                  <a:gd name="T11" fmla="*/ 0 60000 65536"/>
                  <a:gd name="T12" fmla="*/ 1985 w 21600"/>
                  <a:gd name="T13" fmla="*/ 1906 h 21600"/>
                  <a:gd name="T14" fmla="*/ 19615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365" y="21600"/>
                    </a:lnTo>
                    <a:lnTo>
                      <a:pt x="21235"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4040" name="AutoShape 6" descr="深色木质">
                <a:extLst>
                  <a:ext uri="{FF2B5EF4-FFF2-40B4-BE49-F238E27FC236}">
                    <a16:creationId xmlns:a16="http://schemas.microsoft.com/office/drawing/2014/main" id="{DEB15A46-8522-4C37-8410-712DF0144978}"/>
                  </a:ext>
                </a:extLst>
              </p:cNvPr>
              <p:cNvSpPr>
                <a:spLocks noChangeArrowheads="1"/>
              </p:cNvSpPr>
              <p:nvPr/>
            </p:nvSpPr>
            <p:spPr bwMode="auto">
              <a:xfrm rot="-5400000">
                <a:off x="1250" y="1850"/>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82 w 21600"/>
                  <a:gd name="T13" fmla="*/ 2224 h 21600"/>
                  <a:gd name="T14" fmla="*/ 19518 w 21600"/>
                  <a:gd name="T15" fmla="*/ 19376 h 21600"/>
                </a:gdLst>
                <a:ahLst/>
                <a:cxnLst>
                  <a:cxn ang="T8">
                    <a:pos x="T0" y="T1"/>
                  </a:cxn>
                  <a:cxn ang="T9">
                    <a:pos x="T2" y="T3"/>
                  </a:cxn>
                  <a:cxn ang="T10">
                    <a:pos x="T4" y="T5"/>
                  </a:cxn>
                  <a:cxn ang="T11">
                    <a:pos x="T6" y="T7"/>
                  </a:cxn>
                </a:cxnLst>
                <a:rect l="T12" t="T13" r="T14" b="T15"/>
                <a:pathLst>
                  <a:path w="21600" h="21600">
                    <a:moveTo>
                      <a:pt x="0" y="0"/>
                    </a:moveTo>
                    <a:lnTo>
                      <a:pt x="557" y="21600"/>
                    </a:lnTo>
                    <a:lnTo>
                      <a:pt x="2104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4041" name="AutoShape 7" descr="深色木质">
                <a:extLst>
                  <a:ext uri="{FF2B5EF4-FFF2-40B4-BE49-F238E27FC236}">
                    <a16:creationId xmlns:a16="http://schemas.microsoft.com/office/drawing/2014/main" id="{77201A96-2744-456E-8B0A-CC702467961F}"/>
                  </a:ext>
                </a:extLst>
              </p:cNvPr>
              <p:cNvSpPr>
                <a:spLocks noChangeArrowheads="1"/>
              </p:cNvSpPr>
              <p:nvPr/>
            </p:nvSpPr>
            <p:spPr bwMode="auto">
              <a:xfrm rot="5400000">
                <a:off x="3904" y="1853"/>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67 w 21600"/>
                  <a:gd name="T13" fmla="*/ 1906 h 21600"/>
                  <a:gd name="T14" fmla="*/ 19533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527" y="21600"/>
                    </a:lnTo>
                    <a:lnTo>
                      <a:pt x="2107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4042" name="AutoShape 8" descr="深色木质">
                <a:extLst>
                  <a:ext uri="{FF2B5EF4-FFF2-40B4-BE49-F238E27FC236}">
                    <a16:creationId xmlns:a16="http://schemas.microsoft.com/office/drawing/2014/main" id="{B286D3C7-648B-4149-9451-A1DFE3E63E63}"/>
                  </a:ext>
                </a:extLst>
              </p:cNvPr>
              <p:cNvSpPr>
                <a:spLocks noChangeArrowheads="1"/>
              </p:cNvSpPr>
              <p:nvPr/>
            </p:nvSpPr>
            <p:spPr bwMode="auto">
              <a:xfrm rot="10800000">
                <a:off x="2687" y="3290"/>
                <a:ext cx="2720" cy="68"/>
              </a:xfrm>
              <a:custGeom>
                <a:avLst/>
                <a:gdLst>
                  <a:gd name="T0" fmla="*/ 339 w 21600"/>
                  <a:gd name="T1" fmla="*/ 0 h 21600"/>
                  <a:gd name="T2" fmla="*/ 171 w 21600"/>
                  <a:gd name="T3" fmla="*/ 0 h 21600"/>
                  <a:gd name="T4" fmla="*/ 4 w 21600"/>
                  <a:gd name="T5" fmla="*/ 0 h 21600"/>
                  <a:gd name="T6" fmla="*/ 171 w 21600"/>
                  <a:gd name="T7" fmla="*/ 0 h 21600"/>
                  <a:gd name="T8" fmla="*/ 0 60000 65536"/>
                  <a:gd name="T9" fmla="*/ 0 60000 65536"/>
                  <a:gd name="T10" fmla="*/ 0 60000 65536"/>
                  <a:gd name="T11" fmla="*/ 0 60000 65536"/>
                  <a:gd name="T12" fmla="*/ 2041 w 21600"/>
                  <a:gd name="T13" fmla="*/ 1906 h 21600"/>
                  <a:gd name="T14" fmla="*/ 19559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484" y="21600"/>
                    </a:lnTo>
                    <a:lnTo>
                      <a:pt x="21116"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44035" name="Picture 9">
            <a:extLst>
              <a:ext uri="{FF2B5EF4-FFF2-40B4-BE49-F238E27FC236}">
                <a16:creationId xmlns:a16="http://schemas.microsoft.com/office/drawing/2014/main" id="{721B5D10-E054-46C5-89D6-25ABB46729B8}"/>
              </a:ext>
            </a:extLst>
          </p:cNvPr>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2987675" y="1341438"/>
            <a:ext cx="3425825" cy="3957637"/>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4036" name="标题 1">
            <a:extLst>
              <a:ext uri="{FF2B5EF4-FFF2-40B4-BE49-F238E27FC236}">
                <a16:creationId xmlns:a16="http://schemas.microsoft.com/office/drawing/2014/main" id="{EBBF4A40-0461-405F-A071-F4EE0345873B}"/>
              </a:ext>
            </a:extLst>
          </p:cNvPr>
          <p:cNvSpPr>
            <a:spLocks noGrp="1" noChangeArrowheads="1"/>
          </p:cNvSpPr>
          <p:nvPr>
            <p:ph type="title"/>
          </p:nvPr>
        </p:nvSpPr>
        <p:spPr/>
        <p:txBody>
          <a:bodyPr/>
          <a:lstStyle/>
          <a:p>
            <a:pPr eaLnBrk="1" hangingPunct="1"/>
            <a:endParaRPr lang="zh-CN" altLang="en-US"/>
          </a:p>
        </p:txBody>
      </p:sp>
    </p:spTree>
    <p:extLst>
      <p:ext uri="{BB962C8B-B14F-4D97-AF65-F5344CB8AC3E}">
        <p14:creationId xmlns:p14="http://schemas.microsoft.com/office/powerpoint/2010/main" val="3406730805"/>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a:extLst>
              <a:ext uri="{FF2B5EF4-FFF2-40B4-BE49-F238E27FC236}">
                <a16:creationId xmlns:a16="http://schemas.microsoft.com/office/drawing/2014/main" id="{EB57B3DD-FF23-4E62-A6C4-0734C2D2E872}"/>
              </a:ext>
            </a:extLst>
          </p:cNvPr>
          <p:cNvGrpSpPr>
            <a:grpSpLocks/>
          </p:cNvGrpSpPr>
          <p:nvPr/>
        </p:nvGrpSpPr>
        <p:grpSpPr bwMode="auto">
          <a:xfrm>
            <a:off x="2600325" y="1000125"/>
            <a:ext cx="4325938" cy="4683125"/>
            <a:chOff x="960" y="432"/>
            <a:chExt cx="2725" cy="2950"/>
          </a:xfrm>
        </p:grpSpPr>
        <p:sp>
          <p:nvSpPr>
            <p:cNvPr id="45061" name="Rectangle 3">
              <a:extLst>
                <a:ext uri="{FF2B5EF4-FFF2-40B4-BE49-F238E27FC236}">
                  <a16:creationId xmlns:a16="http://schemas.microsoft.com/office/drawing/2014/main" id="{B61F1ECA-2CD1-4016-B70F-BAC18FA42640}"/>
                </a:ext>
              </a:extLst>
            </p:cNvPr>
            <p:cNvSpPr>
              <a:spLocks noChangeArrowheads="1"/>
            </p:cNvSpPr>
            <p:nvPr/>
          </p:nvSpPr>
          <p:spPr bwMode="auto">
            <a:xfrm>
              <a:off x="1013" y="454"/>
              <a:ext cx="2640" cy="288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375D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a:latin typeface="Verdana" panose="020B0604030504040204" pitchFamily="34" charset="0"/>
              </a:endParaRPr>
            </a:p>
          </p:txBody>
        </p:sp>
        <p:grpSp>
          <p:nvGrpSpPr>
            <p:cNvPr id="45062" name="Group 4">
              <a:extLst>
                <a:ext uri="{FF2B5EF4-FFF2-40B4-BE49-F238E27FC236}">
                  <a16:creationId xmlns:a16="http://schemas.microsoft.com/office/drawing/2014/main" id="{75CCD1F3-8115-4255-8DB8-CC9602D48115}"/>
                </a:ext>
              </a:extLst>
            </p:cNvPr>
            <p:cNvGrpSpPr>
              <a:grpSpLocks/>
            </p:cNvGrpSpPr>
            <p:nvPr/>
          </p:nvGrpSpPr>
          <p:grpSpPr bwMode="auto">
            <a:xfrm>
              <a:off x="960" y="432"/>
              <a:ext cx="2725" cy="2950"/>
              <a:chOff x="2687" y="410"/>
              <a:chExt cx="2725" cy="2950"/>
            </a:xfrm>
          </p:grpSpPr>
          <p:sp>
            <p:nvSpPr>
              <p:cNvPr id="45063" name="AutoShape 5" descr="深色木质">
                <a:extLst>
                  <a:ext uri="{FF2B5EF4-FFF2-40B4-BE49-F238E27FC236}">
                    <a16:creationId xmlns:a16="http://schemas.microsoft.com/office/drawing/2014/main" id="{E4EB49C2-0B76-41BE-81FF-F681EAFC9E5C}"/>
                  </a:ext>
                </a:extLst>
              </p:cNvPr>
              <p:cNvSpPr>
                <a:spLocks noChangeArrowheads="1"/>
              </p:cNvSpPr>
              <p:nvPr/>
            </p:nvSpPr>
            <p:spPr bwMode="auto">
              <a:xfrm>
                <a:off x="2692" y="414"/>
                <a:ext cx="2720" cy="68"/>
              </a:xfrm>
              <a:custGeom>
                <a:avLst/>
                <a:gdLst>
                  <a:gd name="T0" fmla="*/ 340 w 21600"/>
                  <a:gd name="T1" fmla="*/ 0 h 21600"/>
                  <a:gd name="T2" fmla="*/ 171 w 21600"/>
                  <a:gd name="T3" fmla="*/ 0 h 21600"/>
                  <a:gd name="T4" fmla="*/ 3 w 21600"/>
                  <a:gd name="T5" fmla="*/ 0 h 21600"/>
                  <a:gd name="T6" fmla="*/ 171 w 21600"/>
                  <a:gd name="T7" fmla="*/ 0 h 21600"/>
                  <a:gd name="T8" fmla="*/ 0 60000 65536"/>
                  <a:gd name="T9" fmla="*/ 0 60000 65536"/>
                  <a:gd name="T10" fmla="*/ 0 60000 65536"/>
                  <a:gd name="T11" fmla="*/ 0 60000 65536"/>
                  <a:gd name="T12" fmla="*/ 1985 w 21600"/>
                  <a:gd name="T13" fmla="*/ 1906 h 21600"/>
                  <a:gd name="T14" fmla="*/ 19615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365" y="21600"/>
                    </a:lnTo>
                    <a:lnTo>
                      <a:pt x="21235"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zh-CN" altLang="en-US"/>
              </a:p>
            </p:txBody>
          </p:sp>
          <p:sp>
            <p:nvSpPr>
              <p:cNvPr id="45064" name="AutoShape 6" descr="深色木质">
                <a:extLst>
                  <a:ext uri="{FF2B5EF4-FFF2-40B4-BE49-F238E27FC236}">
                    <a16:creationId xmlns:a16="http://schemas.microsoft.com/office/drawing/2014/main" id="{A077D346-0C67-44D5-9D10-B07E60238F1A}"/>
                  </a:ext>
                </a:extLst>
              </p:cNvPr>
              <p:cNvSpPr>
                <a:spLocks noChangeArrowheads="1"/>
              </p:cNvSpPr>
              <p:nvPr/>
            </p:nvSpPr>
            <p:spPr bwMode="auto">
              <a:xfrm rot="-5400000">
                <a:off x="1250" y="1850"/>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82 w 21600"/>
                  <a:gd name="T13" fmla="*/ 2224 h 21600"/>
                  <a:gd name="T14" fmla="*/ 19518 w 21600"/>
                  <a:gd name="T15" fmla="*/ 19376 h 21600"/>
                </a:gdLst>
                <a:ahLst/>
                <a:cxnLst>
                  <a:cxn ang="T8">
                    <a:pos x="T0" y="T1"/>
                  </a:cxn>
                  <a:cxn ang="T9">
                    <a:pos x="T2" y="T3"/>
                  </a:cxn>
                  <a:cxn ang="T10">
                    <a:pos x="T4" y="T5"/>
                  </a:cxn>
                  <a:cxn ang="T11">
                    <a:pos x="T6" y="T7"/>
                  </a:cxn>
                </a:cxnLst>
                <a:rect l="T12" t="T13" r="T14" b="T15"/>
                <a:pathLst>
                  <a:path w="21600" h="21600">
                    <a:moveTo>
                      <a:pt x="0" y="0"/>
                    </a:moveTo>
                    <a:lnTo>
                      <a:pt x="557" y="21600"/>
                    </a:lnTo>
                    <a:lnTo>
                      <a:pt x="2104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zh-CN" altLang="en-US"/>
              </a:p>
            </p:txBody>
          </p:sp>
          <p:sp>
            <p:nvSpPr>
              <p:cNvPr id="45065" name="AutoShape 7" descr="深色木质">
                <a:extLst>
                  <a:ext uri="{FF2B5EF4-FFF2-40B4-BE49-F238E27FC236}">
                    <a16:creationId xmlns:a16="http://schemas.microsoft.com/office/drawing/2014/main" id="{F83D87AA-5482-4ED8-BE06-FA445B9D4C00}"/>
                  </a:ext>
                </a:extLst>
              </p:cNvPr>
              <p:cNvSpPr>
                <a:spLocks noChangeArrowheads="1"/>
              </p:cNvSpPr>
              <p:nvPr/>
            </p:nvSpPr>
            <p:spPr bwMode="auto">
              <a:xfrm rot="5400000">
                <a:off x="3904" y="1853"/>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67 w 21600"/>
                  <a:gd name="T13" fmla="*/ 1906 h 21600"/>
                  <a:gd name="T14" fmla="*/ 19533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527" y="21600"/>
                    </a:lnTo>
                    <a:lnTo>
                      <a:pt x="2107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zh-CN" altLang="en-US"/>
              </a:p>
            </p:txBody>
          </p:sp>
          <p:sp>
            <p:nvSpPr>
              <p:cNvPr id="45066" name="AutoShape 8" descr="深色木质">
                <a:extLst>
                  <a:ext uri="{FF2B5EF4-FFF2-40B4-BE49-F238E27FC236}">
                    <a16:creationId xmlns:a16="http://schemas.microsoft.com/office/drawing/2014/main" id="{16410D70-F7FB-4292-B6F1-87BFDE5B1F1C}"/>
                  </a:ext>
                </a:extLst>
              </p:cNvPr>
              <p:cNvSpPr>
                <a:spLocks noChangeArrowheads="1"/>
              </p:cNvSpPr>
              <p:nvPr/>
            </p:nvSpPr>
            <p:spPr bwMode="auto">
              <a:xfrm rot="10800000">
                <a:off x="2687" y="3290"/>
                <a:ext cx="2720" cy="68"/>
              </a:xfrm>
              <a:custGeom>
                <a:avLst/>
                <a:gdLst>
                  <a:gd name="T0" fmla="*/ 339 w 21600"/>
                  <a:gd name="T1" fmla="*/ 0 h 21600"/>
                  <a:gd name="T2" fmla="*/ 171 w 21600"/>
                  <a:gd name="T3" fmla="*/ 0 h 21600"/>
                  <a:gd name="T4" fmla="*/ 4 w 21600"/>
                  <a:gd name="T5" fmla="*/ 0 h 21600"/>
                  <a:gd name="T6" fmla="*/ 171 w 21600"/>
                  <a:gd name="T7" fmla="*/ 0 h 21600"/>
                  <a:gd name="T8" fmla="*/ 0 60000 65536"/>
                  <a:gd name="T9" fmla="*/ 0 60000 65536"/>
                  <a:gd name="T10" fmla="*/ 0 60000 65536"/>
                  <a:gd name="T11" fmla="*/ 0 60000 65536"/>
                  <a:gd name="T12" fmla="*/ 2041 w 21600"/>
                  <a:gd name="T13" fmla="*/ 1906 h 21600"/>
                  <a:gd name="T14" fmla="*/ 19559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484" y="21600"/>
                    </a:lnTo>
                    <a:lnTo>
                      <a:pt x="21116"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zh-CN" altLang="en-US"/>
              </a:p>
            </p:txBody>
          </p:sp>
        </p:grpSp>
      </p:grpSp>
      <p:pic>
        <p:nvPicPr>
          <p:cNvPr id="45059" name="Picture 9">
            <a:extLst>
              <a:ext uri="{FF2B5EF4-FFF2-40B4-BE49-F238E27FC236}">
                <a16:creationId xmlns:a16="http://schemas.microsoft.com/office/drawing/2014/main" id="{D6EABB3A-03ED-4C39-BDC8-AEE3246D1EB0}"/>
              </a:ext>
            </a:extLst>
          </p:cNvPr>
          <p:cNvPicPr>
            <a:picLocks noChangeAspect="1" noChangeArrowheads="1"/>
          </p:cNvPicPr>
          <p:nvPr/>
        </p:nvPicPr>
        <p:blipFill>
          <a:blip r:embed="rId3">
            <a:lum contrast="100000"/>
            <a:grayscl/>
            <a:extLst>
              <a:ext uri="{28A0092B-C50C-407E-A947-70E740481C1C}">
                <a14:useLocalDpi xmlns:a14="http://schemas.microsoft.com/office/drawing/2010/main" val="0"/>
              </a:ext>
            </a:extLst>
          </a:blip>
          <a:srcRect/>
          <a:stretch>
            <a:fillRect/>
          </a:stretch>
        </p:blipFill>
        <p:spPr bwMode="auto">
          <a:xfrm>
            <a:off x="3059113" y="1341438"/>
            <a:ext cx="3429000" cy="3956050"/>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5060" name="标题 1">
            <a:extLst>
              <a:ext uri="{FF2B5EF4-FFF2-40B4-BE49-F238E27FC236}">
                <a16:creationId xmlns:a16="http://schemas.microsoft.com/office/drawing/2014/main" id="{2836D7A6-AD60-46CD-AB0A-839F0C19253A}"/>
              </a:ext>
            </a:extLst>
          </p:cNvPr>
          <p:cNvSpPr>
            <a:spLocks noGrp="1" noChangeArrowheads="1"/>
          </p:cNvSpPr>
          <p:nvPr>
            <p:ph type="title"/>
          </p:nvPr>
        </p:nvSpPr>
        <p:spPr/>
        <p:txBody>
          <a:bodyPr/>
          <a:lstStyle/>
          <a:p>
            <a:pPr eaLnBrk="1" hangingPunct="1"/>
            <a:endParaRPr lang="zh-CN" altLang="en-US"/>
          </a:p>
        </p:txBody>
      </p:sp>
    </p:spTree>
    <p:extLst>
      <p:ext uri="{BB962C8B-B14F-4D97-AF65-F5344CB8AC3E}">
        <p14:creationId xmlns:p14="http://schemas.microsoft.com/office/powerpoint/2010/main" val="3362329423"/>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a:extLst>
              <a:ext uri="{FF2B5EF4-FFF2-40B4-BE49-F238E27FC236}">
                <a16:creationId xmlns:a16="http://schemas.microsoft.com/office/drawing/2014/main" id="{88B85CCD-3474-457A-954F-237C514E83EB}"/>
              </a:ext>
            </a:extLst>
          </p:cNvPr>
          <p:cNvGrpSpPr>
            <a:grpSpLocks/>
          </p:cNvGrpSpPr>
          <p:nvPr/>
        </p:nvGrpSpPr>
        <p:grpSpPr bwMode="auto">
          <a:xfrm>
            <a:off x="2241550" y="857250"/>
            <a:ext cx="4325938" cy="4683125"/>
            <a:chOff x="2687" y="410"/>
            <a:chExt cx="2725" cy="2950"/>
          </a:xfrm>
        </p:grpSpPr>
        <p:sp>
          <p:nvSpPr>
            <p:cNvPr id="46085" name="Rectangle 3">
              <a:extLst>
                <a:ext uri="{FF2B5EF4-FFF2-40B4-BE49-F238E27FC236}">
                  <a16:creationId xmlns:a16="http://schemas.microsoft.com/office/drawing/2014/main" id="{92959130-CE90-4809-8F44-CC63563037B7}"/>
                </a:ext>
              </a:extLst>
            </p:cNvPr>
            <p:cNvSpPr>
              <a:spLocks noChangeArrowheads="1"/>
            </p:cNvSpPr>
            <p:nvPr/>
          </p:nvSpPr>
          <p:spPr bwMode="auto">
            <a:xfrm>
              <a:off x="2740" y="432"/>
              <a:ext cx="2640" cy="288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a:latin typeface="Verdana" panose="020B0604030504040204" pitchFamily="34" charset="0"/>
              </a:endParaRPr>
            </a:p>
          </p:txBody>
        </p:sp>
        <p:grpSp>
          <p:nvGrpSpPr>
            <p:cNvPr id="46086" name="Group 4">
              <a:extLst>
                <a:ext uri="{FF2B5EF4-FFF2-40B4-BE49-F238E27FC236}">
                  <a16:creationId xmlns:a16="http://schemas.microsoft.com/office/drawing/2014/main" id="{400AC127-2157-4963-8C90-A1355DFB484A}"/>
                </a:ext>
              </a:extLst>
            </p:cNvPr>
            <p:cNvGrpSpPr>
              <a:grpSpLocks/>
            </p:cNvGrpSpPr>
            <p:nvPr/>
          </p:nvGrpSpPr>
          <p:grpSpPr bwMode="auto">
            <a:xfrm>
              <a:off x="2687" y="410"/>
              <a:ext cx="2725" cy="2950"/>
              <a:chOff x="2687" y="410"/>
              <a:chExt cx="2725" cy="2950"/>
            </a:xfrm>
          </p:grpSpPr>
          <p:sp>
            <p:nvSpPr>
              <p:cNvPr id="46087" name="AutoShape 5" descr="深色木质">
                <a:extLst>
                  <a:ext uri="{FF2B5EF4-FFF2-40B4-BE49-F238E27FC236}">
                    <a16:creationId xmlns:a16="http://schemas.microsoft.com/office/drawing/2014/main" id="{55DFF00C-D952-44CF-9F5D-4371C604B5C7}"/>
                  </a:ext>
                </a:extLst>
              </p:cNvPr>
              <p:cNvSpPr>
                <a:spLocks noChangeArrowheads="1"/>
              </p:cNvSpPr>
              <p:nvPr/>
            </p:nvSpPr>
            <p:spPr bwMode="auto">
              <a:xfrm>
                <a:off x="2692" y="414"/>
                <a:ext cx="2720" cy="68"/>
              </a:xfrm>
              <a:custGeom>
                <a:avLst/>
                <a:gdLst>
                  <a:gd name="T0" fmla="*/ 340 w 21600"/>
                  <a:gd name="T1" fmla="*/ 0 h 21600"/>
                  <a:gd name="T2" fmla="*/ 171 w 21600"/>
                  <a:gd name="T3" fmla="*/ 0 h 21600"/>
                  <a:gd name="T4" fmla="*/ 3 w 21600"/>
                  <a:gd name="T5" fmla="*/ 0 h 21600"/>
                  <a:gd name="T6" fmla="*/ 171 w 21600"/>
                  <a:gd name="T7" fmla="*/ 0 h 21600"/>
                  <a:gd name="T8" fmla="*/ 0 60000 65536"/>
                  <a:gd name="T9" fmla="*/ 0 60000 65536"/>
                  <a:gd name="T10" fmla="*/ 0 60000 65536"/>
                  <a:gd name="T11" fmla="*/ 0 60000 65536"/>
                  <a:gd name="T12" fmla="*/ 1985 w 21600"/>
                  <a:gd name="T13" fmla="*/ 1906 h 21600"/>
                  <a:gd name="T14" fmla="*/ 19615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365" y="21600"/>
                    </a:lnTo>
                    <a:lnTo>
                      <a:pt x="21235"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6088" name="AutoShape 6" descr="深色木质">
                <a:extLst>
                  <a:ext uri="{FF2B5EF4-FFF2-40B4-BE49-F238E27FC236}">
                    <a16:creationId xmlns:a16="http://schemas.microsoft.com/office/drawing/2014/main" id="{7DBC6851-5D8A-404A-A684-B3F2000B8B1F}"/>
                  </a:ext>
                </a:extLst>
              </p:cNvPr>
              <p:cNvSpPr>
                <a:spLocks noChangeArrowheads="1"/>
              </p:cNvSpPr>
              <p:nvPr/>
            </p:nvSpPr>
            <p:spPr bwMode="auto">
              <a:xfrm rot="-5400000">
                <a:off x="1250" y="1850"/>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82 w 21600"/>
                  <a:gd name="T13" fmla="*/ 2224 h 21600"/>
                  <a:gd name="T14" fmla="*/ 19518 w 21600"/>
                  <a:gd name="T15" fmla="*/ 19376 h 21600"/>
                </a:gdLst>
                <a:ahLst/>
                <a:cxnLst>
                  <a:cxn ang="T8">
                    <a:pos x="T0" y="T1"/>
                  </a:cxn>
                  <a:cxn ang="T9">
                    <a:pos x="T2" y="T3"/>
                  </a:cxn>
                  <a:cxn ang="T10">
                    <a:pos x="T4" y="T5"/>
                  </a:cxn>
                  <a:cxn ang="T11">
                    <a:pos x="T6" y="T7"/>
                  </a:cxn>
                </a:cxnLst>
                <a:rect l="T12" t="T13" r="T14" b="T15"/>
                <a:pathLst>
                  <a:path w="21600" h="21600">
                    <a:moveTo>
                      <a:pt x="0" y="0"/>
                    </a:moveTo>
                    <a:lnTo>
                      <a:pt x="557" y="21600"/>
                    </a:lnTo>
                    <a:lnTo>
                      <a:pt x="2104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6089" name="AutoShape 7" descr="深色木质">
                <a:extLst>
                  <a:ext uri="{FF2B5EF4-FFF2-40B4-BE49-F238E27FC236}">
                    <a16:creationId xmlns:a16="http://schemas.microsoft.com/office/drawing/2014/main" id="{2CA4879C-CA3D-44BB-8370-78C2A3E3956F}"/>
                  </a:ext>
                </a:extLst>
              </p:cNvPr>
              <p:cNvSpPr>
                <a:spLocks noChangeArrowheads="1"/>
              </p:cNvSpPr>
              <p:nvPr/>
            </p:nvSpPr>
            <p:spPr bwMode="auto">
              <a:xfrm rot="5400000">
                <a:off x="3904" y="1853"/>
                <a:ext cx="2947" cy="68"/>
              </a:xfrm>
              <a:custGeom>
                <a:avLst/>
                <a:gdLst>
                  <a:gd name="T0" fmla="*/ 397 w 21600"/>
                  <a:gd name="T1" fmla="*/ 0 h 21600"/>
                  <a:gd name="T2" fmla="*/ 201 w 21600"/>
                  <a:gd name="T3" fmla="*/ 0 h 21600"/>
                  <a:gd name="T4" fmla="*/ 5 w 21600"/>
                  <a:gd name="T5" fmla="*/ 0 h 21600"/>
                  <a:gd name="T6" fmla="*/ 201 w 21600"/>
                  <a:gd name="T7" fmla="*/ 0 h 21600"/>
                  <a:gd name="T8" fmla="*/ 0 60000 65536"/>
                  <a:gd name="T9" fmla="*/ 0 60000 65536"/>
                  <a:gd name="T10" fmla="*/ 0 60000 65536"/>
                  <a:gd name="T11" fmla="*/ 0 60000 65536"/>
                  <a:gd name="T12" fmla="*/ 2067 w 21600"/>
                  <a:gd name="T13" fmla="*/ 1906 h 21600"/>
                  <a:gd name="T14" fmla="*/ 19533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527" y="21600"/>
                    </a:lnTo>
                    <a:lnTo>
                      <a:pt x="21073"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46090" name="AutoShape 8" descr="深色木质">
                <a:extLst>
                  <a:ext uri="{FF2B5EF4-FFF2-40B4-BE49-F238E27FC236}">
                    <a16:creationId xmlns:a16="http://schemas.microsoft.com/office/drawing/2014/main" id="{DE73F634-DBA5-4699-A937-10DEB7B65EDF}"/>
                  </a:ext>
                </a:extLst>
              </p:cNvPr>
              <p:cNvSpPr>
                <a:spLocks noChangeArrowheads="1"/>
              </p:cNvSpPr>
              <p:nvPr/>
            </p:nvSpPr>
            <p:spPr bwMode="auto">
              <a:xfrm rot="10800000">
                <a:off x="2687" y="3290"/>
                <a:ext cx="2720" cy="68"/>
              </a:xfrm>
              <a:custGeom>
                <a:avLst/>
                <a:gdLst>
                  <a:gd name="T0" fmla="*/ 339 w 21600"/>
                  <a:gd name="T1" fmla="*/ 0 h 21600"/>
                  <a:gd name="T2" fmla="*/ 171 w 21600"/>
                  <a:gd name="T3" fmla="*/ 0 h 21600"/>
                  <a:gd name="T4" fmla="*/ 4 w 21600"/>
                  <a:gd name="T5" fmla="*/ 0 h 21600"/>
                  <a:gd name="T6" fmla="*/ 171 w 21600"/>
                  <a:gd name="T7" fmla="*/ 0 h 21600"/>
                  <a:gd name="T8" fmla="*/ 0 60000 65536"/>
                  <a:gd name="T9" fmla="*/ 0 60000 65536"/>
                  <a:gd name="T10" fmla="*/ 0 60000 65536"/>
                  <a:gd name="T11" fmla="*/ 0 60000 65536"/>
                  <a:gd name="T12" fmla="*/ 2041 w 21600"/>
                  <a:gd name="T13" fmla="*/ 1906 h 21600"/>
                  <a:gd name="T14" fmla="*/ 19559 w 21600"/>
                  <a:gd name="T15" fmla="*/ 19694 h 21600"/>
                </a:gdLst>
                <a:ahLst/>
                <a:cxnLst>
                  <a:cxn ang="T8">
                    <a:pos x="T0" y="T1"/>
                  </a:cxn>
                  <a:cxn ang="T9">
                    <a:pos x="T2" y="T3"/>
                  </a:cxn>
                  <a:cxn ang="T10">
                    <a:pos x="T4" y="T5"/>
                  </a:cxn>
                  <a:cxn ang="T11">
                    <a:pos x="T6" y="T7"/>
                  </a:cxn>
                </a:cxnLst>
                <a:rect l="T12" t="T13" r="T14" b="T15"/>
                <a:pathLst>
                  <a:path w="21600" h="21600">
                    <a:moveTo>
                      <a:pt x="0" y="0"/>
                    </a:moveTo>
                    <a:lnTo>
                      <a:pt x="484" y="21600"/>
                    </a:lnTo>
                    <a:lnTo>
                      <a:pt x="21116" y="21600"/>
                    </a:lnTo>
                    <a:lnTo>
                      <a:pt x="21600" y="0"/>
                    </a:lnTo>
                    <a:lnTo>
                      <a:pt x="0" y="0"/>
                    </a:lnTo>
                    <a:close/>
                  </a:path>
                </a:pathLst>
              </a:cu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grpSp>
      </p:grpSp>
      <p:pic>
        <p:nvPicPr>
          <p:cNvPr id="46083" name="Picture 9">
            <a:extLst>
              <a:ext uri="{FF2B5EF4-FFF2-40B4-BE49-F238E27FC236}">
                <a16:creationId xmlns:a16="http://schemas.microsoft.com/office/drawing/2014/main" id="{97164B53-B073-4F3F-874E-CA139CAA9A9F}"/>
              </a:ext>
            </a:extLst>
          </p:cNvPr>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2700338" y="1196975"/>
            <a:ext cx="3429000" cy="3960813"/>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6084" name="标题 1">
            <a:extLst>
              <a:ext uri="{FF2B5EF4-FFF2-40B4-BE49-F238E27FC236}">
                <a16:creationId xmlns:a16="http://schemas.microsoft.com/office/drawing/2014/main" id="{BD561E2A-CE10-4D62-B711-F06C058CD27E}"/>
              </a:ext>
            </a:extLst>
          </p:cNvPr>
          <p:cNvSpPr>
            <a:spLocks noGrp="1" noChangeArrowheads="1"/>
          </p:cNvSpPr>
          <p:nvPr>
            <p:ph type="title"/>
          </p:nvPr>
        </p:nvSpPr>
        <p:spPr/>
        <p:txBody>
          <a:bodyPr/>
          <a:lstStyle/>
          <a:p>
            <a:pPr eaLnBrk="1" hangingPunct="1"/>
            <a:endParaRPr lang="zh-CN" altLang="en-US"/>
          </a:p>
        </p:txBody>
      </p:sp>
    </p:spTree>
    <p:extLst>
      <p:ext uri="{BB962C8B-B14F-4D97-AF65-F5344CB8AC3E}">
        <p14:creationId xmlns:p14="http://schemas.microsoft.com/office/powerpoint/2010/main" val="2520936917"/>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6">
            <a:extLst>
              <a:ext uri="{FF2B5EF4-FFF2-40B4-BE49-F238E27FC236}">
                <a16:creationId xmlns:a16="http://schemas.microsoft.com/office/drawing/2014/main" id="{276ACD1D-58C0-4813-8AD8-E6D6D677A824}"/>
              </a:ext>
            </a:extLst>
          </p:cNvPr>
          <p:cNvSpPr txBox="1">
            <a:spLocks noChangeArrowheads="1"/>
          </p:cNvSpPr>
          <p:nvPr/>
        </p:nvSpPr>
        <p:spPr bwMode="auto">
          <a:xfrm>
            <a:off x="684213" y="1341438"/>
            <a:ext cx="7391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800" b="1">
                <a:latin typeface="Verdana" panose="020B0604030504040204" pitchFamily="34" charset="0"/>
              </a:rPr>
              <a:t>      Koch</a:t>
            </a:r>
            <a:r>
              <a:rPr lang="zh-CN" altLang="en-US" sz="2800" b="1">
                <a:latin typeface="Verdana" panose="020B0604030504040204" pitchFamily="34" charset="0"/>
              </a:rPr>
              <a:t>雪花曲线</a:t>
            </a:r>
            <a:r>
              <a:rPr lang="zh-CN" altLang="en-US" sz="2800" b="1">
                <a:solidFill>
                  <a:schemeClr val="accent2"/>
                </a:solidFill>
                <a:latin typeface="Verdana" panose="020B0604030504040204" pitchFamily="34" charset="0"/>
              </a:rPr>
              <a:t>有趣的事实是：</a:t>
            </a:r>
          </a:p>
          <a:p>
            <a:pPr eaLnBrk="1" hangingPunct="1">
              <a:spcBef>
                <a:spcPct val="50000"/>
              </a:spcBef>
            </a:pPr>
            <a:r>
              <a:rPr lang="zh-CN" altLang="en-US" sz="2800" b="1">
                <a:solidFill>
                  <a:schemeClr val="accent2"/>
                </a:solidFill>
                <a:latin typeface="Verdana" panose="020B0604030504040204" pitchFamily="34" charset="0"/>
              </a:rPr>
              <a:t>它是连续曲线，但在</a:t>
            </a:r>
            <a:r>
              <a:rPr lang="zh-CN" altLang="en-US" sz="2800" b="1">
                <a:solidFill>
                  <a:srgbClr val="FF3300"/>
                </a:solidFill>
                <a:latin typeface="Verdana" panose="020B0604030504040204" pitchFamily="34" charset="0"/>
              </a:rPr>
              <a:t>每一点上都没有切线</a:t>
            </a:r>
            <a:r>
              <a:rPr lang="zh-CN" altLang="en-US" sz="2800" b="1">
                <a:solidFill>
                  <a:schemeClr val="accent2"/>
                </a:solidFill>
                <a:latin typeface="Verdana" panose="020B0604030504040204" pitchFamily="34" charset="0"/>
              </a:rPr>
              <a:t>！雪花的周长是无界的，而面积有界．</a:t>
            </a:r>
            <a:endParaRPr lang="zh-CN" altLang="en-US" sz="2800" b="1">
              <a:latin typeface="Verdana" panose="020B0604030504040204" pitchFamily="34" charset="0"/>
            </a:endParaRPr>
          </a:p>
        </p:txBody>
      </p:sp>
      <p:sp>
        <p:nvSpPr>
          <p:cNvPr id="47107" name="Text Box 8">
            <a:extLst>
              <a:ext uri="{FF2B5EF4-FFF2-40B4-BE49-F238E27FC236}">
                <a16:creationId xmlns:a16="http://schemas.microsoft.com/office/drawing/2014/main" id="{055BE3A2-0541-405F-9AAC-766A676069E9}"/>
              </a:ext>
            </a:extLst>
          </p:cNvPr>
          <p:cNvSpPr txBox="1">
            <a:spLocks noChangeArrowheads="1"/>
          </p:cNvSpPr>
          <p:nvPr/>
        </p:nvSpPr>
        <p:spPr bwMode="auto">
          <a:xfrm>
            <a:off x="755650" y="3070225"/>
            <a:ext cx="73914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spcBef>
                <a:spcPct val="50000"/>
              </a:spcBef>
            </a:pPr>
            <a:r>
              <a:rPr lang="en-US" altLang="zh-CN" sz="2800" b="1">
                <a:latin typeface="Verdana" panose="020B0604030504040204" pitchFamily="34" charset="0"/>
              </a:rPr>
              <a:t>      </a:t>
            </a:r>
            <a:r>
              <a:rPr lang="zh-CN" altLang="en-US" sz="2800" b="1">
                <a:latin typeface="Verdana" panose="020B0604030504040204" pitchFamily="34" charset="0"/>
              </a:rPr>
              <a:t>不要以为雪花曲线仅仅是人脑想出来的一种“病态”曲线，科学家们发现，这类曲线能应用于研究自然界的许多现象，例如地球大陆的海岸线等</a:t>
            </a:r>
            <a:r>
              <a:rPr lang="en-US" altLang="zh-CN" sz="2800" b="1">
                <a:latin typeface="Verdana" panose="020B0604030504040204" pitchFamily="34" charset="0"/>
              </a:rPr>
              <a:t>.</a:t>
            </a:r>
            <a:r>
              <a:rPr lang="zh-CN" altLang="en-US" sz="2800" b="1">
                <a:latin typeface="Verdana" panose="020B0604030504040204" pitchFamily="34" charset="0"/>
              </a:rPr>
              <a:t>这门新兴的数学学科称为</a:t>
            </a:r>
            <a:r>
              <a:rPr lang="zh-CN" altLang="en-US" sz="2800" b="1">
                <a:solidFill>
                  <a:srgbClr val="FF3300"/>
                </a:solidFill>
                <a:latin typeface="Verdana" panose="020B0604030504040204" pitchFamily="34" charset="0"/>
              </a:rPr>
              <a:t>分形</a:t>
            </a:r>
            <a:r>
              <a:rPr lang="zh-CN" altLang="en-US" sz="2800" b="1">
                <a:latin typeface="Verdana" panose="020B0604030504040204" pitchFamily="34" charset="0"/>
              </a:rPr>
              <a:t>．</a:t>
            </a:r>
          </a:p>
        </p:txBody>
      </p:sp>
    </p:spTree>
    <p:extLst>
      <p:ext uri="{BB962C8B-B14F-4D97-AF65-F5344CB8AC3E}">
        <p14:creationId xmlns:p14="http://schemas.microsoft.com/office/powerpoint/2010/main" val="2615271935"/>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D1A8758F-1477-4866-B5D4-1E1A8D7E934A}"/>
              </a:ext>
            </a:extLst>
          </p:cNvPr>
          <p:cNvSpPr txBox="1">
            <a:spLocks noChangeArrowheads="1"/>
          </p:cNvSpPr>
          <p:nvPr/>
        </p:nvSpPr>
        <p:spPr bwMode="auto">
          <a:xfrm>
            <a:off x="468313" y="549275"/>
            <a:ext cx="2951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3600" b="1" dirty="0">
                <a:solidFill>
                  <a:srgbClr val="0000FF"/>
                </a:solidFill>
                <a:latin typeface="华文新魏" panose="02010800040101010101" pitchFamily="2" charset="-122"/>
                <a:ea typeface="华文新魏" panose="02010800040101010101" pitchFamily="2" charset="-122"/>
              </a:rPr>
              <a:t>导函数</a:t>
            </a:r>
          </a:p>
        </p:txBody>
      </p:sp>
      <p:sp>
        <p:nvSpPr>
          <p:cNvPr id="53251" name="Text Box 3">
            <a:extLst>
              <a:ext uri="{FF2B5EF4-FFF2-40B4-BE49-F238E27FC236}">
                <a16:creationId xmlns:a16="http://schemas.microsoft.com/office/drawing/2014/main" id="{60B4EBF1-1C4F-4AA0-9EBD-D7891D78539D}"/>
              </a:ext>
            </a:extLst>
          </p:cNvPr>
          <p:cNvSpPr txBox="1">
            <a:spLocks noChangeArrowheads="1"/>
          </p:cNvSpPr>
          <p:nvPr/>
        </p:nvSpPr>
        <p:spPr bwMode="auto">
          <a:xfrm>
            <a:off x="368300" y="1035050"/>
            <a:ext cx="79629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pPr>
            <a:r>
              <a:rPr lang="zh-CN" altLang="en-US" sz="2400" b="1">
                <a:latin typeface="Verdana" panose="020B0604030504040204" pitchFamily="34" charset="0"/>
              </a:rPr>
              <a:t>如果函数 </a:t>
            </a:r>
            <a:r>
              <a:rPr lang="en-US" altLang="zh-CN" sz="2400" b="1" i="1">
                <a:latin typeface="Verdana" panose="020B0604030504040204" pitchFamily="34" charset="0"/>
              </a:rPr>
              <a:t>f </a:t>
            </a:r>
            <a:r>
              <a:rPr lang="zh-CN" altLang="en-US" sz="2400" b="1">
                <a:latin typeface="Verdana" panose="020B0604030504040204" pitchFamily="34" charset="0"/>
              </a:rPr>
              <a:t>在区间 </a:t>
            </a:r>
            <a:r>
              <a:rPr lang="en-US" altLang="zh-CN" sz="2400" b="1" i="1">
                <a:latin typeface="Verdana" panose="020B0604030504040204" pitchFamily="34" charset="0"/>
              </a:rPr>
              <a:t>I </a:t>
            </a:r>
            <a:r>
              <a:rPr lang="zh-CN" altLang="en-US" sz="2400" b="1">
                <a:latin typeface="Verdana" panose="020B0604030504040204" pitchFamily="34" charset="0"/>
              </a:rPr>
              <a:t>上的每一点都可导 </a:t>
            </a:r>
            <a:r>
              <a:rPr lang="en-US" altLang="zh-CN" sz="2400" b="1">
                <a:latin typeface="Verdana" panose="020B0604030504040204" pitchFamily="34" charset="0"/>
              </a:rPr>
              <a:t>(</a:t>
            </a:r>
            <a:r>
              <a:rPr lang="zh-CN" altLang="en-US" sz="2400" b="1">
                <a:latin typeface="Verdana" panose="020B0604030504040204" pitchFamily="34" charset="0"/>
              </a:rPr>
              <a:t>对于区间</a:t>
            </a:r>
          </a:p>
        </p:txBody>
      </p:sp>
      <p:grpSp>
        <p:nvGrpSpPr>
          <p:cNvPr id="53252" name="Group 4">
            <a:extLst>
              <a:ext uri="{FF2B5EF4-FFF2-40B4-BE49-F238E27FC236}">
                <a16:creationId xmlns:a16="http://schemas.microsoft.com/office/drawing/2014/main" id="{594048B3-36AB-4C82-8E03-51FE3751F1B8}"/>
              </a:ext>
            </a:extLst>
          </p:cNvPr>
          <p:cNvGrpSpPr>
            <a:grpSpLocks/>
          </p:cNvGrpSpPr>
          <p:nvPr/>
        </p:nvGrpSpPr>
        <p:grpSpPr bwMode="auto">
          <a:xfrm>
            <a:off x="1262063" y="5072063"/>
            <a:ext cx="7010400" cy="838200"/>
            <a:chOff x="1104" y="3360"/>
            <a:chExt cx="4416" cy="528"/>
          </a:xfrm>
        </p:grpSpPr>
        <p:graphicFrame>
          <p:nvGraphicFramePr>
            <p:cNvPr id="53264" name="Object 5">
              <a:extLst>
                <a:ext uri="{FF2B5EF4-FFF2-40B4-BE49-F238E27FC236}">
                  <a16:creationId xmlns:a16="http://schemas.microsoft.com/office/drawing/2014/main" id="{495F2C64-B5C7-4DD5-A5E5-C7298E3791E0}"/>
                </a:ext>
              </a:extLst>
            </p:cNvPr>
            <p:cNvGraphicFramePr>
              <a:graphicFrameLocks noChangeAspect="1"/>
            </p:cNvGraphicFramePr>
            <p:nvPr/>
          </p:nvGraphicFramePr>
          <p:xfrm>
            <a:off x="1104" y="3360"/>
            <a:ext cx="3632" cy="528"/>
          </p:xfrm>
          <a:graphic>
            <a:graphicData uri="http://schemas.openxmlformats.org/presentationml/2006/ole">
              <mc:AlternateContent xmlns:mc="http://schemas.openxmlformats.org/markup-compatibility/2006">
                <mc:Choice xmlns:v="urn:schemas-microsoft-com:vml" Requires="v">
                  <p:oleObj spid="_x0000_s61517" name="Equation" r:id="rId3" imgW="5765800" imgH="838200" progId="Equation.DSMT4">
                    <p:embed/>
                  </p:oleObj>
                </mc:Choice>
                <mc:Fallback>
                  <p:oleObj name="Equation" r:id="rId3" imgW="5765800" imgH="838200" progId="Equation.DSMT4">
                    <p:embed/>
                    <p:pic>
                      <p:nvPicPr>
                        <p:cNvPr id="53264" name="Object 5">
                          <a:extLst>
                            <a:ext uri="{FF2B5EF4-FFF2-40B4-BE49-F238E27FC236}">
                              <a16:creationId xmlns:a16="http://schemas.microsoft.com/office/drawing/2014/main" id="{495F2C64-B5C7-4DD5-A5E5-C7298E379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3360"/>
                          <a:ext cx="363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5" name="Text Box 6">
              <a:extLst>
                <a:ext uri="{FF2B5EF4-FFF2-40B4-BE49-F238E27FC236}">
                  <a16:creationId xmlns:a16="http://schemas.microsoft.com/office/drawing/2014/main" id="{3DA74670-AC6B-4C28-BE7F-098BC15592E9}"/>
                </a:ext>
              </a:extLst>
            </p:cNvPr>
            <p:cNvSpPr txBox="1">
              <a:spLocks noChangeArrowheads="1"/>
            </p:cNvSpPr>
            <p:nvPr/>
          </p:nvSpPr>
          <p:spPr bwMode="auto">
            <a:xfrm>
              <a:off x="5088" y="3424"/>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400" b="1">
                  <a:solidFill>
                    <a:srgbClr val="8A001A"/>
                  </a:solidFill>
                  <a:latin typeface="Verdana" panose="020B0604030504040204" pitchFamily="34" charset="0"/>
                </a:rPr>
                <a:t>(7)</a:t>
              </a:r>
            </a:p>
          </p:txBody>
        </p:sp>
      </p:grpSp>
      <p:grpSp>
        <p:nvGrpSpPr>
          <p:cNvPr id="53253" name="Group 7">
            <a:extLst>
              <a:ext uri="{FF2B5EF4-FFF2-40B4-BE49-F238E27FC236}">
                <a16:creationId xmlns:a16="http://schemas.microsoft.com/office/drawing/2014/main" id="{D65A8E95-77E1-4585-B1AB-F30781984ECA}"/>
              </a:ext>
            </a:extLst>
          </p:cNvPr>
          <p:cNvGrpSpPr>
            <a:grpSpLocks/>
          </p:cNvGrpSpPr>
          <p:nvPr/>
        </p:nvGrpSpPr>
        <p:grpSpPr bwMode="auto">
          <a:xfrm>
            <a:off x="346075" y="3963988"/>
            <a:ext cx="6632575" cy="812800"/>
            <a:chOff x="490" y="2803"/>
            <a:chExt cx="4178" cy="512"/>
          </a:xfrm>
        </p:grpSpPr>
        <p:graphicFrame>
          <p:nvGraphicFramePr>
            <p:cNvPr id="53261" name="Object 8">
              <a:extLst>
                <a:ext uri="{FF2B5EF4-FFF2-40B4-BE49-F238E27FC236}">
                  <a16:creationId xmlns:a16="http://schemas.microsoft.com/office/drawing/2014/main" id="{2F0DBEBC-9D93-4B8D-91C3-B902793F5E87}"/>
                </a:ext>
              </a:extLst>
            </p:cNvPr>
            <p:cNvGraphicFramePr>
              <a:graphicFrameLocks noChangeAspect="1"/>
            </p:cNvGraphicFramePr>
            <p:nvPr/>
          </p:nvGraphicFramePr>
          <p:xfrm>
            <a:off x="2768" y="2803"/>
            <a:ext cx="1155" cy="512"/>
          </p:xfrm>
          <a:graphic>
            <a:graphicData uri="http://schemas.openxmlformats.org/presentationml/2006/ole">
              <mc:AlternateContent xmlns:mc="http://schemas.openxmlformats.org/markup-compatibility/2006">
                <mc:Choice xmlns:v="urn:schemas-microsoft-com:vml" Requires="v">
                  <p:oleObj spid="_x0000_s61518" name="Equation" r:id="rId5" imgW="1993900" imgH="812800" progId="Equation.DSMT4">
                    <p:embed/>
                  </p:oleObj>
                </mc:Choice>
                <mc:Fallback>
                  <p:oleObj name="Equation" r:id="rId5" imgW="1993900" imgH="812800" progId="Equation.DSMT4">
                    <p:embed/>
                    <p:pic>
                      <p:nvPicPr>
                        <p:cNvPr id="53261" name="Object 8">
                          <a:extLst>
                            <a:ext uri="{FF2B5EF4-FFF2-40B4-BE49-F238E27FC236}">
                              <a16:creationId xmlns:a16="http://schemas.microsoft.com/office/drawing/2014/main" id="{2F0DBEBC-9D93-4B8D-91C3-B902793F5E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8" y="2803"/>
                          <a:ext cx="1155"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2" name="Text Box 9">
              <a:extLst>
                <a:ext uri="{FF2B5EF4-FFF2-40B4-BE49-F238E27FC236}">
                  <a16:creationId xmlns:a16="http://schemas.microsoft.com/office/drawing/2014/main" id="{7B5CCC4B-B19F-4596-815A-6DE8343EBE54}"/>
                </a:ext>
              </a:extLst>
            </p:cNvPr>
            <p:cNvSpPr txBox="1">
              <a:spLocks noChangeArrowheads="1"/>
            </p:cNvSpPr>
            <p:nvPr/>
          </p:nvSpPr>
          <p:spPr bwMode="auto">
            <a:xfrm>
              <a:off x="4332" y="2924"/>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即</a:t>
              </a:r>
            </a:p>
          </p:txBody>
        </p:sp>
        <p:sp>
          <p:nvSpPr>
            <p:cNvPr id="53263" name="Rectangle 10">
              <a:extLst>
                <a:ext uri="{FF2B5EF4-FFF2-40B4-BE49-F238E27FC236}">
                  <a16:creationId xmlns:a16="http://schemas.microsoft.com/office/drawing/2014/main" id="{26CEC0A1-EF2D-4668-BCB7-DECBBDBCF13C}"/>
                </a:ext>
              </a:extLst>
            </p:cNvPr>
            <p:cNvSpPr>
              <a:spLocks noChangeArrowheads="1"/>
            </p:cNvSpPr>
            <p:nvPr/>
          </p:nvSpPr>
          <p:spPr bwMode="auto">
            <a:xfrm>
              <a:off x="490" y="2824"/>
              <a:ext cx="2258"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pPr>
              <a:r>
                <a:rPr lang="zh-CN" altLang="en-US" sz="2400" b="1">
                  <a:latin typeface="Verdana" panose="020B0604030504040204" pitchFamily="34" charset="0"/>
                </a:rPr>
                <a:t>导函数，简称导数</a:t>
              </a:r>
              <a:r>
                <a:rPr lang="en-US" altLang="zh-CN" sz="2400" b="1">
                  <a:latin typeface="Verdana" panose="020B0604030504040204" pitchFamily="34" charset="0"/>
                </a:rPr>
                <a:t>,  </a:t>
              </a:r>
              <a:r>
                <a:rPr lang="zh-CN" altLang="en-US" sz="2400" b="1">
                  <a:latin typeface="Verdana" panose="020B0604030504040204" pitchFamily="34" charset="0"/>
                </a:rPr>
                <a:t>记作</a:t>
              </a:r>
            </a:p>
          </p:txBody>
        </p:sp>
      </p:grpSp>
      <p:sp>
        <p:nvSpPr>
          <p:cNvPr id="53254" name="Rectangle 11">
            <a:extLst>
              <a:ext uri="{FF2B5EF4-FFF2-40B4-BE49-F238E27FC236}">
                <a16:creationId xmlns:a16="http://schemas.microsoft.com/office/drawing/2014/main" id="{7262E080-DF10-4ECF-ABF6-64CB70622C2E}"/>
              </a:ext>
            </a:extLst>
          </p:cNvPr>
          <p:cNvSpPr>
            <a:spLocks noChangeArrowheads="1"/>
          </p:cNvSpPr>
          <p:nvPr/>
        </p:nvSpPr>
        <p:spPr bwMode="auto">
          <a:xfrm>
            <a:off x="382588" y="3376613"/>
            <a:ext cx="7037387"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pPr>
            <a:r>
              <a:rPr lang="zh-CN" altLang="en-US" sz="2400" b="1">
                <a:latin typeface="Verdana" panose="020B0604030504040204" pitchFamily="34" charset="0"/>
              </a:rPr>
              <a:t>定义了一个在区间 </a:t>
            </a:r>
            <a:r>
              <a:rPr lang="en-US" altLang="zh-CN" sz="2400" b="1" i="1">
                <a:latin typeface="Verdana" panose="020B0604030504040204" pitchFamily="34" charset="0"/>
              </a:rPr>
              <a:t>I </a:t>
            </a:r>
            <a:r>
              <a:rPr lang="zh-CN" altLang="en-US" sz="2400" b="1">
                <a:latin typeface="Verdana" panose="020B0604030504040204" pitchFamily="34" charset="0"/>
              </a:rPr>
              <a:t>上的函数，称为  </a:t>
            </a:r>
            <a:r>
              <a:rPr lang="en-US" altLang="zh-CN" sz="2400" b="1" i="1">
                <a:latin typeface="Verdana" panose="020B0604030504040204" pitchFamily="34" charset="0"/>
              </a:rPr>
              <a:t>f  </a:t>
            </a:r>
            <a:r>
              <a:rPr lang="zh-CN" altLang="en-US" sz="2400" b="1">
                <a:latin typeface="Verdana" panose="020B0604030504040204" pitchFamily="34" charset="0"/>
              </a:rPr>
              <a:t>在 </a:t>
            </a:r>
            <a:r>
              <a:rPr lang="en-US" altLang="zh-CN" sz="2400" b="1" i="1">
                <a:latin typeface="Verdana" panose="020B0604030504040204" pitchFamily="34" charset="0"/>
              </a:rPr>
              <a:t>I </a:t>
            </a:r>
            <a:r>
              <a:rPr lang="zh-CN" altLang="en-US" sz="2400" b="1">
                <a:latin typeface="Verdana" panose="020B0604030504040204" pitchFamily="34" charset="0"/>
              </a:rPr>
              <a:t>上的</a:t>
            </a:r>
          </a:p>
        </p:txBody>
      </p:sp>
      <p:sp>
        <p:nvSpPr>
          <p:cNvPr id="53255" name="Rectangle 12">
            <a:extLst>
              <a:ext uri="{FF2B5EF4-FFF2-40B4-BE49-F238E27FC236}">
                <a16:creationId xmlns:a16="http://schemas.microsoft.com/office/drawing/2014/main" id="{181333BD-8A41-46A9-A8E8-95A4764BFDC1}"/>
              </a:ext>
            </a:extLst>
          </p:cNvPr>
          <p:cNvSpPr>
            <a:spLocks noChangeArrowheads="1"/>
          </p:cNvSpPr>
          <p:nvPr/>
        </p:nvSpPr>
        <p:spPr bwMode="auto">
          <a:xfrm>
            <a:off x="360363" y="2401888"/>
            <a:ext cx="79200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则称 </a:t>
            </a:r>
            <a:r>
              <a:rPr lang="en-US" altLang="zh-CN" sz="2400" b="1" i="1">
                <a:latin typeface="Verdana" panose="020B0604030504040204" pitchFamily="34" charset="0"/>
              </a:rPr>
              <a:t>f </a:t>
            </a:r>
            <a:r>
              <a:rPr lang="zh-CN" altLang="en-US" sz="2400" b="1">
                <a:latin typeface="Verdana" panose="020B0604030504040204" pitchFamily="34" charset="0"/>
              </a:rPr>
              <a:t>为区间 </a:t>
            </a:r>
            <a:r>
              <a:rPr lang="en-US" altLang="zh-CN" sz="2400" b="1" i="1">
                <a:latin typeface="Verdana" panose="020B0604030504040204" pitchFamily="34" charset="0"/>
              </a:rPr>
              <a:t>I </a:t>
            </a:r>
            <a:r>
              <a:rPr lang="zh-CN" altLang="en-US" sz="2400" b="1">
                <a:latin typeface="Verdana" panose="020B0604030504040204" pitchFamily="34" charset="0"/>
              </a:rPr>
              <a:t>上的可导函数</a:t>
            </a:r>
            <a:r>
              <a:rPr lang="en-US" altLang="zh-CN" sz="2400" b="1">
                <a:latin typeface="Verdana" panose="020B0604030504040204" pitchFamily="34" charset="0"/>
              </a:rPr>
              <a:t>.  </a:t>
            </a:r>
            <a:r>
              <a:rPr lang="zh-CN" altLang="en-US" sz="2400" b="1">
                <a:latin typeface="Verdana" panose="020B0604030504040204" pitchFamily="34" charset="0"/>
              </a:rPr>
              <a:t>此时</a:t>
            </a:r>
            <a:r>
              <a:rPr lang="en-US" altLang="zh-CN" sz="2400" b="1">
                <a:latin typeface="Verdana" panose="020B0604030504040204" pitchFamily="34" charset="0"/>
              </a:rPr>
              <a:t>,  </a:t>
            </a:r>
            <a:r>
              <a:rPr lang="zh-CN" altLang="en-US" sz="2400" b="1">
                <a:latin typeface="Verdana" panose="020B0604030504040204" pitchFamily="34" charset="0"/>
              </a:rPr>
              <a:t>对 </a:t>
            </a:r>
            <a:r>
              <a:rPr lang="en-US" altLang="zh-CN" sz="2400" b="1" i="1">
                <a:latin typeface="Verdana" panose="020B0604030504040204" pitchFamily="34" charset="0"/>
              </a:rPr>
              <a:t>I </a:t>
            </a:r>
            <a:r>
              <a:rPr lang="zh-CN" altLang="en-US" sz="2400" b="1">
                <a:latin typeface="Verdana" panose="020B0604030504040204" pitchFamily="34" charset="0"/>
              </a:rPr>
              <a:t>上的任</a:t>
            </a:r>
          </a:p>
        </p:txBody>
      </p:sp>
      <p:sp>
        <p:nvSpPr>
          <p:cNvPr id="53256" name="Rectangle 13">
            <a:extLst>
              <a:ext uri="{FF2B5EF4-FFF2-40B4-BE49-F238E27FC236}">
                <a16:creationId xmlns:a16="http://schemas.microsoft.com/office/drawing/2014/main" id="{3618C00C-A828-46B2-90C6-B0B2C63EF397}"/>
              </a:ext>
            </a:extLst>
          </p:cNvPr>
          <p:cNvSpPr>
            <a:spLocks noChangeArrowheads="1"/>
          </p:cNvSpPr>
          <p:nvPr/>
        </p:nvSpPr>
        <p:spPr bwMode="auto">
          <a:xfrm>
            <a:off x="363538" y="1801813"/>
            <a:ext cx="70453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端点考虑相应的单侧导数</a:t>
            </a:r>
            <a:r>
              <a:rPr lang="en-US" altLang="zh-CN" sz="2400" b="1">
                <a:latin typeface="Verdana" panose="020B0604030504040204" pitchFamily="34" charset="0"/>
              </a:rPr>
              <a:t>,  </a:t>
            </a:r>
            <a:r>
              <a:rPr lang="zh-CN" altLang="en-US" sz="2400" b="1">
                <a:latin typeface="Verdana" panose="020B0604030504040204" pitchFamily="34" charset="0"/>
              </a:rPr>
              <a:t>如左端点考虑右导数</a:t>
            </a:r>
            <a:r>
              <a:rPr lang="en-US" altLang="zh-CN" sz="2400" b="1">
                <a:latin typeface="Verdana" panose="020B0604030504040204" pitchFamily="34" charset="0"/>
              </a:rPr>
              <a:t>) ,</a:t>
            </a:r>
          </a:p>
        </p:txBody>
      </p:sp>
      <p:grpSp>
        <p:nvGrpSpPr>
          <p:cNvPr id="53257" name="Group 18">
            <a:extLst>
              <a:ext uri="{FF2B5EF4-FFF2-40B4-BE49-F238E27FC236}">
                <a16:creationId xmlns:a16="http://schemas.microsoft.com/office/drawing/2014/main" id="{F00CCCAB-7B13-4EF1-A139-F4CFF946B85F}"/>
              </a:ext>
            </a:extLst>
          </p:cNvPr>
          <p:cNvGrpSpPr>
            <a:grpSpLocks/>
          </p:cNvGrpSpPr>
          <p:nvPr/>
        </p:nvGrpSpPr>
        <p:grpSpPr bwMode="auto">
          <a:xfrm>
            <a:off x="360363" y="2927350"/>
            <a:ext cx="7894637" cy="506413"/>
            <a:chOff x="499" y="1735"/>
            <a:chExt cx="4973" cy="319"/>
          </a:xfrm>
        </p:grpSpPr>
        <p:sp>
          <p:nvSpPr>
            <p:cNvPr id="53258" name="Text Box 19">
              <a:extLst>
                <a:ext uri="{FF2B5EF4-FFF2-40B4-BE49-F238E27FC236}">
                  <a16:creationId xmlns:a16="http://schemas.microsoft.com/office/drawing/2014/main" id="{1A2610EE-4D60-4AC5-A5CF-C9F4DE0267AA}"/>
                </a:ext>
              </a:extLst>
            </p:cNvPr>
            <p:cNvSpPr txBox="1">
              <a:spLocks noChangeArrowheads="1"/>
            </p:cNvSpPr>
            <p:nvPr/>
          </p:nvSpPr>
          <p:spPr bwMode="auto">
            <a:xfrm>
              <a:off x="499" y="1735"/>
              <a:ext cx="49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zh-CN" altLang="zh-CN" sz="2400" b="1">
                <a:latin typeface="Verdana" panose="020B0604030504040204" pitchFamily="34" charset="0"/>
              </a:endParaRPr>
            </a:p>
          </p:txBody>
        </p:sp>
        <p:sp>
          <p:nvSpPr>
            <p:cNvPr id="53259" name="Rectangle 20">
              <a:extLst>
                <a:ext uri="{FF2B5EF4-FFF2-40B4-BE49-F238E27FC236}">
                  <a16:creationId xmlns:a16="http://schemas.microsoft.com/office/drawing/2014/main" id="{819E9705-C9E8-4061-98C6-E23867ABDE03}"/>
                </a:ext>
              </a:extLst>
            </p:cNvPr>
            <p:cNvSpPr>
              <a:spLocks noChangeArrowheads="1"/>
            </p:cNvSpPr>
            <p:nvPr/>
          </p:nvSpPr>
          <p:spPr bwMode="auto">
            <a:xfrm>
              <a:off x="505" y="1763"/>
              <a:ext cx="49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意一点 </a:t>
              </a:r>
              <a:r>
                <a:rPr lang="en-US" altLang="zh-CN" sz="2400" b="1" i="1">
                  <a:latin typeface="Verdana" panose="020B0604030504040204" pitchFamily="34" charset="0"/>
                </a:rPr>
                <a:t>x </a:t>
              </a:r>
              <a:r>
                <a:rPr lang="zh-CN" altLang="en-US" sz="2400" b="1">
                  <a:latin typeface="Verdana" panose="020B0604030504040204" pitchFamily="34" charset="0"/>
                </a:rPr>
                <a:t>都有 </a:t>
              </a:r>
              <a:r>
                <a:rPr lang="en-US" altLang="zh-CN" sz="2400" b="1" i="1">
                  <a:latin typeface="Verdana" panose="020B0604030504040204" pitchFamily="34" charset="0"/>
                </a:rPr>
                <a:t>f </a:t>
              </a:r>
              <a:r>
                <a:rPr lang="zh-CN" altLang="en-US" sz="2400" b="1">
                  <a:latin typeface="Verdana" panose="020B0604030504040204" pitchFamily="34" charset="0"/>
                </a:rPr>
                <a:t>的一个导数           与之对应</a:t>
              </a:r>
              <a:r>
                <a:rPr lang="en-US" altLang="zh-CN" sz="2400" b="1">
                  <a:latin typeface="Verdana" panose="020B0604030504040204" pitchFamily="34" charset="0"/>
                </a:rPr>
                <a:t>,  </a:t>
              </a:r>
              <a:r>
                <a:rPr lang="zh-CN" altLang="en-US" sz="2400" b="1">
                  <a:latin typeface="Verdana" panose="020B0604030504040204" pitchFamily="34" charset="0"/>
                </a:rPr>
                <a:t>这就</a:t>
              </a:r>
            </a:p>
          </p:txBody>
        </p:sp>
        <p:graphicFrame>
          <p:nvGraphicFramePr>
            <p:cNvPr id="53260" name="Object 21">
              <a:extLst>
                <a:ext uri="{FF2B5EF4-FFF2-40B4-BE49-F238E27FC236}">
                  <a16:creationId xmlns:a16="http://schemas.microsoft.com/office/drawing/2014/main" id="{A9A77D1B-6097-444A-9ADC-394B38447360}"/>
                </a:ext>
              </a:extLst>
            </p:cNvPr>
            <p:cNvGraphicFramePr>
              <a:graphicFrameLocks noChangeAspect="1"/>
            </p:cNvGraphicFramePr>
            <p:nvPr/>
          </p:nvGraphicFramePr>
          <p:xfrm>
            <a:off x="3021" y="1780"/>
            <a:ext cx="624" cy="272"/>
          </p:xfrm>
          <a:graphic>
            <a:graphicData uri="http://schemas.openxmlformats.org/presentationml/2006/ole">
              <mc:AlternateContent xmlns:mc="http://schemas.openxmlformats.org/markup-compatibility/2006">
                <mc:Choice xmlns:v="urn:schemas-microsoft-com:vml" Requires="v">
                  <p:oleObj spid="_x0000_s61519" name="Equation" r:id="rId7" imgW="990170" imgH="431613" progId="Equation.DSMT4">
                    <p:embed/>
                  </p:oleObj>
                </mc:Choice>
                <mc:Fallback>
                  <p:oleObj name="Equation" r:id="rId7" imgW="990170" imgH="431613" progId="Equation.DSMT4">
                    <p:embed/>
                    <p:pic>
                      <p:nvPicPr>
                        <p:cNvPr id="53260" name="Object 21">
                          <a:extLst>
                            <a:ext uri="{FF2B5EF4-FFF2-40B4-BE49-F238E27FC236}">
                              <a16:creationId xmlns:a16="http://schemas.microsoft.com/office/drawing/2014/main" id="{A9A77D1B-6097-444A-9ADC-394B384473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 y="1780"/>
                          <a:ext cx="62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466889864"/>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75E0B50F-65B4-4EB6-AD00-4949503ACBBA}"/>
              </a:ext>
            </a:extLst>
          </p:cNvPr>
          <p:cNvSpPr>
            <a:spLocks noGrp="1" noChangeArrowheads="1"/>
          </p:cNvSpPr>
          <p:nvPr>
            <p:ph type="title"/>
          </p:nvPr>
        </p:nvSpPr>
        <p:spPr/>
        <p:txBody>
          <a:bodyPr/>
          <a:lstStyle/>
          <a:p>
            <a:pPr eaLnBrk="1" hangingPunct="1"/>
            <a:r>
              <a:rPr lang="zh-CN" altLang="en-US"/>
              <a:t>重要例题</a:t>
            </a:r>
          </a:p>
        </p:txBody>
      </p:sp>
      <p:sp>
        <p:nvSpPr>
          <p:cNvPr id="55299" name="灯片编号占位符 2">
            <a:extLst>
              <a:ext uri="{FF2B5EF4-FFF2-40B4-BE49-F238E27FC236}">
                <a16:creationId xmlns:a16="http://schemas.microsoft.com/office/drawing/2014/main" id="{945F599F-9A44-4EFA-8EC4-C752E68F563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B66C5A7-C43F-4D20-9BD8-1BD8B77002DC}" type="slidenum">
              <a:rPr lang="zh-CN" altLang="en-US" smtClean="0">
                <a:solidFill>
                  <a:srgbClr val="FFFFFF"/>
                </a:solidFill>
                <a:latin typeface="Verdana" panose="020B0604030504040204" pitchFamily="34" charset="0"/>
              </a:rPr>
              <a:pPr fontAlgn="base">
                <a:spcBef>
                  <a:spcPct val="0"/>
                </a:spcBef>
                <a:spcAft>
                  <a:spcPct val="0"/>
                </a:spcAft>
              </a:pPr>
              <a:t>67</a:t>
            </a:fld>
            <a:endParaRPr lang="zh-CN" altLang="en-US">
              <a:solidFill>
                <a:srgbClr val="FFFFFF"/>
              </a:solidFill>
              <a:latin typeface="Verdana" panose="020B0604030504040204" pitchFamily="34" charset="0"/>
            </a:endParaRPr>
          </a:p>
        </p:txBody>
      </p:sp>
      <p:sp>
        <p:nvSpPr>
          <p:cNvPr id="55300" name="Text Box 4">
            <a:extLst>
              <a:ext uri="{FF2B5EF4-FFF2-40B4-BE49-F238E27FC236}">
                <a16:creationId xmlns:a16="http://schemas.microsoft.com/office/drawing/2014/main" id="{B2A7F281-732E-4309-BBC5-3C6AE381D39C}"/>
              </a:ext>
            </a:extLst>
          </p:cNvPr>
          <p:cNvSpPr txBox="1">
            <a:spLocks noChangeArrowheads="1"/>
          </p:cNvSpPr>
          <p:nvPr/>
        </p:nvSpPr>
        <p:spPr bwMode="auto">
          <a:xfrm>
            <a:off x="574675" y="1628775"/>
            <a:ext cx="7062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solidFill>
                  <a:srgbClr val="0000E1"/>
                </a:solidFill>
                <a:latin typeface="Verdana" panose="020B0604030504040204" pitchFamily="34" charset="0"/>
              </a:rPr>
              <a:t>例</a:t>
            </a:r>
            <a:r>
              <a:rPr lang="en-US" altLang="zh-CN" sz="2800" b="1">
                <a:solidFill>
                  <a:srgbClr val="0000E1"/>
                </a:solidFill>
                <a:latin typeface="Verdana" panose="020B0604030504040204" pitchFamily="34" charset="0"/>
              </a:rPr>
              <a:t>  </a:t>
            </a:r>
            <a:r>
              <a:rPr lang="zh-CN" altLang="en-US" sz="2800" b="1">
                <a:solidFill>
                  <a:srgbClr val="000000"/>
                </a:solidFill>
                <a:latin typeface="宋体" panose="02010600030101010101" pitchFamily="2" charset="-122"/>
              </a:rPr>
              <a:t>求函数 </a:t>
            </a:r>
            <a:r>
              <a:rPr lang="en-US" altLang="zh-CN" sz="2800" b="1" i="1">
                <a:solidFill>
                  <a:srgbClr val="000000"/>
                </a:solidFill>
                <a:latin typeface="Verdana" panose="020B0604030504040204" pitchFamily="34" charset="0"/>
                <a:ea typeface="华文新魏" panose="02010800040101010101" pitchFamily="2" charset="-122"/>
              </a:rPr>
              <a:t>y </a:t>
            </a:r>
            <a:r>
              <a:rPr lang="en-US" altLang="zh-CN" sz="2800" b="1">
                <a:solidFill>
                  <a:srgbClr val="000000"/>
                </a:solidFill>
                <a:latin typeface="Symbol" panose="05050102010706020507" pitchFamily="18" charset="2"/>
                <a:ea typeface="华文新魏" panose="02010800040101010101" pitchFamily="2" charset="-122"/>
              </a:rPr>
              <a:t>= </a:t>
            </a:r>
            <a:r>
              <a:rPr lang="en-US" altLang="zh-CN" sz="2800" b="1" i="1">
                <a:solidFill>
                  <a:srgbClr val="000000"/>
                </a:solidFill>
                <a:latin typeface="Verdana" panose="020B0604030504040204" pitchFamily="34" charset="0"/>
                <a:ea typeface="华文新魏" panose="02010800040101010101" pitchFamily="2" charset="-122"/>
              </a:rPr>
              <a:t>x</a:t>
            </a:r>
            <a:r>
              <a:rPr lang="en-US" altLang="zh-CN" sz="2800" b="1" i="1" baseline="30000">
                <a:latin typeface="Verdana" panose="020B0604030504040204" pitchFamily="34" charset="0"/>
                <a:ea typeface="华文新魏" panose="02010800040101010101" pitchFamily="2" charset="-122"/>
              </a:rPr>
              <a:t>n  </a:t>
            </a:r>
            <a:r>
              <a:rPr lang="zh-CN" altLang="en-US" sz="2800" b="1">
                <a:solidFill>
                  <a:srgbClr val="000000"/>
                </a:solidFill>
                <a:latin typeface="宋体" panose="02010600030101010101" pitchFamily="2" charset="-122"/>
              </a:rPr>
              <a:t>的导数，</a:t>
            </a:r>
            <a:r>
              <a:rPr lang="en-US" altLang="zh-CN" sz="2800" b="1" i="1">
                <a:solidFill>
                  <a:srgbClr val="000000"/>
                </a:solidFill>
                <a:latin typeface="Verdana" panose="020B0604030504040204" pitchFamily="34" charset="0"/>
                <a:ea typeface="华文新魏" panose="02010800040101010101" pitchFamily="2" charset="-122"/>
              </a:rPr>
              <a:t>n</a:t>
            </a:r>
            <a:r>
              <a:rPr lang="zh-CN" altLang="en-US" sz="2800" b="1">
                <a:solidFill>
                  <a:srgbClr val="000000"/>
                </a:solidFill>
                <a:latin typeface="宋体" panose="02010600030101010101" pitchFamily="2" charset="-122"/>
              </a:rPr>
              <a:t>为正整数</a:t>
            </a:r>
            <a:r>
              <a:rPr lang="en-US" altLang="zh-CN" sz="2800" b="1">
                <a:solidFill>
                  <a:srgbClr val="000000"/>
                </a:solidFill>
                <a:latin typeface="Verdana" panose="020B0604030504040204" pitchFamily="34" charset="0"/>
                <a:ea typeface="华文新魏" panose="02010800040101010101" pitchFamily="2" charset="-122"/>
              </a:rPr>
              <a:t>.</a:t>
            </a:r>
          </a:p>
        </p:txBody>
      </p:sp>
      <p:grpSp>
        <p:nvGrpSpPr>
          <p:cNvPr id="55301" name="Group 5">
            <a:extLst>
              <a:ext uri="{FF2B5EF4-FFF2-40B4-BE49-F238E27FC236}">
                <a16:creationId xmlns:a16="http://schemas.microsoft.com/office/drawing/2014/main" id="{1921C6E7-74D1-42B7-808B-555596E27425}"/>
              </a:ext>
            </a:extLst>
          </p:cNvPr>
          <p:cNvGrpSpPr>
            <a:grpSpLocks/>
          </p:cNvGrpSpPr>
          <p:nvPr/>
        </p:nvGrpSpPr>
        <p:grpSpPr bwMode="auto">
          <a:xfrm>
            <a:off x="574675" y="2132013"/>
            <a:ext cx="4543425" cy="889000"/>
            <a:chOff x="528" y="2018"/>
            <a:chExt cx="2862" cy="560"/>
          </a:xfrm>
        </p:grpSpPr>
        <p:sp>
          <p:nvSpPr>
            <p:cNvPr id="55305" name="Text Box 6">
              <a:extLst>
                <a:ext uri="{FF2B5EF4-FFF2-40B4-BE49-F238E27FC236}">
                  <a16:creationId xmlns:a16="http://schemas.microsoft.com/office/drawing/2014/main" id="{7E81B088-7E0A-40BE-81A2-8AD91CF761BF}"/>
                </a:ext>
              </a:extLst>
            </p:cNvPr>
            <p:cNvSpPr txBox="1">
              <a:spLocks noChangeArrowheads="1"/>
            </p:cNvSpPr>
            <p:nvPr/>
          </p:nvSpPr>
          <p:spPr bwMode="auto">
            <a:xfrm>
              <a:off x="528" y="2122"/>
              <a:ext cx="9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solidFill>
                    <a:srgbClr val="0000E1"/>
                  </a:solidFill>
                  <a:latin typeface="Verdana" panose="020B0604030504040204" pitchFamily="34" charset="0"/>
                </a:rPr>
                <a:t>解</a:t>
              </a:r>
              <a:r>
                <a:rPr lang="zh-CN" altLang="en-US" sz="2800" b="1">
                  <a:latin typeface="Verdana" panose="020B0604030504040204" pitchFamily="34" charset="0"/>
                </a:rPr>
                <a:t>  由于 </a:t>
              </a:r>
            </a:p>
          </p:txBody>
        </p:sp>
        <p:graphicFrame>
          <p:nvGraphicFramePr>
            <p:cNvPr id="55306" name="Object 7">
              <a:extLst>
                <a:ext uri="{FF2B5EF4-FFF2-40B4-BE49-F238E27FC236}">
                  <a16:creationId xmlns:a16="http://schemas.microsoft.com/office/drawing/2014/main" id="{66FEB136-0ED7-4452-B03D-9BFE1F2260A1}"/>
                </a:ext>
              </a:extLst>
            </p:cNvPr>
            <p:cNvGraphicFramePr>
              <a:graphicFrameLocks noChangeAspect="1"/>
            </p:cNvGraphicFramePr>
            <p:nvPr/>
          </p:nvGraphicFramePr>
          <p:xfrm>
            <a:off x="1518" y="2018"/>
            <a:ext cx="1872" cy="560"/>
          </p:xfrm>
          <a:graphic>
            <a:graphicData uri="http://schemas.openxmlformats.org/presentationml/2006/ole">
              <mc:AlternateContent xmlns:mc="http://schemas.openxmlformats.org/markup-compatibility/2006">
                <mc:Choice xmlns:v="urn:schemas-microsoft-com:vml" Requires="v">
                  <p:oleObj spid="_x0000_s62541" name="Equation" r:id="rId3" imgW="2971800" imgH="889000" progId="Equation.DSMT4">
                    <p:embed/>
                  </p:oleObj>
                </mc:Choice>
                <mc:Fallback>
                  <p:oleObj name="Equation" r:id="rId3" imgW="2971800" imgH="889000" progId="Equation.DSMT4">
                    <p:embed/>
                    <p:pic>
                      <p:nvPicPr>
                        <p:cNvPr id="55306" name="Object 7">
                          <a:extLst>
                            <a:ext uri="{FF2B5EF4-FFF2-40B4-BE49-F238E27FC236}">
                              <a16:creationId xmlns:a16="http://schemas.microsoft.com/office/drawing/2014/main" id="{66FEB136-0ED7-4452-B03D-9BFE1F226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 y="2018"/>
                          <a:ext cx="1872"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5302" name="Object 8">
            <a:extLst>
              <a:ext uri="{FF2B5EF4-FFF2-40B4-BE49-F238E27FC236}">
                <a16:creationId xmlns:a16="http://schemas.microsoft.com/office/drawing/2014/main" id="{AAE916F8-8E8F-4AA8-9264-4B9F2A7F0750}"/>
              </a:ext>
            </a:extLst>
          </p:cNvPr>
          <p:cNvGraphicFramePr>
            <a:graphicFrameLocks noChangeAspect="1"/>
          </p:cNvGraphicFramePr>
          <p:nvPr/>
        </p:nvGraphicFramePr>
        <p:xfrm>
          <a:off x="2701925" y="3082925"/>
          <a:ext cx="5448300" cy="838200"/>
        </p:xfrm>
        <a:graphic>
          <a:graphicData uri="http://schemas.openxmlformats.org/presentationml/2006/ole">
            <mc:AlternateContent xmlns:mc="http://schemas.openxmlformats.org/markup-compatibility/2006">
              <mc:Choice xmlns:v="urn:schemas-microsoft-com:vml" Requires="v">
                <p:oleObj spid="_x0000_s62542" name="Equation" r:id="rId5" imgW="5448300" imgH="838200" progId="Equation.3">
                  <p:embed/>
                </p:oleObj>
              </mc:Choice>
              <mc:Fallback>
                <p:oleObj name="Equation" r:id="rId5" imgW="5448300" imgH="838200" progId="Equation.3">
                  <p:embed/>
                  <p:pic>
                    <p:nvPicPr>
                      <p:cNvPr id="55302" name="Object 8">
                        <a:extLst>
                          <a:ext uri="{FF2B5EF4-FFF2-40B4-BE49-F238E27FC236}">
                            <a16:creationId xmlns:a16="http://schemas.microsoft.com/office/drawing/2014/main" id="{AAE916F8-8E8F-4AA8-9264-4B9F2A7F07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1925" y="3082925"/>
                        <a:ext cx="5448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12">
            <a:extLst>
              <a:ext uri="{FF2B5EF4-FFF2-40B4-BE49-F238E27FC236}">
                <a16:creationId xmlns:a16="http://schemas.microsoft.com/office/drawing/2014/main" id="{08EDCB3D-72BB-4C7B-BF02-C7D739CB9373}"/>
              </a:ext>
            </a:extLst>
          </p:cNvPr>
          <p:cNvGraphicFramePr>
            <a:graphicFrameLocks noChangeAspect="1"/>
          </p:cNvGraphicFramePr>
          <p:nvPr/>
        </p:nvGraphicFramePr>
        <p:xfrm>
          <a:off x="625475" y="4324350"/>
          <a:ext cx="7683500" cy="812800"/>
        </p:xfrm>
        <a:graphic>
          <a:graphicData uri="http://schemas.openxmlformats.org/presentationml/2006/ole">
            <mc:AlternateContent xmlns:mc="http://schemas.openxmlformats.org/markup-compatibility/2006">
              <mc:Choice xmlns:v="urn:schemas-microsoft-com:vml" Requires="v">
                <p:oleObj spid="_x0000_s62543" name="Equation" r:id="rId7" imgW="7683500" imgH="812800" progId="Equation.DSMT4">
                  <p:embed/>
                </p:oleObj>
              </mc:Choice>
              <mc:Fallback>
                <p:oleObj name="Equation" r:id="rId7" imgW="7683500" imgH="812800" progId="Equation.DSMT4">
                  <p:embed/>
                  <p:pic>
                    <p:nvPicPr>
                      <p:cNvPr id="55303" name="Object 12">
                        <a:extLst>
                          <a:ext uri="{FF2B5EF4-FFF2-40B4-BE49-F238E27FC236}">
                            <a16:creationId xmlns:a16="http://schemas.microsoft.com/office/drawing/2014/main" id="{08EDCB3D-72BB-4C7B-BF02-C7D739CB93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475" y="4324350"/>
                        <a:ext cx="76835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4" name="Text Box 13">
            <a:extLst>
              <a:ext uri="{FF2B5EF4-FFF2-40B4-BE49-F238E27FC236}">
                <a16:creationId xmlns:a16="http://schemas.microsoft.com/office/drawing/2014/main" id="{F3A39888-2AA2-4D44-BF97-D49263A41F25}"/>
              </a:ext>
            </a:extLst>
          </p:cNvPr>
          <p:cNvSpPr txBox="1">
            <a:spLocks noChangeArrowheads="1"/>
          </p:cNvSpPr>
          <p:nvPr/>
        </p:nvSpPr>
        <p:spPr bwMode="auto">
          <a:xfrm>
            <a:off x="498475" y="3797300"/>
            <a:ext cx="1109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宋体" panose="02010600030101010101" pitchFamily="2" charset="-122"/>
              </a:rPr>
              <a:t>因此</a:t>
            </a:r>
          </a:p>
        </p:txBody>
      </p:sp>
    </p:spTree>
    <p:extLst>
      <p:ext uri="{BB962C8B-B14F-4D97-AF65-F5344CB8AC3E}">
        <p14:creationId xmlns:p14="http://schemas.microsoft.com/office/powerpoint/2010/main" val="13462680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16DC16E7-2D8A-441B-8255-A3BA2A96BB53}"/>
              </a:ext>
            </a:extLst>
          </p:cNvPr>
          <p:cNvSpPr txBox="1">
            <a:spLocks noChangeArrowheads="1"/>
          </p:cNvSpPr>
          <p:nvPr/>
        </p:nvSpPr>
        <p:spPr bwMode="auto">
          <a:xfrm>
            <a:off x="459096" y="1583678"/>
            <a:ext cx="4737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solidFill>
                  <a:srgbClr val="8C0000"/>
                </a:solidFill>
                <a:latin typeface="Verdana" panose="020B0604030504040204" pitchFamily="34" charset="0"/>
              </a:rPr>
              <a:t>基本初等函数的导数公式：</a:t>
            </a:r>
            <a:endParaRPr lang="zh-CN" altLang="en-US" sz="2800" b="1">
              <a:latin typeface="Verdana" panose="020B0604030504040204" pitchFamily="34" charset="0"/>
            </a:endParaRPr>
          </a:p>
        </p:txBody>
      </p:sp>
      <p:graphicFrame>
        <p:nvGraphicFramePr>
          <p:cNvPr id="84995" name="Object 3">
            <a:extLst>
              <a:ext uri="{FF2B5EF4-FFF2-40B4-BE49-F238E27FC236}">
                <a16:creationId xmlns:a16="http://schemas.microsoft.com/office/drawing/2014/main" id="{B240626C-0714-4199-867E-3C06A80D9B96}"/>
              </a:ext>
            </a:extLst>
          </p:cNvPr>
          <p:cNvGraphicFramePr>
            <a:graphicFrameLocks noChangeAspect="1"/>
          </p:cNvGraphicFramePr>
          <p:nvPr>
            <p:extLst>
              <p:ext uri="{D42A27DB-BD31-4B8C-83A1-F6EECF244321}">
                <p14:modId xmlns:p14="http://schemas.microsoft.com/office/powerpoint/2010/main" val="477505844"/>
              </p:ext>
            </p:extLst>
          </p:nvPr>
        </p:nvGraphicFramePr>
        <p:xfrm>
          <a:off x="544821" y="2366316"/>
          <a:ext cx="3556000" cy="442912"/>
        </p:xfrm>
        <a:graphic>
          <a:graphicData uri="http://schemas.openxmlformats.org/presentationml/2006/ole">
            <mc:AlternateContent xmlns:mc="http://schemas.openxmlformats.org/markup-compatibility/2006">
              <mc:Choice xmlns:v="urn:schemas-microsoft-com:vml" Requires="v">
                <p:oleObj spid="_x0000_s193613" name="Equation" r:id="rId3" imgW="3556000" imgH="444500" progId="Equation.DSMT4">
                  <p:embed/>
                </p:oleObj>
              </mc:Choice>
              <mc:Fallback>
                <p:oleObj name="Equation" r:id="rId3" imgW="3556000" imgH="444500" progId="Equation.DSMT4">
                  <p:embed/>
                  <p:pic>
                    <p:nvPicPr>
                      <p:cNvPr id="84995" name="Object 3">
                        <a:extLst>
                          <a:ext uri="{FF2B5EF4-FFF2-40B4-BE49-F238E27FC236}">
                            <a16:creationId xmlns:a16="http://schemas.microsoft.com/office/drawing/2014/main" id="{B240626C-0714-4199-867E-3C06A80D9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21" y="2366316"/>
                        <a:ext cx="3556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6" name="Object 4">
            <a:extLst>
              <a:ext uri="{FF2B5EF4-FFF2-40B4-BE49-F238E27FC236}">
                <a16:creationId xmlns:a16="http://schemas.microsoft.com/office/drawing/2014/main" id="{AB2883C1-E6C0-4CE9-AEF5-1A3E31F88CD6}"/>
              </a:ext>
            </a:extLst>
          </p:cNvPr>
          <p:cNvGraphicFramePr>
            <a:graphicFrameLocks noChangeAspect="1"/>
          </p:cNvGraphicFramePr>
          <p:nvPr>
            <p:extLst>
              <p:ext uri="{D42A27DB-BD31-4B8C-83A1-F6EECF244321}">
                <p14:modId xmlns:p14="http://schemas.microsoft.com/office/powerpoint/2010/main" val="3489030418"/>
              </p:ext>
            </p:extLst>
          </p:nvPr>
        </p:nvGraphicFramePr>
        <p:xfrm>
          <a:off x="546408" y="3020366"/>
          <a:ext cx="5575300" cy="469900"/>
        </p:xfrm>
        <a:graphic>
          <a:graphicData uri="http://schemas.openxmlformats.org/presentationml/2006/ole">
            <mc:AlternateContent xmlns:mc="http://schemas.openxmlformats.org/markup-compatibility/2006">
              <mc:Choice xmlns:v="urn:schemas-microsoft-com:vml" Requires="v">
                <p:oleObj spid="_x0000_s193614" name="Equation" r:id="rId5" imgW="5575300" imgH="469900" progId="Equation.3">
                  <p:embed/>
                </p:oleObj>
              </mc:Choice>
              <mc:Fallback>
                <p:oleObj name="Equation" r:id="rId5" imgW="5575300" imgH="469900" progId="Equation.3">
                  <p:embed/>
                  <p:pic>
                    <p:nvPicPr>
                      <p:cNvPr id="84996" name="Object 4">
                        <a:extLst>
                          <a:ext uri="{FF2B5EF4-FFF2-40B4-BE49-F238E27FC236}">
                            <a16:creationId xmlns:a16="http://schemas.microsoft.com/office/drawing/2014/main" id="{AB2883C1-E6C0-4CE9-AEF5-1A3E31F88C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408" y="3020366"/>
                        <a:ext cx="5575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5">
            <a:extLst>
              <a:ext uri="{FF2B5EF4-FFF2-40B4-BE49-F238E27FC236}">
                <a16:creationId xmlns:a16="http://schemas.microsoft.com/office/drawing/2014/main" id="{793ED53D-0CC7-4516-BC74-6A6CC7D610CE}"/>
              </a:ext>
            </a:extLst>
          </p:cNvPr>
          <p:cNvGraphicFramePr>
            <a:graphicFrameLocks noChangeAspect="1"/>
          </p:cNvGraphicFramePr>
          <p:nvPr>
            <p:extLst>
              <p:ext uri="{D42A27DB-BD31-4B8C-83A1-F6EECF244321}">
                <p14:modId xmlns:p14="http://schemas.microsoft.com/office/powerpoint/2010/main" val="2255125605"/>
              </p:ext>
            </p:extLst>
          </p:nvPr>
        </p:nvGraphicFramePr>
        <p:xfrm>
          <a:off x="544821" y="3788716"/>
          <a:ext cx="5829300" cy="404812"/>
        </p:xfrm>
        <a:graphic>
          <a:graphicData uri="http://schemas.openxmlformats.org/presentationml/2006/ole">
            <mc:AlternateContent xmlns:mc="http://schemas.openxmlformats.org/markup-compatibility/2006">
              <mc:Choice xmlns:v="urn:schemas-microsoft-com:vml" Requires="v">
                <p:oleObj spid="_x0000_s193615" name="Equation" r:id="rId7" imgW="5829300" imgH="406400" progId="Equation.3">
                  <p:embed/>
                </p:oleObj>
              </mc:Choice>
              <mc:Fallback>
                <p:oleObj name="Equation" r:id="rId7" imgW="5829300" imgH="406400" progId="Equation.3">
                  <p:embed/>
                  <p:pic>
                    <p:nvPicPr>
                      <p:cNvPr id="84997" name="Object 5">
                        <a:extLst>
                          <a:ext uri="{FF2B5EF4-FFF2-40B4-BE49-F238E27FC236}">
                            <a16:creationId xmlns:a16="http://schemas.microsoft.com/office/drawing/2014/main" id="{793ED53D-0CC7-4516-BC74-6A6CC7D610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21" y="3788716"/>
                        <a:ext cx="58293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6">
            <a:extLst>
              <a:ext uri="{FF2B5EF4-FFF2-40B4-BE49-F238E27FC236}">
                <a16:creationId xmlns:a16="http://schemas.microsoft.com/office/drawing/2014/main" id="{95688D38-2AF2-4AC0-8BC9-94B305C1FD93}"/>
              </a:ext>
            </a:extLst>
          </p:cNvPr>
          <p:cNvGraphicFramePr>
            <a:graphicFrameLocks noChangeAspect="1"/>
          </p:cNvGraphicFramePr>
          <p:nvPr>
            <p:extLst>
              <p:ext uri="{D42A27DB-BD31-4B8C-83A1-F6EECF244321}">
                <p14:modId xmlns:p14="http://schemas.microsoft.com/office/powerpoint/2010/main" val="2561011233"/>
              </p:ext>
            </p:extLst>
          </p:nvPr>
        </p:nvGraphicFramePr>
        <p:xfrm>
          <a:off x="1294121" y="5141266"/>
          <a:ext cx="6427787" cy="404812"/>
        </p:xfrm>
        <a:graphic>
          <a:graphicData uri="http://schemas.openxmlformats.org/presentationml/2006/ole">
            <mc:AlternateContent xmlns:mc="http://schemas.openxmlformats.org/markup-compatibility/2006">
              <mc:Choice xmlns:v="urn:schemas-microsoft-com:vml" Requires="v">
                <p:oleObj spid="_x0000_s193616" name="Equation" r:id="rId9" imgW="6426200" imgH="406400" progId="Equation.3">
                  <p:embed/>
                </p:oleObj>
              </mc:Choice>
              <mc:Fallback>
                <p:oleObj name="Equation" r:id="rId9" imgW="6426200" imgH="406400" progId="Equation.3">
                  <p:embed/>
                  <p:pic>
                    <p:nvPicPr>
                      <p:cNvPr id="84998" name="Object 6">
                        <a:extLst>
                          <a:ext uri="{FF2B5EF4-FFF2-40B4-BE49-F238E27FC236}">
                            <a16:creationId xmlns:a16="http://schemas.microsoft.com/office/drawing/2014/main" id="{95688D38-2AF2-4AC0-8BC9-94B305C1FD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4121" y="5141266"/>
                        <a:ext cx="6427787"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9" name="Object 7">
            <a:extLst>
              <a:ext uri="{FF2B5EF4-FFF2-40B4-BE49-F238E27FC236}">
                <a16:creationId xmlns:a16="http://schemas.microsoft.com/office/drawing/2014/main" id="{90973C3A-D422-4B10-8EC4-12EC97976DB5}"/>
              </a:ext>
            </a:extLst>
          </p:cNvPr>
          <p:cNvGraphicFramePr>
            <a:graphicFrameLocks noChangeAspect="1"/>
          </p:cNvGraphicFramePr>
          <p:nvPr>
            <p:extLst>
              <p:ext uri="{D42A27DB-BD31-4B8C-83A1-F6EECF244321}">
                <p14:modId xmlns:p14="http://schemas.microsoft.com/office/powerpoint/2010/main" val="3911692873"/>
              </p:ext>
            </p:extLst>
          </p:nvPr>
        </p:nvGraphicFramePr>
        <p:xfrm>
          <a:off x="544821" y="4414191"/>
          <a:ext cx="6007100" cy="468312"/>
        </p:xfrm>
        <a:graphic>
          <a:graphicData uri="http://schemas.openxmlformats.org/presentationml/2006/ole">
            <mc:AlternateContent xmlns:mc="http://schemas.openxmlformats.org/markup-compatibility/2006">
              <mc:Choice xmlns:v="urn:schemas-microsoft-com:vml" Requires="v">
                <p:oleObj spid="_x0000_s193617" name="Equation" r:id="rId11" imgW="6007100" imgH="469900" progId="Equation.3">
                  <p:embed/>
                </p:oleObj>
              </mc:Choice>
              <mc:Fallback>
                <p:oleObj name="Equation" r:id="rId11" imgW="6007100" imgH="469900" progId="Equation.3">
                  <p:embed/>
                  <p:pic>
                    <p:nvPicPr>
                      <p:cNvPr id="84999" name="Object 7">
                        <a:extLst>
                          <a:ext uri="{FF2B5EF4-FFF2-40B4-BE49-F238E27FC236}">
                            <a16:creationId xmlns:a16="http://schemas.microsoft.com/office/drawing/2014/main" id="{90973C3A-D422-4B10-8EC4-12EC97976DB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821" y="4414191"/>
                        <a:ext cx="600710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52274449"/>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a:extLst>
              <a:ext uri="{FF2B5EF4-FFF2-40B4-BE49-F238E27FC236}">
                <a16:creationId xmlns:a16="http://schemas.microsoft.com/office/drawing/2014/main" id="{0462316A-F619-45B2-9E9F-6E50DC29C88C}"/>
              </a:ext>
            </a:extLst>
          </p:cNvPr>
          <p:cNvGraphicFramePr>
            <a:graphicFrameLocks noChangeAspect="1"/>
          </p:cNvGraphicFramePr>
          <p:nvPr/>
        </p:nvGraphicFramePr>
        <p:xfrm>
          <a:off x="566738" y="1971675"/>
          <a:ext cx="5080000" cy="850900"/>
        </p:xfrm>
        <a:graphic>
          <a:graphicData uri="http://schemas.openxmlformats.org/presentationml/2006/ole">
            <mc:AlternateContent xmlns:mc="http://schemas.openxmlformats.org/markup-compatibility/2006">
              <mc:Choice xmlns:v="urn:schemas-microsoft-com:vml" Requires="v">
                <p:oleObj spid="_x0000_s194637" name="Equation" r:id="rId3" imgW="5080000" imgH="850900" progId="Equation.DSMT4">
                  <p:embed/>
                </p:oleObj>
              </mc:Choice>
              <mc:Fallback>
                <p:oleObj name="Equation" r:id="rId3" imgW="5080000" imgH="850900" progId="Equation.DSMT4">
                  <p:embed/>
                  <p:pic>
                    <p:nvPicPr>
                      <p:cNvPr id="86018" name="Object 2">
                        <a:extLst>
                          <a:ext uri="{FF2B5EF4-FFF2-40B4-BE49-F238E27FC236}">
                            <a16:creationId xmlns:a16="http://schemas.microsoft.com/office/drawing/2014/main" id="{0462316A-F619-45B2-9E9F-6E50DC29C8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1971675"/>
                        <a:ext cx="5080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9" name="Object 3">
            <a:extLst>
              <a:ext uri="{FF2B5EF4-FFF2-40B4-BE49-F238E27FC236}">
                <a16:creationId xmlns:a16="http://schemas.microsoft.com/office/drawing/2014/main" id="{208AE243-29C1-481E-898E-C336DCC6F714}"/>
              </a:ext>
            </a:extLst>
          </p:cNvPr>
          <p:cNvGraphicFramePr>
            <a:graphicFrameLocks noChangeAspect="1"/>
          </p:cNvGraphicFramePr>
          <p:nvPr/>
        </p:nvGraphicFramePr>
        <p:xfrm>
          <a:off x="539750" y="1196975"/>
          <a:ext cx="4711700" cy="508000"/>
        </p:xfrm>
        <a:graphic>
          <a:graphicData uri="http://schemas.openxmlformats.org/presentationml/2006/ole">
            <mc:AlternateContent xmlns:mc="http://schemas.openxmlformats.org/markup-compatibility/2006">
              <mc:Choice xmlns:v="urn:schemas-microsoft-com:vml" Requires="v">
                <p:oleObj spid="_x0000_s194638" name="Equation" r:id="rId5" imgW="4711700" imgH="508000" progId="Equation.DSMT4">
                  <p:embed/>
                </p:oleObj>
              </mc:Choice>
              <mc:Fallback>
                <p:oleObj name="Equation" r:id="rId5" imgW="4711700" imgH="508000" progId="Equation.DSMT4">
                  <p:embed/>
                  <p:pic>
                    <p:nvPicPr>
                      <p:cNvPr id="86019" name="Object 3">
                        <a:extLst>
                          <a:ext uri="{FF2B5EF4-FFF2-40B4-BE49-F238E27FC236}">
                            <a16:creationId xmlns:a16="http://schemas.microsoft.com/office/drawing/2014/main" id="{208AE243-29C1-481E-898E-C336DCC6F7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196975"/>
                        <a:ext cx="4711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0" name="Object 11">
            <a:extLst>
              <a:ext uri="{FF2B5EF4-FFF2-40B4-BE49-F238E27FC236}">
                <a16:creationId xmlns:a16="http://schemas.microsoft.com/office/drawing/2014/main" id="{21D0B01E-CDEA-4079-BC92-969AE772629B}"/>
              </a:ext>
            </a:extLst>
          </p:cNvPr>
          <p:cNvGraphicFramePr>
            <a:graphicFrameLocks noGrp="1" noChangeAspect="1"/>
          </p:cNvGraphicFramePr>
          <p:nvPr>
            <p:ph idx="4294967295"/>
          </p:nvPr>
        </p:nvGraphicFramePr>
        <p:xfrm>
          <a:off x="566738" y="3408363"/>
          <a:ext cx="6799262" cy="877887"/>
        </p:xfrm>
        <a:graphic>
          <a:graphicData uri="http://schemas.openxmlformats.org/presentationml/2006/ole">
            <mc:AlternateContent xmlns:mc="http://schemas.openxmlformats.org/markup-compatibility/2006">
              <mc:Choice xmlns:v="urn:schemas-microsoft-com:vml" Requires="v">
                <p:oleObj spid="_x0000_s194639" name="Equation" r:id="rId7" imgW="7416800" imgH="965200" progId="Equation.DSMT4">
                  <p:embed/>
                </p:oleObj>
              </mc:Choice>
              <mc:Fallback>
                <p:oleObj name="Equation" r:id="rId7" imgW="7416800" imgH="965200" progId="Equation.DSMT4">
                  <p:embed/>
                  <p:pic>
                    <p:nvPicPr>
                      <p:cNvPr id="86020" name="Object 11">
                        <a:extLst>
                          <a:ext uri="{FF2B5EF4-FFF2-40B4-BE49-F238E27FC236}">
                            <a16:creationId xmlns:a16="http://schemas.microsoft.com/office/drawing/2014/main" id="{21D0B01E-CDEA-4079-BC92-969AE772629B}"/>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738" y="3408363"/>
                        <a:ext cx="6799262"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1" name="Object 12">
            <a:extLst>
              <a:ext uri="{FF2B5EF4-FFF2-40B4-BE49-F238E27FC236}">
                <a16:creationId xmlns:a16="http://schemas.microsoft.com/office/drawing/2014/main" id="{01864C25-9D42-4751-9A87-EBAA80505AD7}"/>
              </a:ext>
            </a:extLst>
          </p:cNvPr>
          <p:cNvGraphicFramePr>
            <a:graphicFrameLocks noChangeAspect="1"/>
          </p:cNvGraphicFramePr>
          <p:nvPr/>
        </p:nvGraphicFramePr>
        <p:xfrm>
          <a:off x="974725" y="5424488"/>
          <a:ext cx="3249613" cy="863600"/>
        </p:xfrm>
        <a:graphic>
          <a:graphicData uri="http://schemas.openxmlformats.org/presentationml/2006/ole">
            <mc:AlternateContent xmlns:mc="http://schemas.openxmlformats.org/markup-compatibility/2006">
              <mc:Choice xmlns:v="urn:schemas-microsoft-com:vml" Requires="v">
                <p:oleObj spid="_x0000_s194640" name="Equation" r:id="rId9" imgW="3251200" imgH="863600" progId="Equation.DSMT4">
                  <p:embed/>
                </p:oleObj>
              </mc:Choice>
              <mc:Fallback>
                <p:oleObj name="Equation" r:id="rId9" imgW="3251200" imgH="863600" progId="Equation.DSMT4">
                  <p:embed/>
                  <p:pic>
                    <p:nvPicPr>
                      <p:cNvPr id="86021" name="Object 12">
                        <a:extLst>
                          <a:ext uri="{FF2B5EF4-FFF2-40B4-BE49-F238E27FC236}">
                            <a16:creationId xmlns:a16="http://schemas.microsoft.com/office/drawing/2014/main" id="{01864C25-9D42-4751-9A87-EBAA80505A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4725" y="5424488"/>
                        <a:ext cx="32496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2" name="Object 13">
            <a:extLst>
              <a:ext uri="{FF2B5EF4-FFF2-40B4-BE49-F238E27FC236}">
                <a16:creationId xmlns:a16="http://schemas.microsoft.com/office/drawing/2014/main" id="{F1C0462C-AE98-4EC6-B31B-A5C57A95E8B8}"/>
              </a:ext>
            </a:extLst>
          </p:cNvPr>
          <p:cNvGraphicFramePr>
            <a:graphicFrameLocks noChangeAspect="1"/>
          </p:cNvGraphicFramePr>
          <p:nvPr/>
        </p:nvGraphicFramePr>
        <p:xfrm>
          <a:off x="974725" y="4440238"/>
          <a:ext cx="3009900" cy="863600"/>
        </p:xfrm>
        <a:graphic>
          <a:graphicData uri="http://schemas.openxmlformats.org/presentationml/2006/ole">
            <mc:AlternateContent xmlns:mc="http://schemas.openxmlformats.org/markup-compatibility/2006">
              <mc:Choice xmlns:v="urn:schemas-microsoft-com:vml" Requires="v">
                <p:oleObj spid="_x0000_s194641" name="Equation" r:id="rId11" imgW="3009900" imgH="863600" progId="Equation.DSMT4">
                  <p:embed/>
                </p:oleObj>
              </mc:Choice>
              <mc:Fallback>
                <p:oleObj name="Equation" r:id="rId11" imgW="3009900" imgH="863600" progId="Equation.DSMT4">
                  <p:embed/>
                  <p:pic>
                    <p:nvPicPr>
                      <p:cNvPr id="86022" name="Object 13">
                        <a:extLst>
                          <a:ext uri="{FF2B5EF4-FFF2-40B4-BE49-F238E27FC236}">
                            <a16:creationId xmlns:a16="http://schemas.microsoft.com/office/drawing/2014/main" id="{F1C0462C-AE98-4EC6-B31B-A5C57A95E8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4725" y="4440238"/>
                        <a:ext cx="30099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864575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47BF8-7887-4DF5-BDF9-5AD375C436A6}"/>
              </a:ext>
            </a:extLst>
          </p:cNvPr>
          <p:cNvSpPr>
            <a:spLocks noGrp="1"/>
          </p:cNvSpPr>
          <p:nvPr>
            <p:ph type="title"/>
          </p:nvPr>
        </p:nvSpPr>
        <p:spPr/>
        <p:txBody>
          <a:bodyPr/>
          <a:lstStyle/>
          <a:p>
            <a:r>
              <a:rPr lang="zh-CN" altLang="en-US" dirty="0"/>
              <a:t>函数的性质</a:t>
            </a:r>
            <a:endParaRPr lang="en-US" dirty="0"/>
          </a:p>
        </p:txBody>
      </p:sp>
      <p:sp>
        <p:nvSpPr>
          <p:cNvPr id="4" name="Text Box 32">
            <a:extLst>
              <a:ext uri="{FF2B5EF4-FFF2-40B4-BE49-F238E27FC236}">
                <a16:creationId xmlns:a16="http://schemas.microsoft.com/office/drawing/2014/main" id="{689173F5-A697-4862-AF4D-B9C5508EDE8B}"/>
              </a:ext>
            </a:extLst>
          </p:cNvPr>
          <p:cNvSpPr txBox="1">
            <a:spLocks noChangeArrowheads="1"/>
          </p:cNvSpPr>
          <p:nvPr/>
        </p:nvSpPr>
        <p:spPr bwMode="auto">
          <a:xfrm>
            <a:off x="381000" y="1346212"/>
            <a:ext cx="541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b="1" dirty="0">
                <a:solidFill>
                  <a:schemeClr val="accent2"/>
                </a:solidFill>
              </a:rPr>
              <a:t>1</a:t>
            </a:r>
            <a:r>
              <a:rPr kumimoji="0" lang="zh-CN" altLang="en-US" b="1" dirty="0">
                <a:solidFill>
                  <a:schemeClr val="accent2"/>
                </a:solidFill>
              </a:rPr>
              <a:t>．函数的有界性</a:t>
            </a:r>
            <a:r>
              <a:rPr kumimoji="0" lang="en-US" altLang="zh-CN" b="1" dirty="0">
                <a:solidFill>
                  <a:schemeClr val="accent2"/>
                </a:solidFill>
              </a:rPr>
              <a:t>:</a:t>
            </a:r>
            <a:endParaRPr kumimoji="0" lang="en-US" altLang="zh-CN" sz="2800" b="1" dirty="0"/>
          </a:p>
        </p:txBody>
      </p:sp>
      <p:sp>
        <p:nvSpPr>
          <p:cNvPr id="44" name="Text Box 11">
            <a:extLst>
              <a:ext uri="{FF2B5EF4-FFF2-40B4-BE49-F238E27FC236}">
                <a16:creationId xmlns:a16="http://schemas.microsoft.com/office/drawing/2014/main" id="{9EC75FBF-18E5-4F7B-94D3-8701BE118348}"/>
              </a:ext>
            </a:extLst>
          </p:cNvPr>
          <p:cNvSpPr txBox="1">
            <a:spLocks noChangeArrowheads="1"/>
          </p:cNvSpPr>
          <p:nvPr/>
        </p:nvSpPr>
        <p:spPr bwMode="auto">
          <a:xfrm>
            <a:off x="427669" y="2336800"/>
            <a:ext cx="365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b="1" dirty="0">
                <a:solidFill>
                  <a:schemeClr val="accent2"/>
                </a:solidFill>
              </a:rPr>
              <a:t>2</a:t>
            </a:r>
            <a:r>
              <a:rPr kumimoji="0" lang="zh-CN" altLang="en-US" b="1" dirty="0">
                <a:solidFill>
                  <a:schemeClr val="accent2"/>
                </a:solidFill>
              </a:rPr>
              <a:t>．函数的单调性</a:t>
            </a:r>
            <a:r>
              <a:rPr kumimoji="0" lang="en-US" altLang="zh-CN" b="1" dirty="0">
                <a:solidFill>
                  <a:schemeClr val="accent2"/>
                </a:solidFill>
              </a:rPr>
              <a:t>:</a:t>
            </a:r>
            <a:endParaRPr kumimoji="0" lang="en-US" altLang="zh-CN" sz="2400" dirty="0"/>
          </a:p>
        </p:txBody>
      </p:sp>
      <p:sp>
        <p:nvSpPr>
          <p:cNvPr id="45" name="Text Box 1049">
            <a:extLst>
              <a:ext uri="{FF2B5EF4-FFF2-40B4-BE49-F238E27FC236}">
                <a16:creationId xmlns:a16="http://schemas.microsoft.com/office/drawing/2014/main" id="{018145F1-ED0B-4DB7-B053-914BDF80E081}"/>
              </a:ext>
            </a:extLst>
          </p:cNvPr>
          <p:cNvSpPr txBox="1">
            <a:spLocks noChangeArrowheads="1"/>
          </p:cNvSpPr>
          <p:nvPr/>
        </p:nvSpPr>
        <p:spPr bwMode="auto">
          <a:xfrm>
            <a:off x="427669" y="3429000"/>
            <a:ext cx="5200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b="1" dirty="0">
                <a:solidFill>
                  <a:schemeClr val="accent2"/>
                </a:solidFill>
              </a:rPr>
              <a:t>3</a:t>
            </a:r>
            <a:r>
              <a:rPr kumimoji="0" lang="zh-CN" altLang="en-US" b="1" dirty="0">
                <a:solidFill>
                  <a:schemeClr val="accent2"/>
                </a:solidFill>
              </a:rPr>
              <a:t>．函数的奇偶性</a:t>
            </a:r>
            <a:r>
              <a:rPr kumimoji="0" lang="en-US" altLang="zh-CN" b="1" dirty="0">
                <a:solidFill>
                  <a:schemeClr val="accent2"/>
                </a:solidFill>
              </a:rPr>
              <a:t>:</a:t>
            </a:r>
            <a:endParaRPr kumimoji="0" lang="en-US" altLang="zh-CN" sz="2400" b="1" dirty="0"/>
          </a:p>
        </p:txBody>
      </p:sp>
      <p:sp>
        <p:nvSpPr>
          <p:cNvPr id="46" name="Text Box 6">
            <a:extLst>
              <a:ext uri="{FF2B5EF4-FFF2-40B4-BE49-F238E27FC236}">
                <a16:creationId xmlns:a16="http://schemas.microsoft.com/office/drawing/2014/main" id="{DD4CAF42-A681-4938-93B6-DDEDE57CEC20}"/>
              </a:ext>
            </a:extLst>
          </p:cNvPr>
          <p:cNvSpPr txBox="1">
            <a:spLocks noChangeArrowheads="1"/>
          </p:cNvSpPr>
          <p:nvPr/>
        </p:nvSpPr>
        <p:spPr bwMode="auto">
          <a:xfrm>
            <a:off x="381000" y="4521200"/>
            <a:ext cx="5118100" cy="523220"/>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800" b="1" dirty="0">
                <a:solidFill>
                  <a:schemeClr val="accent2"/>
                </a:solidFill>
              </a:rPr>
              <a:t>4</a:t>
            </a:r>
            <a:r>
              <a:rPr kumimoji="0" lang="zh-CN" altLang="en-US" sz="2800" b="1" dirty="0">
                <a:solidFill>
                  <a:schemeClr val="accent2"/>
                </a:solidFill>
              </a:rPr>
              <a:t>．函数的周期性</a:t>
            </a:r>
            <a:r>
              <a:rPr kumimoji="0" lang="en-US" altLang="zh-CN" sz="2800" b="1" dirty="0">
                <a:solidFill>
                  <a:schemeClr val="accent2"/>
                </a:solidFill>
              </a:rPr>
              <a:t>:</a:t>
            </a:r>
            <a:endParaRPr kumimoji="0" lang="en-US" altLang="zh-CN" sz="2000" b="1" dirty="0"/>
          </a:p>
        </p:txBody>
      </p:sp>
    </p:spTree>
    <p:extLst>
      <p:ext uri="{BB962C8B-B14F-4D97-AF65-F5344CB8AC3E}">
        <p14:creationId xmlns:p14="http://schemas.microsoft.com/office/powerpoint/2010/main" val="18083253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9" name="Text Box 3">
            <a:extLst>
              <a:ext uri="{FF2B5EF4-FFF2-40B4-BE49-F238E27FC236}">
                <a16:creationId xmlns:a16="http://schemas.microsoft.com/office/drawing/2014/main" id="{19086354-A320-4B40-ACC7-7F5855383D83}"/>
              </a:ext>
            </a:extLst>
          </p:cNvPr>
          <p:cNvSpPr txBox="1">
            <a:spLocks noChangeArrowheads="1"/>
          </p:cNvSpPr>
          <p:nvPr/>
        </p:nvSpPr>
        <p:spPr bwMode="auto">
          <a:xfrm>
            <a:off x="539750" y="1557338"/>
            <a:ext cx="787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400" b="1">
                <a:solidFill>
                  <a:srgbClr val="E10000"/>
                </a:solidFill>
                <a:latin typeface="+mn-ea"/>
              </a:rPr>
              <a:t>定义</a:t>
            </a:r>
            <a:r>
              <a:rPr lang="en-US" altLang="zh-CN" sz="2400" b="1">
                <a:solidFill>
                  <a:srgbClr val="E10000"/>
                </a:solidFill>
                <a:latin typeface="+mn-ea"/>
              </a:rPr>
              <a:t>3 </a:t>
            </a:r>
            <a:r>
              <a:rPr lang="zh-CN" altLang="en-US" sz="2400" b="1">
                <a:solidFill>
                  <a:srgbClr val="000000"/>
                </a:solidFill>
                <a:latin typeface="+mn-ea"/>
              </a:rPr>
              <a:t>如果函数  </a:t>
            </a:r>
            <a:r>
              <a:rPr lang="en-US" altLang="zh-CN" sz="2400" b="1" i="1">
                <a:solidFill>
                  <a:srgbClr val="000000"/>
                </a:solidFill>
                <a:latin typeface="+mn-ea"/>
              </a:rPr>
              <a:t>f  </a:t>
            </a:r>
            <a:r>
              <a:rPr lang="zh-CN" altLang="en-US" sz="2400" b="1">
                <a:solidFill>
                  <a:srgbClr val="000000"/>
                </a:solidFill>
                <a:latin typeface="+mn-ea"/>
              </a:rPr>
              <a:t>在点  </a:t>
            </a:r>
            <a:r>
              <a:rPr lang="en-US" altLang="zh-CN" sz="2400" b="1" i="1">
                <a:solidFill>
                  <a:srgbClr val="000000"/>
                </a:solidFill>
                <a:latin typeface="+mn-ea"/>
              </a:rPr>
              <a:t>x</a:t>
            </a:r>
            <a:r>
              <a:rPr lang="en-US" altLang="zh-CN" sz="2400" b="1" baseline="-25000">
                <a:solidFill>
                  <a:srgbClr val="000000"/>
                </a:solidFill>
                <a:latin typeface="+mn-ea"/>
              </a:rPr>
              <a:t>0  </a:t>
            </a:r>
            <a:r>
              <a:rPr lang="zh-CN" altLang="en-US" sz="2400" b="1">
                <a:solidFill>
                  <a:srgbClr val="000000"/>
                </a:solidFill>
                <a:latin typeface="+mn-ea"/>
              </a:rPr>
              <a:t>的某个邻域  </a:t>
            </a:r>
            <a:r>
              <a:rPr lang="en-US" altLang="zh-CN" sz="2400" b="1" i="1">
                <a:solidFill>
                  <a:srgbClr val="000000"/>
                </a:solidFill>
                <a:latin typeface="+mn-ea"/>
              </a:rPr>
              <a:t>U</a:t>
            </a:r>
            <a:r>
              <a:rPr lang="en-US" altLang="zh-CN" sz="2400" b="1">
                <a:solidFill>
                  <a:srgbClr val="000000"/>
                </a:solidFill>
                <a:latin typeface="+mn-ea"/>
              </a:rPr>
              <a:t>(</a:t>
            </a:r>
            <a:r>
              <a:rPr lang="en-US" altLang="zh-CN" sz="2400" b="1" i="1">
                <a:solidFill>
                  <a:srgbClr val="000000"/>
                </a:solidFill>
                <a:latin typeface="+mn-ea"/>
              </a:rPr>
              <a:t>x</a:t>
            </a:r>
            <a:r>
              <a:rPr lang="en-US" altLang="zh-CN" sz="2400" b="1" baseline="-25000">
                <a:solidFill>
                  <a:srgbClr val="000000"/>
                </a:solidFill>
                <a:latin typeface="+mn-ea"/>
              </a:rPr>
              <a:t>0</a:t>
            </a:r>
            <a:r>
              <a:rPr lang="en-US" altLang="zh-CN" sz="2400" b="1">
                <a:solidFill>
                  <a:srgbClr val="000000"/>
                </a:solidFill>
                <a:latin typeface="+mn-ea"/>
              </a:rPr>
              <a:t>) </a:t>
            </a:r>
            <a:r>
              <a:rPr lang="zh-CN" altLang="en-US" sz="2400" b="1">
                <a:solidFill>
                  <a:srgbClr val="000000"/>
                </a:solidFill>
                <a:latin typeface="+mn-ea"/>
              </a:rPr>
              <a:t>上</a:t>
            </a:r>
          </a:p>
        </p:txBody>
      </p:sp>
      <p:sp>
        <p:nvSpPr>
          <p:cNvPr id="628740" name="Rectangle 4">
            <a:extLst>
              <a:ext uri="{FF2B5EF4-FFF2-40B4-BE49-F238E27FC236}">
                <a16:creationId xmlns:a16="http://schemas.microsoft.com/office/drawing/2014/main" id="{05610A78-7A62-4430-BEEA-2AFADE2DA1C1}"/>
              </a:ext>
            </a:extLst>
          </p:cNvPr>
          <p:cNvSpPr>
            <a:spLocks noChangeArrowheads="1"/>
          </p:cNvSpPr>
          <p:nvPr/>
        </p:nvSpPr>
        <p:spPr bwMode="auto">
          <a:xfrm>
            <a:off x="649288" y="2284413"/>
            <a:ext cx="328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fontAlgn="auto" hangingPunct="1">
              <a:spcBef>
                <a:spcPts val="0"/>
              </a:spcBef>
              <a:spcAft>
                <a:spcPts val="0"/>
              </a:spcAft>
              <a:defRPr/>
            </a:pPr>
            <a:r>
              <a:rPr lang="zh-CN" altLang="en-US" sz="2400" b="1">
                <a:solidFill>
                  <a:srgbClr val="000000"/>
                </a:solidFill>
                <a:latin typeface="+mn-ea"/>
              </a:rPr>
              <a:t>对一切  </a:t>
            </a:r>
            <a:r>
              <a:rPr lang="en-US" altLang="zh-CN" sz="2400" b="1" i="1">
                <a:solidFill>
                  <a:srgbClr val="000000"/>
                </a:solidFill>
                <a:latin typeface="+mn-ea"/>
              </a:rPr>
              <a:t>x</a:t>
            </a:r>
            <a:r>
              <a:rPr lang="en-US" altLang="zh-CN" sz="2400">
                <a:solidFill>
                  <a:srgbClr val="000000"/>
                </a:solidFill>
                <a:latin typeface="+mn-ea"/>
              </a:rPr>
              <a:t>Î</a:t>
            </a:r>
            <a:r>
              <a:rPr lang="en-US" altLang="zh-CN" sz="2400" b="1" i="1">
                <a:solidFill>
                  <a:srgbClr val="000000"/>
                </a:solidFill>
                <a:latin typeface="+mn-ea"/>
              </a:rPr>
              <a:t>U</a:t>
            </a:r>
            <a:r>
              <a:rPr lang="en-US" altLang="zh-CN" sz="2400" b="1">
                <a:solidFill>
                  <a:srgbClr val="000000"/>
                </a:solidFill>
                <a:latin typeface="+mn-ea"/>
              </a:rPr>
              <a:t>(</a:t>
            </a:r>
            <a:r>
              <a:rPr lang="en-US" altLang="zh-CN" sz="2400" b="1" i="1">
                <a:solidFill>
                  <a:srgbClr val="000000"/>
                </a:solidFill>
                <a:latin typeface="+mn-ea"/>
              </a:rPr>
              <a:t>x</a:t>
            </a:r>
            <a:r>
              <a:rPr lang="en-US" altLang="zh-CN" sz="2400" b="1" baseline="-25000">
                <a:solidFill>
                  <a:srgbClr val="000000"/>
                </a:solidFill>
                <a:latin typeface="+mn-ea"/>
              </a:rPr>
              <a:t>0</a:t>
            </a:r>
            <a:r>
              <a:rPr lang="en-US" altLang="zh-CN" sz="2400" b="1">
                <a:solidFill>
                  <a:srgbClr val="000000"/>
                </a:solidFill>
                <a:latin typeface="+mn-ea"/>
              </a:rPr>
              <a:t>)  </a:t>
            </a:r>
            <a:r>
              <a:rPr lang="zh-CN" altLang="en-US" sz="2400" b="1">
                <a:solidFill>
                  <a:srgbClr val="000000"/>
                </a:solidFill>
                <a:latin typeface="+mn-ea"/>
              </a:rPr>
              <a:t>有</a:t>
            </a:r>
          </a:p>
        </p:txBody>
      </p:sp>
      <p:graphicFrame>
        <p:nvGraphicFramePr>
          <p:cNvPr id="60420" name="Object 5">
            <a:extLst>
              <a:ext uri="{FF2B5EF4-FFF2-40B4-BE49-F238E27FC236}">
                <a16:creationId xmlns:a16="http://schemas.microsoft.com/office/drawing/2014/main" id="{0A0D80AA-250F-413E-8070-C28ABFC4C571}"/>
              </a:ext>
            </a:extLst>
          </p:cNvPr>
          <p:cNvGraphicFramePr>
            <a:graphicFrameLocks noChangeAspect="1"/>
          </p:cNvGraphicFramePr>
          <p:nvPr/>
        </p:nvGraphicFramePr>
        <p:xfrm>
          <a:off x="2111375" y="3021013"/>
          <a:ext cx="5275263" cy="431800"/>
        </p:xfrm>
        <a:graphic>
          <a:graphicData uri="http://schemas.openxmlformats.org/presentationml/2006/ole">
            <mc:AlternateContent xmlns:mc="http://schemas.openxmlformats.org/markup-compatibility/2006">
              <mc:Choice xmlns:v="urn:schemas-microsoft-com:vml" Requires="v">
                <p:oleObj spid="_x0000_s63515" name="Equation" r:id="rId3" imgW="5156200" imgH="431800" progId="Equation.3">
                  <p:embed/>
                </p:oleObj>
              </mc:Choice>
              <mc:Fallback>
                <p:oleObj name="Equation" r:id="rId3" imgW="5156200" imgH="431800" progId="Equation.3">
                  <p:embed/>
                  <p:pic>
                    <p:nvPicPr>
                      <p:cNvPr id="60420" name="Object 5">
                        <a:extLst>
                          <a:ext uri="{FF2B5EF4-FFF2-40B4-BE49-F238E27FC236}">
                            <a16:creationId xmlns:a16="http://schemas.microsoft.com/office/drawing/2014/main" id="{0A0D80AA-250F-413E-8070-C28ABFC4C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75" y="3021013"/>
                        <a:ext cx="52752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8742" name="Rectangle 6">
            <a:extLst>
              <a:ext uri="{FF2B5EF4-FFF2-40B4-BE49-F238E27FC236}">
                <a16:creationId xmlns:a16="http://schemas.microsoft.com/office/drawing/2014/main" id="{D5CA7DA8-D40C-4359-8E94-D10E92A85014}"/>
              </a:ext>
            </a:extLst>
          </p:cNvPr>
          <p:cNvSpPr>
            <a:spLocks noChangeArrowheads="1"/>
          </p:cNvSpPr>
          <p:nvPr/>
        </p:nvSpPr>
        <p:spPr bwMode="auto">
          <a:xfrm>
            <a:off x="615950" y="3486150"/>
            <a:ext cx="7686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fontAlgn="auto" hangingPunct="1">
              <a:lnSpc>
                <a:spcPct val="150000"/>
              </a:lnSpc>
              <a:spcBef>
                <a:spcPts val="0"/>
              </a:spcBef>
              <a:spcAft>
                <a:spcPts val="0"/>
              </a:spcAft>
              <a:defRPr/>
            </a:pPr>
            <a:r>
              <a:rPr lang="zh-CN" altLang="en-US" sz="2400" b="1">
                <a:solidFill>
                  <a:srgbClr val="000000"/>
                </a:solidFill>
                <a:latin typeface="+mn-ea"/>
              </a:rPr>
              <a:t>则称函数 </a:t>
            </a:r>
            <a:r>
              <a:rPr lang="en-US" altLang="zh-CN" sz="2400" b="1" i="1">
                <a:solidFill>
                  <a:srgbClr val="000000"/>
                </a:solidFill>
                <a:latin typeface="+mn-ea"/>
              </a:rPr>
              <a:t>f  </a:t>
            </a:r>
            <a:r>
              <a:rPr lang="zh-CN" altLang="en-US" sz="2400" b="1">
                <a:solidFill>
                  <a:srgbClr val="000000"/>
                </a:solidFill>
                <a:latin typeface="+mn-ea"/>
              </a:rPr>
              <a:t>在 </a:t>
            </a:r>
            <a:r>
              <a:rPr lang="en-US" altLang="zh-CN" sz="2400" b="1" i="1">
                <a:solidFill>
                  <a:srgbClr val="000000"/>
                </a:solidFill>
                <a:latin typeface="+mn-ea"/>
              </a:rPr>
              <a:t>x</a:t>
            </a:r>
            <a:r>
              <a:rPr lang="en-US" altLang="zh-CN" sz="2400" b="1" baseline="-25000">
                <a:solidFill>
                  <a:srgbClr val="000000"/>
                </a:solidFill>
                <a:latin typeface="+mn-ea"/>
              </a:rPr>
              <a:t>0 </a:t>
            </a:r>
            <a:r>
              <a:rPr lang="zh-CN" altLang="en-US" sz="2400" b="1">
                <a:solidFill>
                  <a:srgbClr val="000000"/>
                </a:solidFill>
                <a:latin typeface="+mn-ea"/>
              </a:rPr>
              <a:t>处取得极大</a:t>
            </a:r>
            <a:r>
              <a:rPr lang="en-US" altLang="zh-CN" sz="2400" b="1">
                <a:solidFill>
                  <a:srgbClr val="000000"/>
                </a:solidFill>
                <a:latin typeface="+mn-ea"/>
              </a:rPr>
              <a:t>(</a:t>
            </a:r>
            <a:r>
              <a:rPr lang="zh-CN" altLang="en-US" sz="2400" b="1">
                <a:solidFill>
                  <a:srgbClr val="000000"/>
                </a:solidFill>
                <a:latin typeface="+mn-ea"/>
              </a:rPr>
              <a:t>或极小</a:t>
            </a:r>
            <a:r>
              <a:rPr lang="en-US" altLang="zh-CN" sz="2400" b="1">
                <a:solidFill>
                  <a:srgbClr val="000000"/>
                </a:solidFill>
                <a:latin typeface="+mn-ea"/>
              </a:rPr>
              <a:t>)</a:t>
            </a:r>
            <a:r>
              <a:rPr lang="zh-CN" altLang="en-US" sz="2400" b="1">
                <a:solidFill>
                  <a:srgbClr val="000000"/>
                </a:solidFill>
                <a:latin typeface="+mn-ea"/>
              </a:rPr>
              <a:t>值</a:t>
            </a:r>
            <a:r>
              <a:rPr lang="en-US" altLang="zh-CN" sz="2400" b="1">
                <a:solidFill>
                  <a:srgbClr val="000000"/>
                </a:solidFill>
                <a:latin typeface="+mn-ea"/>
              </a:rPr>
              <a:t>, </a:t>
            </a:r>
            <a:r>
              <a:rPr lang="zh-CN" altLang="en-US" sz="2400" b="1">
                <a:solidFill>
                  <a:srgbClr val="000000"/>
                </a:solidFill>
                <a:latin typeface="+mn-ea"/>
              </a:rPr>
              <a:t>称点 </a:t>
            </a:r>
            <a:r>
              <a:rPr lang="en-US" altLang="zh-CN" sz="2400" b="1" i="1">
                <a:solidFill>
                  <a:srgbClr val="000000"/>
                </a:solidFill>
                <a:latin typeface="+mn-ea"/>
              </a:rPr>
              <a:t>x</a:t>
            </a:r>
            <a:r>
              <a:rPr lang="en-US" altLang="zh-CN" sz="2400" b="1" baseline="-25000">
                <a:solidFill>
                  <a:srgbClr val="000000"/>
                </a:solidFill>
                <a:latin typeface="+mn-ea"/>
              </a:rPr>
              <a:t>0</a:t>
            </a:r>
            <a:endParaRPr lang="en-US" altLang="zh-CN" sz="2400" b="1">
              <a:solidFill>
                <a:srgbClr val="000000"/>
              </a:solidFill>
              <a:latin typeface="+mn-ea"/>
            </a:endParaRPr>
          </a:p>
        </p:txBody>
      </p:sp>
      <p:sp>
        <p:nvSpPr>
          <p:cNvPr id="628743" name="Rectangle 7">
            <a:extLst>
              <a:ext uri="{FF2B5EF4-FFF2-40B4-BE49-F238E27FC236}">
                <a16:creationId xmlns:a16="http://schemas.microsoft.com/office/drawing/2014/main" id="{D0EB0942-28C5-4C69-B6BE-5720AECC54B7}"/>
              </a:ext>
            </a:extLst>
          </p:cNvPr>
          <p:cNvSpPr>
            <a:spLocks noChangeArrowheads="1"/>
          </p:cNvSpPr>
          <p:nvPr/>
        </p:nvSpPr>
        <p:spPr bwMode="auto">
          <a:xfrm>
            <a:off x="528638" y="4933950"/>
            <a:ext cx="53768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solidFill>
                  <a:srgbClr val="0000FF"/>
                </a:solidFill>
                <a:latin typeface="+mn-ea"/>
              </a:rPr>
              <a:t>值</a:t>
            </a:r>
            <a:r>
              <a:rPr lang="en-US" altLang="zh-CN" sz="2400" b="1">
                <a:solidFill>
                  <a:srgbClr val="000000"/>
                </a:solidFill>
                <a:latin typeface="+mn-ea"/>
              </a:rPr>
              <a:t>, </a:t>
            </a:r>
            <a:r>
              <a:rPr lang="zh-CN" altLang="en-US" sz="2400" b="1">
                <a:solidFill>
                  <a:srgbClr val="000000"/>
                </a:solidFill>
                <a:latin typeface="+mn-ea"/>
              </a:rPr>
              <a:t>极大值点、极小值点统称为</a:t>
            </a:r>
            <a:r>
              <a:rPr lang="zh-CN" altLang="en-US" sz="2400" b="1">
                <a:solidFill>
                  <a:srgbClr val="0000FF"/>
                </a:solidFill>
                <a:latin typeface="+mn-ea"/>
              </a:rPr>
              <a:t>极值点</a:t>
            </a:r>
            <a:r>
              <a:rPr lang="en-US" altLang="zh-CN" sz="2400" b="1">
                <a:solidFill>
                  <a:srgbClr val="000000"/>
                </a:solidFill>
                <a:latin typeface="+mn-ea"/>
              </a:rPr>
              <a:t>.</a:t>
            </a:r>
          </a:p>
        </p:txBody>
      </p:sp>
      <p:sp>
        <p:nvSpPr>
          <p:cNvPr id="628744" name="Rectangle 8">
            <a:extLst>
              <a:ext uri="{FF2B5EF4-FFF2-40B4-BE49-F238E27FC236}">
                <a16:creationId xmlns:a16="http://schemas.microsoft.com/office/drawing/2014/main" id="{7BDC4647-D087-4301-9A4C-949C0BF312AA}"/>
              </a:ext>
            </a:extLst>
          </p:cNvPr>
          <p:cNvSpPr>
            <a:spLocks noChangeArrowheads="1"/>
          </p:cNvSpPr>
          <p:nvPr/>
        </p:nvSpPr>
        <p:spPr bwMode="auto">
          <a:xfrm>
            <a:off x="547688" y="4262438"/>
            <a:ext cx="66405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solidFill>
                  <a:srgbClr val="000000"/>
                </a:solidFill>
                <a:latin typeface="+mn-ea"/>
              </a:rPr>
              <a:t>为极大</a:t>
            </a:r>
            <a:r>
              <a:rPr lang="en-US" altLang="zh-CN" sz="2400" b="1">
                <a:solidFill>
                  <a:srgbClr val="000000"/>
                </a:solidFill>
                <a:latin typeface="+mn-ea"/>
              </a:rPr>
              <a:t>(</a:t>
            </a:r>
            <a:r>
              <a:rPr lang="zh-CN" altLang="en-US" sz="2400" b="1">
                <a:solidFill>
                  <a:srgbClr val="000000"/>
                </a:solidFill>
                <a:latin typeface="+mn-ea"/>
              </a:rPr>
              <a:t>或极小）值点</a:t>
            </a:r>
            <a:r>
              <a:rPr lang="en-US" altLang="zh-CN" sz="2400" b="1">
                <a:solidFill>
                  <a:srgbClr val="000000"/>
                </a:solidFill>
                <a:latin typeface="+mn-ea"/>
              </a:rPr>
              <a:t>. </a:t>
            </a:r>
            <a:r>
              <a:rPr lang="zh-CN" altLang="en-US" sz="2400" b="1">
                <a:solidFill>
                  <a:srgbClr val="000000"/>
                </a:solidFill>
                <a:latin typeface="+mn-ea"/>
              </a:rPr>
              <a:t>极大值、极小值统称为</a:t>
            </a:r>
            <a:r>
              <a:rPr lang="zh-CN" altLang="en-US" sz="2400" b="1">
                <a:solidFill>
                  <a:srgbClr val="0000FF"/>
                </a:solidFill>
                <a:latin typeface="+mn-ea"/>
              </a:rPr>
              <a:t>极</a:t>
            </a:r>
          </a:p>
        </p:txBody>
      </p:sp>
      <p:sp>
        <p:nvSpPr>
          <p:cNvPr id="2" name="文本框 1">
            <a:extLst>
              <a:ext uri="{FF2B5EF4-FFF2-40B4-BE49-F238E27FC236}">
                <a16:creationId xmlns:a16="http://schemas.microsoft.com/office/drawing/2014/main" id="{08D0051E-CFB1-4E1F-8C0F-13388BADA0F3}"/>
              </a:ext>
            </a:extLst>
          </p:cNvPr>
          <p:cNvSpPr txBox="1"/>
          <p:nvPr/>
        </p:nvSpPr>
        <p:spPr>
          <a:xfrm>
            <a:off x="528638" y="532468"/>
            <a:ext cx="1620957" cy="523220"/>
          </a:xfrm>
          <a:prstGeom prst="rect">
            <a:avLst/>
          </a:prstGeom>
          <a:noFill/>
        </p:spPr>
        <p:txBody>
          <a:bodyPr wrap="none" rtlCol="0">
            <a:spAutoFit/>
          </a:bodyPr>
          <a:lstStyle/>
          <a:p>
            <a:r>
              <a:rPr lang="zh-CN" altLang="en-US" sz="2800" b="1" dirty="0"/>
              <a:t>极值问题</a:t>
            </a:r>
          </a:p>
        </p:txBody>
      </p:sp>
    </p:spTree>
    <p:extLst>
      <p:ext uri="{BB962C8B-B14F-4D97-AF65-F5344CB8AC3E}">
        <p14:creationId xmlns:p14="http://schemas.microsoft.com/office/powerpoint/2010/main" val="1625879798"/>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a:extLst>
              <a:ext uri="{FF2B5EF4-FFF2-40B4-BE49-F238E27FC236}">
                <a16:creationId xmlns:a16="http://schemas.microsoft.com/office/drawing/2014/main" id="{62D115E1-DF1B-440D-B7C7-6288FB6CA110}"/>
              </a:ext>
            </a:extLst>
          </p:cNvPr>
          <p:cNvGrpSpPr>
            <a:grpSpLocks/>
          </p:cNvGrpSpPr>
          <p:nvPr/>
        </p:nvGrpSpPr>
        <p:grpSpPr bwMode="auto">
          <a:xfrm>
            <a:off x="900113" y="1125538"/>
            <a:ext cx="7772400" cy="517525"/>
            <a:chOff x="584" y="346"/>
            <a:chExt cx="4896" cy="326"/>
          </a:xfrm>
        </p:grpSpPr>
        <p:sp>
          <p:nvSpPr>
            <p:cNvPr id="629763" name="Rectangle 3">
              <a:extLst>
                <a:ext uri="{FF2B5EF4-FFF2-40B4-BE49-F238E27FC236}">
                  <a16:creationId xmlns:a16="http://schemas.microsoft.com/office/drawing/2014/main" id="{98D6D437-50E8-4DF0-9957-996C4887F75A}"/>
                </a:ext>
              </a:extLst>
            </p:cNvPr>
            <p:cNvSpPr>
              <a:spLocks noChangeArrowheads="1"/>
            </p:cNvSpPr>
            <p:nvPr/>
          </p:nvSpPr>
          <p:spPr bwMode="auto">
            <a:xfrm>
              <a:off x="584" y="346"/>
              <a:ext cx="48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fontAlgn="auto" hangingPunct="1">
                <a:lnSpc>
                  <a:spcPct val="140000"/>
                </a:lnSpc>
                <a:spcBef>
                  <a:spcPts val="0"/>
                </a:spcBef>
                <a:spcAft>
                  <a:spcPts val="0"/>
                </a:spcAft>
                <a:defRPr/>
              </a:pPr>
              <a:r>
                <a:rPr lang="zh-CN" altLang="en-US" sz="2400" b="1">
                  <a:solidFill>
                    <a:srgbClr val="000000"/>
                  </a:solidFill>
                  <a:latin typeface="+mn-ea"/>
                </a:rPr>
                <a:t>如图，函数 </a:t>
              </a:r>
              <a:r>
                <a:rPr lang="zh-CN" altLang="en-US" sz="2400" b="1" i="1">
                  <a:solidFill>
                    <a:srgbClr val="000000"/>
                  </a:solidFill>
                  <a:latin typeface="+mn-ea"/>
                </a:rPr>
                <a:t>                </a:t>
              </a:r>
              <a:r>
                <a:rPr lang="zh-CN" altLang="en-US" sz="2400" b="1">
                  <a:solidFill>
                    <a:srgbClr val="000000"/>
                  </a:solidFill>
                  <a:latin typeface="+mn-ea"/>
                </a:rPr>
                <a:t>在                   处取极小值</a:t>
              </a:r>
              <a:r>
                <a:rPr lang="en-US" altLang="zh-CN" sz="2400" b="1">
                  <a:solidFill>
                    <a:srgbClr val="000000"/>
                  </a:solidFill>
                  <a:latin typeface="+mn-ea"/>
                </a:rPr>
                <a:t>,</a:t>
              </a:r>
              <a:r>
                <a:rPr lang="zh-CN" altLang="en-US" sz="2400" b="1">
                  <a:solidFill>
                    <a:srgbClr val="000000"/>
                  </a:solidFill>
                  <a:latin typeface="+mn-ea"/>
                </a:rPr>
                <a:t>在</a:t>
              </a:r>
            </a:p>
          </p:txBody>
        </p:sp>
        <p:graphicFrame>
          <p:nvGraphicFramePr>
            <p:cNvPr id="61488" name="Object 4">
              <a:extLst>
                <a:ext uri="{FF2B5EF4-FFF2-40B4-BE49-F238E27FC236}">
                  <a16:creationId xmlns:a16="http://schemas.microsoft.com/office/drawing/2014/main" id="{0D3689E7-D981-41BA-B88F-E2968910B31A}"/>
                </a:ext>
              </a:extLst>
            </p:cNvPr>
            <p:cNvGraphicFramePr>
              <a:graphicFrameLocks noChangeAspect="1"/>
            </p:cNvGraphicFramePr>
            <p:nvPr/>
          </p:nvGraphicFramePr>
          <p:xfrm>
            <a:off x="1627" y="393"/>
            <a:ext cx="856" cy="248"/>
          </p:xfrm>
          <a:graphic>
            <a:graphicData uri="http://schemas.openxmlformats.org/presentationml/2006/ole">
              <mc:AlternateContent xmlns:mc="http://schemas.openxmlformats.org/markup-compatibility/2006">
                <mc:Choice xmlns:v="urn:schemas-microsoft-com:vml" Requires="v">
                  <p:oleObj spid="_x0000_s64914" name="Equation" r:id="rId3" imgW="1358310" imgH="393529" progId="Equation.DSMT4">
                    <p:embed/>
                  </p:oleObj>
                </mc:Choice>
                <mc:Fallback>
                  <p:oleObj name="Equation" r:id="rId3" imgW="1358310" imgH="393529" progId="Equation.DSMT4">
                    <p:embed/>
                    <p:pic>
                      <p:nvPicPr>
                        <p:cNvPr id="61488" name="Object 4">
                          <a:extLst>
                            <a:ext uri="{FF2B5EF4-FFF2-40B4-BE49-F238E27FC236}">
                              <a16:creationId xmlns:a16="http://schemas.microsoft.com/office/drawing/2014/main" id="{0D3689E7-D981-41BA-B88F-E2968910B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 y="393"/>
                          <a:ext cx="85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9" name="Object 5">
              <a:extLst>
                <a:ext uri="{FF2B5EF4-FFF2-40B4-BE49-F238E27FC236}">
                  <a16:creationId xmlns:a16="http://schemas.microsoft.com/office/drawing/2014/main" id="{FD603C54-51ED-4B22-BC9A-4C152745F1E9}"/>
                </a:ext>
              </a:extLst>
            </p:cNvPr>
            <p:cNvGraphicFramePr>
              <a:graphicFrameLocks noChangeAspect="1"/>
            </p:cNvGraphicFramePr>
            <p:nvPr/>
          </p:nvGraphicFramePr>
          <p:xfrm>
            <a:off x="2815" y="368"/>
            <a:ext cx="920" cy="272"/>
          </p:xfrm>
          <a:graphic>
            <a:graphicData uri="http://schemas.openxmlformats.org/presentationml/2006/ole">
              <mc:AlternateContent xmlns:mc="http://schemas.openxmlformats.org/markup-compatibility/2006">
                <mc:Choice xmlns:v="urn:schemas-microsoft-com:vml" Requires="v">
                  <p:oleObj spid="_x0000_s64915" name="Equation" r:id="rId5" imgW="1459866" imgH="431613" progId="Equation.DSMT4">
                    <p:embed/>
                  </p:oleObj>
                </mc:Choice>
                <mc:Fallback>
                  <p:oleObj name="Equation" r:id="rId5" imgW="1459866" imgH="431613" progId="Equation.DSMT4">
                    <p:embed/>
                    <p:pic>
                      <p:nvPicPr>
                        <p:cNvPr id="61489" name="Object 5">
                          <a:extLst>
                            <a:ext uri="{FF2B5EF4-FFF2-40B4-BE49-F238E27FC236}">
                              <a16:creationId xmlns:a16="http://schemas.microsoft.com/office/drawing/2014/main" id="{FD603C54-51ED-4B22-BC9A-4C152745F1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5" y="368"/>
                          <a:ext cx="92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43" name="Group 6">
            <a:extLst>
              <a:ext uri="{FF2B5EF4-FFF2-40B4-BE49-F238E27FC236}">
                <a16:creationId xmlns:a16="http://schemas.microsoft.com/office/drawing/2014/main" id="{B5A66B9B-397C-4A52-8A52-6E5F4137C664}"/>
              </a:ext>
            </a:extLst>
          </p:cNvPr>
          <p:cNvGrpSpPr>
            <a:grpSpLocks/>
          </p:cNvGrpSpPr>
          <p:nvPr/>
        </p:nvGrpSpPr>
        <p:grpSpPr bwMode="auto">
          <a:xfrm>
            <a:off x="3465513" y="3419475"/>
            <a:ext cx="4953000" cy="2667000"/>
            <a:chOff x="2200" y="1791"/>
            <a:chExt cx="3120" cy="1680"/>
          </a:xfrm>
        </p:grpSpPr>
        <p:sp>
          <p:nvSpPr>
            <p:cNvPr id="629767" name="Freeform 7">
              <a:extLst>
                <a:ext uri="{FF2B5EF4-FFF2-40B4-BE49-F238E27FC236}">
                  <a16:creationId xmlns:a16="http://schemas.microsoft.com/office/drawing/2014/main" id="{E901E18B-5865-46DB-AD32-27C37B00E8D9}"/>
                </a:ext>
              </a:extLst>
            </p:cNvPr>
            <p:cNvSpPr>
              <a:spLocks/>
            </p:cNvSpPr>
            <p:nvPr/>
          </p:nvSpPr>
          <p:spPr bwMode="auto">
            <a:xfrm>
              <a:off x="3192" y="1901"/>
              <a:ext cx="1415" cy="1112"/>
            </a:xfrm>
            <a:custGeom>
              <a:avLst/>
              <a:gdLst>
                <a:gd name="T0" fmla="*/ 0 w 1415"/>
                <a:gd name="T1" fmla="*/ 563 h 1112"/>
                <a:gd name="T2" fmla="*/ 146 w 1415"/>
                <a:gd name="T3" fmla="*/ 673 h 1112"/>
                <a:gd name="T4" fmla="*/ 210 w 1415"/>
                <a:gd name="T5" fmla="*/ 700 h 1112"/>
                <a:gd name="T6" fmla="*/ 265 w 1415"/>
                <a:gd name="T7" fmla="*/ 710 h 1112"/>
                <a:gd name="T8" fmla="*/ 338 w 1415"/>
                <a:gd name="T9" fmla="*/ 700 h 1112"/>
                <a:gd name="T10" fmla="*/ 420 w 1415"/>
                <a:gd name="T11" fmla="*/ 646 h 1112"/>
                <a:gd name="T12" fmla="*/ 475 w 1415"/>
                <a:gd name="T13" fmla="*/ 591 h 1112"/>
                <a:gd name="T14" fmla="*/ 521 w 1415"/>
                <a:gd name="T15" fmla="*/ 545 h 1112"/>
                <a:gd name="T16" fmla="*/ 693 w 1415"/>
                <a:gd name="T17" fmla="*/ 485 h 1112"/>
                <a:gd name="T18" fmla="*/ 878 w 1415"/>
                <a:gd name="T19" fmla="*/ 84 h 1112"/>
                <a:gd name="T20" fmla="*/ 1204 w 1415"/>
                <a:gd name="T21" fmla="*/ 991 h 1112"/>
                <a:gd name="T22" fmla="*/ 1415 w 1415"/>
                <a:gd name="T23" fmla="*/ 808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15" h="1112">
                  <a:moveTo>
                    <a:pt x="0" y="563"/>
                  </a:moveTo>
                  <a:cubicBezTo>
                    <a:pt x="24" y="581"/>
                    <a:pt x="111" y="650"/>
                    <a:pt x="146" y="673"/>
                  </a:cubicBezTo>
                  <a:cubicBezTo>
                    <a:pt x="181" y="696"/>
                    <a:pt x="190" y="694"/>
                    <a:pt x="210" y="700"/>
                  </a:cubicBezTo>
                  <a:cubicBezTo>
                    <a:pt x="230" y="706"/>
                    <a:pt x="244" y="710"/>
                    <a:pt x="265" y="710"/>
                  </a:cubicBezTo>
                  <a:cubicBezTo>
                    <a:pt x="286" y="710"/>
                    <a:pt x="312" y="711"/>
                    <a:pt x="338" y="700"/>
                  </a:cubicBezTo>
                  <a:cubicBezTo>
                    <a:pt x="364" y="689"/>
                    <a:pt x="397" y="664"/>
                    <a:pt x="420" y="646"/>
                  </a:cubicBezTo>
                  <a:cubicBezTo>
                    <a:pt x="443" y="628"/>
                    <a:pt x="458" y="608"/>
                    <a:pt x="475" y="591"/>
                  </a:cubicBezTo>
                  <a:cubicBezTo>
                    <a:pt x="492" y="574"/>
                    <a:pt x="485" y="563"/>
                    <a:pt x="521" y="545"/>
                  </a:cubicBezTo>
                  <a:cubicBezTo>
                    <a:pt x="557" y="527"/>
                    <a:pt x="634" y="562"/>
                    <a:pt x="693" y="485"/>
                  </a:cubicBezTo>
                  <a:cubicBezTo>
                    <a:pt x="752" y="408"/>
                    <a:pt x="793" y="0"/>
                    <a:pt x="878" y="84"/>
                  </a:cubicBezTo>
                  <a:cubicBezTo>
                    <a:pt x="963" y="168"/>
                    <a:pt x="1115" y="870"/>
                    <a:pt x="1204" y="991"/>
                  </a:cubicBezTo>
                  <a:cubicBezTo>
                    <a:pt x="1293" y="1112"/>
                    <a:pt x="1371" y="846"/>
                    <a:pt x="1415" y="808"/>
                  </a:cubicBezTo>
                </a:path>
              </a:pathLst>
            </a:custGeom>
            <a:noFill/>
            <a:ln w="2857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68" name="Freeform 8">
              <a:extLst>
                <a:ext uri="{FF2B5EF4-FFF2-40B4-BE49-F238E27FC236}">
                  <a16:creationId xmlns:a16="http://schemas.microsoft.com/office/drawing/2014/main" id="{304EFCED-305A-40FC-95F1-CEF89F48A1B6}"/>
                </a:ext>
              </a:extLst>
            </p:cNvPr>
            <p:cNvSpPr>
              <a:spLocks/>
            </p:cNvSpPr>
            <p:nvPr/>
          </p:nvSpPr>
          <p:spPr bwMode="auto">
            <a:xfrm>
              <a:off x="2965" y="1791"/>
              <a:ext cx="1" cy="1680"/>
            </a:xfrm>
            <a:custGeom>
              <a:avLst/>
              <a:gdLst>
                <a:gd name="T0" fmla="*/ 1 w 1"/>
                <a:gd name="T1" fmla="*/ 1680 h 1680"/>
                <a:gd name="T2" fmla="*/ 0 w 1"/>
                <a:gd name="T3" fmla="*/ 0 h 1680"/>
              </a:gdLst>
              <a:ahLst/>
              <a:cxnLst>
                <a:cxn ang="0">
                  <a:pos x="T0" y="T1"/>
                </a:cxn>
                <a:cxn ang="0">
                  <a:pos x="T2" y="T3"/>
                </a:cxn>
              </a:cxnLst>
              <a:rect l="0" t="0" r="r" b="b"/>
              <a:pathLst>
                <a:path w="1" h="1680">
                  <a:moveTo>
                    <a:pt x="1" y="1680"/>
                  </a:moveTo>
                  <a:lnTo>
                    <a:pt x="0" y="0"/>
                  </a:lnTo>
                </a:path>
              </a:pathLst>
            </a:custGeom>
            <a:noFill/>
            <a:ln w="12700">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69" name="Line 9">
              <a:extLst>
                <a:ext uri="{FF2B5EF4-FFF2-40B4-BE49-F238E27FC236}">
                  <a16:creationId xmlns:a16="http://schemas.microsoft.com/office/drawing/2014/main" id="{3F7C4773-2EA7-41F4-8A2D-C9CCE694112D}"/>
                </a:ext>
              </a:extLst>
            </p:cNvPr>
            <p:cNvSpPr>
              <a:spLocks noChangeShapeType="1"/>
            </p:cNvSpPr>
            <p:nvPr/>
          </p:nvSpPr>
          <p:spPr bwMode="auto">
            <a:xfrm>
              <a:off x="2200" y="3200"/>
              <a:ext cx="312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graphicFrame>
          <p:nvGraphicFramePr>
            <p:cNvPr id="61459" name="Object 10">
              <a:extLst>
                <a:ext uri="{FF2B5EF4-FFF2-40B4-BE49-F238E27FC236}">
                  <a16:creationId xmlns:a16="http://schemas.microsoft.com/office/drawing/2014/main" id="{CDEF99E6-5E00-475E-978F-3DAA7F855BC4}"/>
                </a:ext>
              </a:extLst>
            </p:cNvPr>
            <p:cNvGraphicFramePr>
              <a:graphicFrameLocks noChangeAspect="1"/>
            </p:cNvGraphicFramePr>
            <p:nvPr/>
          </p:nvGraphicFramePr>
          <p:xfrm>
            <a:off x="3083" y="3214"/>
            <a:ext cx="192" cy="232"/>
          </p:xfrm>
          <a:graphic>
            <a:graphicData uri="http://schemas.openxmlformats.org/presentationml/2006/ole">
              <mc:AlternateContent xmlns:mc="http://schemas.openxmlformats.org/markup-compatibility/2006">
                <mc:Choice xmlns:v="urn:schemas-microsoft-com:vml" Requires="v">
                  <p:oleObj spid="_x0000_s64916" name="Equation" r:id="rId7" imgW="304668" imgH="368140" progId="Equation.DSMT4">
                    <p:embed/>
                  </p:oleObj>
                </mc:Choice>
                <mc:Fallback>
                  <p:oleObj name="Equation" r:id="rId7" imgW="304668" imgH="368140" progId="Equation.DSMT4">
                    <p:embed/>
                    <p:pic>
                      <p:nvPicPr>
                        <p:cNvPr id="61459" name="Object 10">
                          <a:extLst>
                            <a:ext uri="{FF2B5EF4-FFF2-40B4-BE49-F238E27FC236}">
                              <a16:creationId xmlns:a16="http://schemas.microsoft.com/office/drawing/2014/main" id="{CDEF99E6-5E00-475E-978F-3DAA7F855B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3" y="3214"/>
                          <a:ext cx="19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0" name="Object 11">
              <a:extLst>
                <a:ext uri="{FF2B5EF4-FFF2-40B4-BE49-F238E27FC236}">
                  <a16:creationId xmlns:a16="http://schemas.microsoft.com/office/drawing/2014/main" id="{5ACB3465-03E9-4A61-831A-EE810AEABACE}"/>
                </a:ext>
              </a:extLst>
            </p:cNvPr>
            <p:cNvGraphicFramePr>
              <a:graphicFrameLocks noChangeAspect="1"/>
            </p:cNvGraphicFramePr>
            <p:nvPr/>
          </p:nvGraphicFramePr>
          <p:xfrm>
            <a:off x="3384" y="3216"/>
            <a:ext cx="208" cy="232"/>
          </p:xfrm>
          <a:graphic>
            <a:graphicData uri="http://schemas.openxmlformats.org/presentationml/2006/ole">
              <mc:AlternateContent xmlns:mc="http://schemas.openxmlformats.org/markup-compatibility/2006">
                <mc:Choice xmlns:v="urn:schemas-microsoft-com:vml" Requires="v">
                  <p:oleObj spid="_x0000_s64917" name="Equation" r:id="rId9" imgW="330200" imgH="368300" progId="Equation.DSMT4">
                    <p:embed/>
                  </p:oleObj>
                </mc:Choice>
                <mc:Fallback>
                  <p:oleObj name="Equation" r:id="rId9" imgW="330200" imgH="368300" progId="Equation.DSMT4">
                    <p:embed/>
                    <p:pic>
                      <p:nvPicPr>
                        <p:cNvPr id="61460" name="Object 11">
                          <a:extLst>
                            <a:ext uri="{FF2B5EF4-FFF2-40B4-BE49-F238E27FC236}">
                              <a16:creationId xmlns:a16="http://schemas.microsoft.com/office/drawing/2014/main" id="{5ACB3465-03E9-4A61-831A-EE810AEABA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4" y="3216"/>
                          <a:ext cx="20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1" name="Object 12">
              <a:extLst>
                <a:ext uri="{FF2B5EF4-FFF2-40B4-BE49-F238E27FC236}">
                  <a16:creationId xmlns:a16="http://schemas.microsoft.com/office/drawing/2014/main" id="{FF63869E-6BEA-4898-93E7-1336FB822B2B}"/>
                </a:ext>
              </a:extLst>
            </p:cNvPr>
            <p:cNvGraphicFramePr>
              <a:graphicFrameLocks noChangeAspect="1"/>
            </p:cNvGraphicFramePr>
            <p:nvPr/>
          </p:nvGraphicFramePr>
          <p:xfrm>
            <a:off x="3942" y="3200"/>
            <a:ext cx="208" cy="232"/>
          </p:xfrm>
          <a:graphic>
            <a:graphicData uri="http://schemas.openxmlformats.org/presentationml/2006/ole">
              <mc:AlternateContent xmlns:mc="http://schemas.openxmlformats.org/markup-compatibility/2006">
                <mc:Choice xmlns:v="urn:schemas-microsoft-com:vml" Requires="v">
                  <p:oleObj spid="_x0000_s64918" name="Equation" r:id="rId11" imgW="330200" imgH="368300" progId="Equation.DSMT4">
                    <p:embed/>
                  </p:oleObj>
                </mc:Choice>
                <mc:Fallback>
                  <p:oleObj name="Equation" r:id="rId11" imgW="330200" imgH="368300" progId="Equation.DSMT4">
                    <p:embed/>
                    <p:pic>
                      <p:nvPicPr>
                        <p:cNvPr id="61461" name="Object 12">
                          <a:extLst>
                            <a:ext uri="{FF2B5EF4-FFF2-40B4-BE49-F238E27FC236}">
                              <a16:creationId xmlns:a16="http://schemas.microsoft.com/office/drawing/2014/main" id="{FF63869E-6BEA-4898-93E7-1336FB822B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2" y="3200"/>
                          <a:ext cx="20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2" name="Object 13">
              <a:extLst>
                <a:ext uri="{FF2B5EF4-FFF2-40B4-BE49-F238E27FC236}">
                  <a16:creationId xmlns:a16="http://schemas.microsoft.com/office/drawing/2014/main" id="{4BCDD3C3-C850-4DB9-A210-AC50E08EF7E4}"/>
                </a:ext>
              </a:extLst>
            </p:cNvPr>
            <p:cNvGraphicFramePr>
              <a:graphicFrameLocks noChangeAspect="1"/>
            </p:cNvGraphicFramePr>
            <p:nvPr/>
          </p:nvGraphicFramePr>
          <p:xfrm>
            <a:off x="2779" y="3255"/>
            <a:ext cx="152" cy="168"/>
          </p:xfrm>
          <a:graphic>
            <a:graphicData uri="http://schemas.openxmlformats.org/presentationml/2006/ole">
              <mc:AlternateContent xmlns:mc="http://schemas.openxmlformats.org/markup-compatibility/2006">
                <mc:Choice xmlns:v="urn:schemas-microsoft-com:vml" Requires="v">
                  <p:oleObj spid="_x0000_s64919" name="Equation" r:id="rId13" imgW="241091" imgH="266469" progId="Equation.DSMT4">
                    <p:embed/>
                  </p:oleObj>
                </mc:Choice>
                <mc:Fallback>
                  <p:oleObj name="Equation" r:id="rId13" imgW="241091" imgH="266469" progId="Equation.DSMT4">
                    <p:embed/>
                    <p:pic>
                      <p:nvPicPr>
                        <p:cNvPr id="61462" name="Object 13">
                          <a:extLst>
                            <a:ext uri="{FF2B5EF4-FFF2-40B4-BE49-F238E27FC236}">
                              <a16:creationId xmlns:a16="http://schemas.microsoft.com/office/drawing/2014/main" id="{4BCDD3C3-C850-4DB9-A210-AC50E08EF7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9" y="3255"/>
                          <a:ext cx="15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3" name="Object 14">
              <a:extLst>
                <a:ext uri="{FF2B5EF4-FFF2-40B4-BE49-F238E27FC236}">
                  <a16:creationId xmlns:a16="http://schemas.microsoft.com/office/drawing/2014/main" id="{120660E6-2218-4127-889E-D592B05855F5}"/>
                </a:ext>
              </a:extLst>
            </p:cNvPr>
            <p:cNvGraphicFramePr>
              <a:graphicFrameLocks noChangeAspect="1"/>
            </p:cNvGraphicFramePr>
            <p:nvPr/>
          </p:nvGraphicFramePr>
          <p:xfrm>
            <a:off x="5176" y="3275"/>
            <a:ext cx="136" cy="128"/>
          </p:xfrm>
          <a:graphic>
            <a:graphicData uri="http://schemas.openxmlformats.org/presentationml/2006/ole">
              <mc:AlternateContent xmlns:mc="http://schemas.openxmlformats.org/markup-compatibility/2006">
                <mc:Choice xmlns:v="urn:schemas-microsoft-com:vml" Requires="v">
                  <p:oleObj spid="_x0000_s64920" name="Equation" r:id="rId15" imgW="215713" imgH="203024" progId="Equation.DSMT4">
                    <p:embed/>
                  </p:oleObj>
                </mc:Choice>
                <mc:Fallback>
                  <p:oleObj name="Equation" r:id="rId15" imgW="215713" imgH="203024" progId="Equation.DSMT4">
                    <p:embed/>
                    <p:pic>
                      <p:nvPicPr>
                        <p:cNvPr id="61463" name="Object 14">
                          <a:extLst>
                            <a:ext uri="{FF2B5EF4-FFF2-40B4-BE49-F238E27FC236}">
                              <a16:creationId xmlns:a16="http://schemas.microsoft.com/office/drawing/2014/main" id="{120660E6-2218-4127-889E-D592B05855F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76" y="3275"/>
                          <a:ext cx="13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4" name="Object 15">
              <a:extLst>
                <a:ext uri="{FF2B5EF4-FFF2-40B4-BE49-F238E27FC236}">
                  <a16:creationId xmlns:a16="http://schemas.microsoft.com/office/drawing/2014/main" id="{E3578260-5321-477D-AF62-03F41528FDF4}"/>
                </a:ext>
              </a:extLst>
            </p:cNvPr>
            <p:cNvGraphicFramePr>
              <a:graphicFrameLocks noChangeAspect="1"/>
            </p:cNvGraphicFramePr>
            <p:nvPr/>
          </p:nvGraphicFramePr>
          <p:xfrm>
            <a:off x="2586" y="3285"/>
            <a:ext cx="120" cy="128"/>
          </p:xfrm>
          <a:graphic>
            <a:graphicData uri="http://schemas.openxmlformats.org/presentationml/2006/ole">
              <mc:AlternateContent xmlns:mc="http://schemas.openxmlformats.org/markup-compatibility/2006">
                <mc:Choice xmlns:v="urn:schemas-microsoft-com:vml" Requires="v">
                  <p:oleObj spid="_x0000_s64921" name="Equation" r:id="rId17" imgW="190417" imgH="203112" progId="Equation.DSMT4">
                    <p:embed/>
                  </p:oleObj>
                </mc:Choice>
                <mc:Fallback>
                  <p:oleObj name="Equation" r:id="rId17" imgW="190417" imgH="203112" progId="Equation.DSMT4">
                    <p:embed/>
                    <p:pic>
                      <p:nvPicPr>
                        <p:cNvPr id="61464" name="Object 15">
                          <a:extLst>
                            <a:ext uri="{FF2B5EF4-FFF2-40B4-BE49-F238E27FC236}">
                              <a16:creationId xmlns:a16="http://schemas.microsoft.com/office/drawing/2014/main" id="{E3578260-5321-477D-AF62-03F41528FDF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86" y="3285"/>
                          <a:ext cx="120"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5" name="Object 16">
              <a:extLst>
                <a:ext uri="{FF2B5EF4-FFF2-40B4-BE49-F238E27FC236}">
                  <a16:creationId xmlns:a16="http://schemas.microsoft.com/office/drawing/2014/main" id="{9A99BC01-3C6E-4CF9-B419-BEB34AB6F1C6}"/>
                </a:ext>
              </a:extLst>
            </p:cNvPr>
            <p:cNvGraphicFramePr>
              <a:graphicFrameLocks noChangeAspect="1"/>
            </p:cNvGraphicFramePr>
            <p:nvPr/>
          </p:nvGraphicFramePr>
          <p:xfrm>
            <a:off x="4847" y="3240"/>
            <a:ext cx="112" cy="168"/>
          </p:xfrm>
          <a:graphic>
            <a:graphicData uri="http://schemas.openxmlformats.org/presentationml/2006/ole">
              <mc:AlternateContent xmlns:mc="http://schemas.openxmlformats.org/markup-compatibility/2006">
                <mc:Choice xmlns:v="urn:schemas-microsoft-com:vml" Requires="v">
                  <p:oleObj spid="_x0000_s64922" name="Equation" r:id="rId19" imgW="177569" imgH="266353" progId="Equation.DSMT4">
                    <p:embed/>
                  </p:oleObj>
                </mc:Choice>
                <mc:Fallback>
                  <p:oleObj name="Equation" r:id="rId19" imgW="177569" imgH="266353" progId="Equation.DSMT4">
                    <p:embed/>
                    <p:pic>
                      <p:nvPicPr>
                        <p:cNvPr id="61465" name="Object 16">
                          <a:extLst>
                            <a:ext uri="{FF2B5EF4-FFF2-40B4-BE49-F238E27FC236}">
                              <a16:creationId xmlns:a16="http://schemas.microsoft.com/office/drawing/2014/main" id="{9A99BC01-3C6E-4CF9-B419-BEB34AB6F1C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47" y="3240"/>
                          <a:ext cx="11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6" name="Object 17">
              <a:extLst>
                <a:ext uri="{FF2B5EF4-FFF2-40B4-BE49-F238E27FC236}">
                  <a16:creationId xmlns:a16="http://schemas.microsoft.com/office/drawing/2014/main" id="{92ED5458-EB2F-43A1-940E-002B85CC14E1}"/>
                </a:ext>
              </a:extLst>
            </p:cNvPr>
            <p:cNvGraphicFramePr>
              <a:graphicFrameLocks noChangeAspect="1"/>
            </p:cNvGraphicFramePr>
            <p:nvPr/>
          </p:nvGraphicFramePr>
          <p:xfrm>
            <a:off x="4298" y="3198"/>
            <a:ext cx="208" cy="232"/>
          </p:xfrm>
          <a:graphic>
            <a:graphicData uri="http://schemas.openxmlformats.org/presentationml/2006/ole">
              <mc:AlternateContent xmlns:mc="http://schemas.openxmlformats.org/markup-compatibility/2006">
                <mc:Choice xmlns:v="urn:schemas-microsoft-com:vml" Requires="v">
                  <p:oleObj spid="_x0000_s64923" name="Equation" r:id="rId21" imgW="330200" imgH="368300" progId="Equation.DSMT4">
                    <p:embed/>
                  </p:oleObj>
                </mc:Choice>
                <mc:Fallback>
                  <p:oleObj name="Equation" r:id="rId21" imgW="330200" imgH="368300" progId="Equation.DSMT4">
                    <p:embed/>
                    <p:pic>
                      <p:nvPicPr>
                        <p:cNvPr id="61466" name="Object 17">
                          <a:extLst>
                            <a:ext uri="{FF2B5EF4-FFF2-40B4-BE49-F238E27FC236}">
                              <a16:creationId xmlns:a16="http://schemas.microsoft.com/office/drawing/2014/main" id="{92ED5458-EB2F-43A1-940E-002B85CC14E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98" y="3198"/>
                          <a:ext cx="20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7" name="Object 18">
              <a:extLst>
                <a:ext uri="{FF2B5EF4-FFF2-40B4-BE49-F238E27FC236}">
                  <a16:creationId xmlns:a16="http://schemas.microsoft.com/office/drawing/2014/main" id="{A2DB2B61-EBE4-46E2-B6C0-06BAF62E95FF}"/>
                </a:ext>
              </a:extLst>
            </p:cNvPr>
            <p:cNvGraphicFramePr>
              <a:graphicFrameLocks noChangeAspect="1"/>
            </p:cNvGraphicFramePr>
            <p:nvPr/>
          </p:nvGraphicFramePr>
          <p:xfrm>
            <a:off x="2762" y="1791"/>
            <a:ext cx="136" cy="160"/>
          </p:xfrm>
          <a:graphic>
            <a:graphicData uri="http://schemas.openxmlformats.org/presentationml/2006/ole">
              <mc:AlternateContent xmlns:mc="http://schemas.openxmlformats.org/markup-compatibility/2006">
                <mc:Choice xmlns:v="urn:schemas-microsoft-com:vml" Requires="v">
                  <p:oleObj spid="_x0000_s64924" name="Equation" r:id="rId23" imgW="215713" imgH="253780" progId="Equation.DSMT4">
                    <p:embed/>
                  </p:oleObj>
                </mc:Choice>
                <mc:Fallback>
                  <p:oleObj name="Equation" r:id="rId23" imgW="215713" imgH="253780" progId="Equation.DSMT4">
                    <p:embed/>
                    <p:pic>
                      <p:nvPicPr>
                        <p:cNvPr id="61467" name="Object 18">
                          <a:extLst>
                            <a:ext uri="{FF2B5EF4-FFF2-40B4-BE49-F238E27FC236}">
                              <a16:creationId xmlns:a16="http://schemas.microsoft.com/office/drawing/2014/main" id="{A2DB2B61-EBE4-46E2-B6C0-06BAF62E95F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62" y="1791"/>
                          <a:ext cx="13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779" name="Line 19">
              <a:extLst>
                <a:ext uri="{FF2B5EF4-FFF2-40B4-BE49-F238E27FC236}">
                  <a16:creationId xmlns:a16="http://schemas.microsoft.com/office/drawing/2014/main" id="{3569126D-3DA5-4AA1-9B46-2B442870A45A}"/>
                </a:ext>
              </a:extLst>
            </p:cNvPr>
            <p:cNvSpPr>
              <a:spLocks noChangeShapeType="1"/>
            </p:cNvSpPr>
            <p:nvPr/>
          </p:nvSpPr>
          <p:spPr bwMode="auto">
            <a:xfrm>
              <a:off x="3866" y="1970"/>
              <a:ext cx="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80" name="Freeform 20">
              <a:extLst>
                <a:ext uri="{FF2B5EF4-FFF2-40B4-BE49-F238E27FC236}">
                  <a16:creationId xmlns:a16="http://schemas.microsoft.com/office/drawing/2014/main" id="{8561359C-9D52-42DE-925C-290B5D8DDC56}"/>
                </a:ext>
              </a:extLst>
            </p:cNvPr>
            <p:cNvSpPr>
              <a:spLocks/>
            </p:cNvSpPr>
            <p:nvPr/>
          </p:nvSpPr>
          <p:spPr bwMode="auto">
            <a:xfrm>
              <a:off x="2659" y="2480"/>
              <a:ext cx="478" cy="293"/>
            </a:xfrm>
            <a:custGeom>
              <a:avLst/>
              <a:gdLst>
                <a:gd name="T0" fmla="*/ 0 w 478"/>
                <a:gd name="T1" fmla="*/ 293 h 293"/>
                <a:gd name="T2" fmla="*/ 478 w 478"/>
                <a:gd name="T3" fmla="*/ 0 h 293"/>
              </a:gdLst>
              <a:ahLst/>
              <a:cxnLst>
                <a:cxn ang="0">
                  <a:pos x="T0" y="T1"/>
                </a:cxn>
                <a:cxn ang="0">
                  <a:pos x="T2" y="T3"/>
                </a:cxn>
              </a:cxnLst>
              <a:rect l="0" t="0" r="r" b="b"/>
              <a:pathLst>
                <a:path w="478" h="293">
                  <a:moveTo>
                    <a:pt x="0" y="293"/>
                  </a:moveTo>
                  <a:lnTo>
                    <a:pt x="478" y="0"/>
                  </a:lnTo>
                </a:path>
              </a:pathLst>
            </a:custGeom>
            <a:noFill/>
            <a:ln w="28575" cap="flat" cmpd="sng">
              <a:solidFill>
                <a:srgbClr val="0000FF"/>
              </a:solidFill>
              <a:prstDash val="solid"/>
              <a:round/>
              <a:headEnd type="none" w="med" len="me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81" name="Rectangle 21">
              <a:extLst>
                <a:ext uri="{FF2B5EF4-FFF2-40B4-BE49-F238E27FC236}">
                  <a16:creationId xmlns:a16="http://schemas.microsoft.com/office/drawing/2014/main" id="{B8CDAD28-4CFF-4FC7-92B8-753F08710E06}"/>
                </a:ext>
              </a:extLst>
            </p:cNvPr>
            <p:cNvSpPr>
              <a:spLocks noChangeArrowheads="1"/>
            </p:cNvSpPr>
            <p:nvPr/>
          </p:nvSpPr>
          <p:spPr bwMode="auto">
            <a:xfrm>
              <a:off x="3059" y="2367"/>
              <a:ext cx="34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FF"/>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fontAlgn="auto" hangingPunct="1">
                <a:spcBef>
                  <a:spcPts val="0"/>
                </a:spcBef>
                <a:spcAft>
                  <a:spcPts val="0"/>
                </a:spcAft>
                <a:defRPr/>
              </a:pPr>
              <a:r>
                <a:rPr lang="en-US" altLang="zh-CN" sz="1100" b="1">
                  <a:solidFill>
                    <a:srgbClr val="0000FF"/>
                  </a:solidFill>
                  <a:latin typeface="+mn-ea"/>
                </a:rPr>
                <a:t>○</a:t>
              </a:r>
            </a:p>
          </p:txBody>
        </p:sp>
        <p:sp>
          <p:nvSpPr>
            <p:cNvPr id="629782" name="Rectangle 22">
              <a:extLst>
                <a:ext uri="{FF2B5EF4-FFF2-40B4-BE49-F238E27FC236}">
                  <a16:creationId xmlns:a16="http://schemas.microsoft.com/office/drawing/2014/main" id="{2C943742-203F-4FD2-8B75-32CA4E1DDDFE}"/>
                </a:ext>
              </a:extLst>
            </p:cNvPr>
            <p:cNvSpPr>
              <a:spLocks noChangeArrowheads="1"/>
            </p:cNvSpPr>
            <p:nvPr/>
          </p:nvSpPr>
          <p:spPr bwMode="auto">
            <a:xfrm>
              <a:off x="3070" y="2485"/>
              <a:ext cx="273"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en-US" altLang="zh-CN" sz="4400" b="1">
                  <a:solidFill>
                    <a:srgbClr val="0000FF"/>
                  </a:solidFill>
                  <a:latin typeface="+mn-ea"/>
                </a:rPr>
                <a:t>·</a:t>
              </a:r>
            </a:p>
          </p:txBody>
        </p:sp>
        <p:graphicFrame>
          <p:nvGraphicFramePr>
            <p:cNvPr id="61472" name="Object 23">
              <a:extLst>
                <a:ext uri="{FF2B5EF4-FFF2-40B4-BE49-F238E27FC236}">
                  <a16:creationId xmlns:a16="http://schemas.microsoft.com/office/drawing/2014/main" id="{7A448FE5-360B-4ACF-A605-40889FA4F66C}"/>
                </a:ext>
              </a:extLst>
            </p:cNvPr>
            <p:cNvGraphicFramePr>
              <a:graphicFrameLocks noChangeAspect="1"/>
            </p:cNvGraphicFramePr>
            <p:nvPr/>
          </p:nvGraphicFramePr>
          <p:xfrm>
            <a:off x="3090" y="2056"/>
            <a:ext cx="744" cy="216"/>
          </p:xfrm>
          <a:graphic>
            <a:graphicData uri="http://schemas.openxmlformats.org/presentationml/2006/ole">
              <mc:AlternateContent xmlns:mc="http://schemas.openxmlformats.org/markup-compatibility/2006">
                <mc:Choice xmlns:v="urn:schemas-microsoft-com:vml" Requires="v">
                  <p:oleObj spid="_x0000_s64925" name="Equation" r:id="rId25" imgW="1180588" imgH="342751" progId="Equation.DSMT4">
                    <p:embed/>
                  </p:oleObj>
                </mc:Choice>
                <mc:Fallback>
                  <p:oleObj name="Equation" r:id="rId25" imgW="1180588" imgH="342751" progId="Equation.DSMT4">
                    <p:embed/>
                    <p:pic>
                      <p:nvPicPr>
                        <p:cNvPr id="61472" name="Object 23">
                          <a:extLst>
                            <a:ext uri="{FF2B5EF4-FFF2-40B4-BE49-F238E27FC236}">
                              <a16:creationId xmlns:a16="http://schemas.microsoft.com/office/drawing/2014/main" id="{7A448FE5-360B-4ACF-A605-40889FA4F66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90" y="2056"/>
                          <a:ext cx="74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784" name="Line 24">
              <a:extLst>
                <a:ext uri="{FF2B5EF4-FFF2-40B4-BE49-F238E27FC236}">
                  <a16:creationId xmlns:a16="http://schemas.microsoft.com/office/drawing/2014/main" id="{9799D24A-7E78-4150-AF9D-19FBC410A3C6}"/>
                </a:ext>
              </a:extLst>
            </p:cNvPr>
            <p:cNvSpPr>
              <a:spLocks noChangeShapeType="1"/>
            </p:cNvSpPr>
            <p:nvPr/>
          </p:nvSpPr>
          <p:spPr bwMode="auto">
            <a:xfrm>
              <a:off x="3287" y="2621"/>
              <a:ext cx="397" cy="0"/>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85" name="Line 25">
              <a:extLst>
                <a:ext uri="{FF2B5EF4-FFF2-40B4-BE49-F238E27FC236}">
                  <a16:creationId xmlns:a16="http://schemas.microsoft.com/office/drawing/2014/main" id="{90DA501E-5427-416A-861C-8BE139355CB9}"/>
                </a:ext>
              </a:extLst>
            </p:cNvPr>
            <p:cNvSpPr>
              <a:spLocks noChangeShapeType="1"/>
            </p:cNvSpPr>
            <p:nvPr/>
          </p:nvSpPr>
          <p:spPr bwMode="auto">
            <a:xfrm>
              <a:off x="2664" y="2754"/>
              <a:ext cx="0" cy="453"/>
            </a:xfrm>
            <a:prstGeom prst="line">
              <a:avLst/>
            </a:prstGeom>
            <a:noFill/>
            <a:ln w="9525">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86" name="Line 26">
              <a:extLst>
                <a:ext uri="{FF2B5EF4-FFF2-40B4-BE49-F238E27FC236}">
                  <a16:creationId xmlns:a16="http://schemas.microsoft.com/office/drawing/2014/main" id="{338742E9-9E20-49B2-9A25-6DDC98B2CA76}"/>
                </a:ext>
              </a:extLst>
            </p:cNvPr>
            <p:cNvSpPr>
              <a:spLocks noChangeShapeType="1"/>
            </p:cNvSpPr>
            <p:nvPr/>
          </p:nvSpPr>
          <p:spPr bwMode="auto">
            <a:xfrm>
              <a:off x="3467" y="2621"/>
              <a:ext cx="0" cy="567"/>
            </a:xfrm>
            <a:prstGeom prst="line">
              <a:avLst/>
            </a:prstGeom>
            <a:noFill/>
            <a:ln w="9525">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87" name="Line 27">
              <a:extLst>
                <a:ext uri="{FF2B5EF4-FFF2-40B4-BE49-F238E27FC236}">
                  <a16:creationId xmlns:a16="http://schemas.microsoft.com/office/drawing/2014/main" id="{29478BB7-2003-4363-8C52-57EA66164DF2}"/>
                </a:ext>
              </a:extLst>
            </p:cNvPr>
            <p:cNvSpPr>
              <a:spLocks noChangeShapeType="1"/>
            </p:cNvSpPr>
            <p:nvPr/>
          </p:nvSpPr>
          <p:spPr bwMode="auto">
            <a:xfrm>
              <a:off x="3173" y="2507"/>
              <a:ext cx="0" cy="709"/>
            </a:xfrm>
            <a:prstGeom prst="line">
              <a:avLst/>
            </a:prstGeom>
            <a:noFill/>
            <a:ln w="9525">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graphicFrame>
          <p:nvGraphicFramePr>
            <p:cNvPr id="61477" name="Object 28">
              <a:extLst>
                <a:ext uri="{FF2B5EF4-FFF2-40B4-BE49-F238E27FC236}">
                  <a16:creationId xmlns:a16="http://schemas.microsoft.com/office/drawing/2014/main" id="{AD06AFD5-CC4B-479A-8EFC-3B1156B5E7F7}"/>
                </a:ext>
              </a:extLst>
            </p:cNvPr>
            <p:cNvGraphicFramePr>
              <a:graphicFrameLocks noChangeAspect="1"/>
            </p:cNvGraphicFramePr>
            <p:nvPr/>
          </p:nvGraphicFramePr>
          <p:xfrm>
            <a:off x="4520" y="3198"/>
            <a:ext cx="208" cy="232"/>
          </p:xfrm>
          <a:graphic>
            <a:graphicData uri="http://schemas.openxmlformats.org/presentationml/2006/ole">
              <mc:AlternateContent xmlns:mc="http://schemas.openxmlformats.org/markup-compatibility/2006">
                <mc:Choice xmlns:v="urn:schemas-microsoft-com:vml" Requires="v">
                  <p:oleObj spid="_x0000_s64926" name="Equation" r:id="rId27" imgW="330200" imgH="368300" progId="Equation.DSMT4">
                    <p:embed/>
                  </p:oleObj>
                </mc:Choice>
                <mc:Fallback>
                  <p:oleObj name="Equation" r:id="rId27" imgW="330200" imgH="368300" progId="Equation.DSMT4">
                    <p:embed/>
                    <p:pic>
                      <p:nvPicPr>
                        <p:cNvPr id="61477" name="Object 28">
                          <a:extLst>
                            <a:ext uri="{FF2B5EF4-FFF2-40B4-BE49-F238E27FC236}">
                              <a16:creationId xmlns:a16="http://schemas.microsoft.com/office/drawing/2014/main" id="{AD06AFD5-CC4B-479A-8EFC-3B1156B5E7F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20" y="3198"/>
                          <a:ext cx="20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789" name="Line 29">
              <a:extLst>
                <a:ext uri="{FF2B5EF4-FFF2-40B4-BE49-F238E27FC236}">
                  <a16:creationId xmlns:a16="http://schemas.microsoft.com/office/drawing/2014/main" id="{D832C75D-18E8-4E34-A3D9-5F51BA169FCA}"/>
                </a:ext>
              </a:extLst>
            </p:cNvPr>
            <p:cNvSpPr>
              <a:spLocks noChangeShapeType="1"/>
            </p:cNvSpPr>
            <p:nvPr/>
          </p:nvSpPr>
          <p:spPr bwMode="auto">
            <a:xfrm>
              <a:off x="4354" y="2933"/>
              <a:ext cx="170" cy="0"/>
            </a:xfrm>
            <a:prstGeom prst="line">
              <a:avLst/>
            </a:prstGeom>
            <a:noFill/>
            <a:ln w="63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90" name="Line 30">
              <a:extLst>
                <a:ext uri="{FF2B5EF4-FFF2-40B4-BE49-F238E27FC236}">
                  <a16:creationId xmlns:a16="http://schemas.microsoft.com/office/drawing/2014/main" id="{8D1DD817-ED6B-43EB-86BF-2DB6B8969C22}"/>
                </a:ext>
              </a:extLst>
            </p:cNvPr>
            <p:cNvSpPr>
              <a:spLocks noChangeShapeType="1"/>
            </p:cNvSpPr>
            <p:nvPr/>
          </p:nvSpPr>
          <p:spPr bwMode="auto">
            <a:xfrm>
              <a:off x="4052" y="1969"/>
              <a:ext cx="0" cy="1219"/>
            </a:xfrm>
            <a:prstGeom prst="line">
              <a:avLst/>
            </a:prstGeom>
            <a:noFill/>
            <a:ln w="9525">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91" name="Line 31">
              <a:extLst>
                <a:ext uri="{FF2B5EF4-FFF2-40B4-BE49-F238E27FC236}">
                  <a16:creationId xmlns:a16="http://schemas.microsoft.com/office/drawing/2014/main" id="{054AA2B5-316D-41EE-9EB2-B8336356D865}"/>
                </a:ext>
              </a:extLst>
            </p:cNvPr>
            <p:cNvSpPr>
              <a:spLocks noChangeShapeType="1"/>
            </p:cNvSpPr>
            <p:nvPr/>
          </p:nvSpPr>
          <p:spPr bwMode="auto">
            <a:xfrm>
              <a:off x="4439" y="2933"/>
              <a:ext cx="0" cy="283"/>
            </a:xfrm>
            <a:prstGeom prst="line">
              <a:avLst/>
            </a:prstGeom>
            <a:noFill/>
            <a:ln w="9525">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92" name="Line 32">
              <a:extLst>
                <a:ext uri="{FF2B5EF4-FFF2-40B4-BE49-F238E27FC236}">
                  <a16:creationId xmlns:a16="http://schemas.microsoft.com/office/drawing/2014/main" id="{C2ABBE34-2C1C-4507-BCC9-22A3573A39F2}"/>
                </a:ext>
              </a:extLst>
            </p:cNvPr>
            <p:cNvSpPr>
              <a:spLocks noChangeShapeType="1"/>
            </p:cNvSpPr>
            <p:nvPr/>
          </p:nvSpPr>
          <p:spPr bwMode="auto">
            <a:xfrm>
              <a:off x="4601" y="2706"/>
              <a:ext cx="0" cy="510"/>
            </a:xfrm>
            <a:prstGeom prst="line">
              <a:avLst/>
            </a:prstGeom>
            <a:noFill/>
            <a:ln w="9525">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93" name="Freeform 33">
              <a:extLst>
                <a:ext uri="{FF2B5EF4-FFF2-40B4-BE49-F238E27FC236}">
                  <a16:creationId xmlns:a16="http://schemas.microsoft.com/office/drawing/2014/main" id="{451FF066-B1B2-4169-A91F-37CF51D1F17F}"/>
                </a:ext>
              </a:extLst>
            </p:cNvPr>
            <p:cNvSpPr>
              <a:spLocks/>
            </p:cNvSpPr>
            <p:nvPr/>
          </p:nvSpPr>
          <p:spPr bwMode="auto">
            <a:xfrm>
              <a:off x="4602" y="2716"/>
              <a:ext cx="284" cy="256"/>
            </a:xfrm>
            <a:custGeom>
              <a:avLst/>
              <a:gdLst>
                <a:gd name="T0" fmla="*/ 0 w 284"/>
                <a:gd name="T1" fmla="*/ 0 h 256"/>
                <a:gd name="T2" fmla="*/ 57 w 284"/>
                <a:gd name="T3" fmla="*/ 86 h 256"/>
                <a:gd name="T4" fmla="*/ 170 w 284"/>
                <a:gd name="T5" fmla="*/ 199 h 256"/>
                <a:gd name="T6" fmla="*/ 284 w 284"/>
                <a:gd name="T7" fmla="*/ 256 h 256"/>
              </a:gdLst>
              <a:ahLst/>
              <a:cxnLst>
                <a:cxn ang="0">
                  <a:pos x="T0" y="T1"/>
                </a:cxn>
                <a:cxn ang="0">
                  <a:pos x="T2" y="T3"/>
                </a:cxn>
                <a:cxn ang="0">
                  <a:pos x="T4" y="T5"/>
                </a:cxn>
                <a:cxn ang="0">
                  <a:pos x="T6" y="T7"/>
                </a:cxn>
              </a:cxnLst>
              <a:rect l="0" t="0" r="r" b="b"/>
              <a:pathLst>
                <a:path w="284" h="256">
                  <a:moveTo>
                    <a:pt x="0" y="0"/>
                  </a:moveTo>
                  <a:cubicBezTo>
                    <a:pt x="14" y="26"/>
                    <a:pt x="29" y="53"/>
                    <a:pt x="57" y="86"/>
                  </a:cubicBezTo>
                  <a:cubicBezTo>
                    <a:pt x="85" y="119"/>
                    <a:pt x="132" y="171"/>
                    <a:pt x="170" y="199"/>
                  </a:cubicBezTo>
                  <a:cubicBezTo>
                    <a:pt x="208" y="227"/>
                    <a:pt x="246" y="241"/>
                    <a:pt x="284" y="256"/>
                  </a:cubicBezTo>
                </a:path>
              </a:pathLst>
            </a:custGeom>
            <a:noFill/>
            <a:ln w="28575" cap="flat" cmpd="sng">
              <a:solidFill>
                <a:srgbClr val="0000FF"/>
              </a:solidFill>
              <a:prstDash val="solid"/>
              <a:round/>
              <a:headEnd type="none" w="med" len="me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94" name="Line 34">
              <a:extLst>
                <a:ext uri="{FF2B5EF4-FFF2-40B4-BE49-F238E27FC236}">
                  <a16:creationId xmlns:a16="http://schemas.microsoft.com/office/drawing/2014/main" id="{737CC9A7-0469-4436-99E2-E7C7623A530C}"/>
                </a:ext>
              </a:extLst>
            </p:cNvPr>
            <p:cNvSpPr>
              <a:spLocks noChangeShapeType="1"/>
            </p:cNvSpPr>
            <p:nvPr/>
          </p:nvSpPr>
          <p:spPr bwMode="auto">
            <a:xfrm>
              <a:off x="4866" y="2963"/>
              <a:ext cx="0" cy="255"/>
            </a:xfrm>
            <a:prstGeom prst="line">
              <a:avLst/>
            </a:prstGeom>
            <a:noFill/>
            <a:ln w="9525">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95" name="Line 35">
              <a:extLst>
                <a:ext uri="{FF2B5EF4-FFF2-40B4-BE49-F238E27FC236}">
                  <a16:creationId xmlns:a16="http://schemas.microsoft.com/office/drawing/2014/main" id="{1B0EA613-5430-4EEB-9AC2-66A7EFF661DC}"/>
                </a:ext>
              </a:extLst>
            </p:cNvPr>
            <p:cNvSpPr>
              <a:spLocks noChangeShapeType="1"/>
            </p:cNvSpPr>
            <p:nvPr/>
          </p:nvSpPr>
          <p:spPr bwMode="auto">
            <a:xfrm>
              <a:off x="3598" y="2439"/>
              <a:ext cx="312" cy="0"/>
            </a:xfrm>
            <a:prstGeom prst="line">
              <a:avLst/>
            </a:prstGeom>
            <a:noFill/>
            <a:ln w="1270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sp>
          <p:nvSpPr>
            <p:cNvPr id="629796" name="Line 36">
              <a:extLst>
                <a:ext uri="{FF2B5EF4-FFF2-40B4-BE49-F238E27FC236}">
                  <a16:creationId xmlns:a16="http://schemas.microsoft.com/office/drawing/2014/main" id="{E133171B-327F-431F-A240-FC12B4B82FC2}"/>
                </a:ext>
              </a:extLst>
            </p:cNvPr>
            <p:cNvSpPr>
              <a:spLocks noChangeShapeType="1"/>
            </p:cNvSpPr>
            <p:nvPr/>
          </p:nvSpPr>
          <p:spPr bwMode="auto">
            <a:xfrm>
              <a:off x="3779" y="2443"/>
              <a:ext cx="0" cy="765"/>
            </a:xfrm>
            <a:prstGeom prst="line">
              <a:avLst/>
            </a:prstGeom>
            <a:noFill/>
            <a:ln w="9525">
              <a:solidFill>
                <a:schemeClr val="tx1"/>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zh-CN" altLang="en-US" sz="1600">
                <a:latin typeface="+mn-ea"/>
              </a:endParaRPr>
            </a:p>
          </p:txBody>
        </p:sp>
        <p:graphicFrame>
          <p:nvGraphicFramePr>
            <p:cNvPr id="61486" name="Object 37">
              <a:extLst>
                <a:ext uri="{FF2B5EF4-FFF2-40B4-BE49-F238E27FC236}">
                  <a16:creationId xmlns:a16="http://schemas.microsoft.com/office/drawing/2014/main" id="{FBE45272-9C0B-45F3-8141-F171A7F2870C}"/>
                </a:ext>
              </a:extLst>
            </p:cNvPr>
            <p:cNvGraphicFramePr>
              <a:graphicFrameLocks noChangeAspect="1"/>
            </p:cNvGraphicFramePr>
            <p:nvPr/>
          </p:nvGraphicFramePr>
          <p:xfrm>
            <a:off x="3665" y="3217"/>
            <a:ext cx="208" cy="232"/>
          </p:xfrm>
          <a:graphic>
            <a:graphicData uri="http://schemas.openxmlformats.org/presentationml/2006/ole">
              <mc:AlternateContent xmlns:mc="http://schemas.openxmlformats.org/markup-compatibility/2006">
                <mc:Choice xmlns:v="urn:schemas-microsoft-com:vml" Requires="v">
                  <p:oleObj spid="_x0000_s64927" name="Equation" r:id="rId29" imgW="330200" imgH="368300" progId="Equation.DSMT4">
                    <p:embed/>
                  </p:oleObj>
                </mc:Choice>
                <mc:Fallback>
                  <p:oleObj name="Equation" r:id="rId29" imgW="330200" imgH="368300" progId="Equation.DSMT4">
                    <p:embed/>
                    <p:pic>
                      <p:nvPicPr>
                        <p:cNvPr id="61486" name="Object 37">
                          <a:extLst>
                            <a:ext uri="{FF2B5EF4-FFF2-40B4-BE49-F238E27FC236}">
                              <a16:creationId xmlns:a16="http://schemas.microsoft.com/office/drawing/2014/main" id="{FBE45272-9C0B-45F3-8141-F171A7F2870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65" y="3217"/>
                          <a:ext cx="20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44" name="Group 38">
            <a:extLst>
              <a:ext uri="{FF2B5EF4-FFF2-40B4-BE49-F238E27FC236}">
                <a16:creationId xmlns:a16="http://schemas.microsoft.com/office/drawing/2014/main" id="{D7F03303-E944-4A48-B8CC-C9D9CA10230F}"/>
              </a:ext>
            </a:extLst>
          </p:cNvPr>
          <p:cNvGrpSpPr>
            <a:grpSpLocks/>
          </p:cNvGrpSpPr>
          <p:nvPr/>
        </p:nvGrpSpPr>
        <p:grpSpPr bwMode="auto">
          <a:xfrm>
            <a:off x="809625" y="4230688"/>
            <a:ext cx="1835150" cy="461962"/>
            <a:chOff x="527" y="2302"/>
            <a:chExt cx="1156" cy="291"/>
          </a:xfrm>
        </p:grpSpPr>
        <p:sp>
          <p:nvSpPr>
            <p:cNvPr id="629799" name="Rectangle 39">
              <a:extLst>
                <a:ext uri="{FF2B5EF4-FFF2-40B4-BE49-F238E27FC236}">
                  <a16:creationId xmlns:a16="http://schemas.microsoft.com/office/drawing/2014/main" id="{67C3E162-6E50-4984-B7C9-DEA40E149FF8}"/>
                </a:ext>
              </a:extLst>
            </p:cNvPr>
            <p:cNvSpPr>
              <a:spLocks noChangeArrowheads="1"/>
            </p:cNvSpPr>
            <p:nvPr/>
          </p:nvSpPr>
          <p:spPr bwMode="auto">
            <a:xfrm>
              <a:off x="527" y="2302"/>
              <a:ext cx="11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solidFill>
                    <a:srgbClr val="000000"/>
                  </a:solidFill>
                  <a:latin typeface="+mn-ea"/>
                </a:rPr>
                <a:t>外</a:t>
              </a:r>
              <a:r>
                <a:rPr lang="en-US" altLang="zh-CN" sz="2400" b="1">
                  <a:solidFill>
                    <a:srgbClr val="000000"/>
                  </a:solidFill>
                  <a:latin typeface="+mn-ea"/>
                </a:rPr>
                <a:t>, </a:t>
              </a:r>
              <a:r>
                <a:rPr lang="zh-CN" altLang="en-US" sz="2400" b="1">
                  <a:solidFill>
                    <a:srgbClr val="000000"/>
                  </a:solidFill>
                  <a:latin typeface="+mn-ea"/>
                </a:rPr>
                <a:t>在      处</a:t>
              </a:r>
            </a:p>
          </p:txBody>
        </p:sp>
        <p:graphicFrame>
          <p:nvGraphicFramePr>
            <p:cNvPr id="61455" name="Object 40">
              <a:extLst>
                <a:ext uri="{FF2B5EF4-FFF2-40B4-BE49-F238E27FC236}">
                  <a16:creationId xmlns:a16="http://schemas.microsoft.com/office/drawing/2014/main" id="{ABCBB813-D10E-4622-8875-458E7CF8AB0E}"/>
                </a:ext>
              </a:extLst>
            </p:cNvPr>
            <p:cNvGraphicFramePr>
              <a:graphicFrameLocks noChangeAspect="1"/>
            </p:cNvGraphicFramePr>
            <p:nvPr/>
          </p:nvGraphicFramePr>
          <p:xfrm>
            <a:off x="1207" y="2313"/>
            <a:ext cx="232" cy="272"/>
          </p:xfrm>
          <a:graphic>
            <a:graphicData uri="http://schemas.openxmlformats.org/presentationml/2006/ole">
              <mc:AlternateContent xmlns:mc="http://schemas.openxmlformats.org/markup-compatibility/2006">
                <mc:Choice xmlns:v="urn:schemas-microsoft-com:vml" Requires="v">
                  <p:oleObj spid="_x0000_s64928" name="Equation" r:id="rId31" imgW="368140" imgH="431613" progId="Equation.DSMT4">
                    <p:embed/>
                  </p:oleObj>
                </mc:Choice>
                <mc:Fallback>
                  <p:oleObj name="Equation" r:id="rId31" imgW="368140" imgH="431613" progId="Equation.DSMT4">
                    <p:embed/>
                    <p:pic>
                      <p:nvPicPr>
                        <p:cNvPr id="61455" name="Object 40">
                          <a:extLst>
                            <a:ext uri="{FF2B5EF4-FFF2-40B4-BE49-F238E27FC236}">
                              <a16:creationId xmlns:a16="http://schemas.microsoft.com/office/drawing/2014/main" id="{ABCBB813-D10E-4622-8875-458E7CF8AB0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07" y="2313"/>
                          <a:ext cx="23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9801" name="Rectangle 41">
            <a:extLst>
              <a:ext uri="{FF2B5EF4-FFF2-40B4-BE49-F238E27FC236}">
                <a16:creationId xmlns:a16="http://schemas.microsoft.com/office/drawing/2014/main" id="{02806D74-AEE4-4A80-81B2-A3CC4541BBCE}"/>
              </a:ext>
            </a:extLst>
          </p:cNvPr>
          <p:cNvSpPr>
            <a:spLocks noChangeArrowheads="1"/>
          </p:cNvSpPr>
          <p:nvPr/>
        </p:nvSpPr>
        <p:spPr bwMode="auto">
          <a:xfrm>
            <a:off x="808038" y="5827713"/>
            <a:ext cx="15033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dirty="0">
                <a:solidFill>
                  <a:srgbClr val="000000"/>
                </a:solidFill>
                <a:latin typeface="+mn-ea"/>
              </a:rPr>
              <a:t>是极值点</a:t>
            </a:r>
            <a:r>
              <a:rPr lang="en-US" altLang="zh-CN" sz="2400" b="1" dirty="0">
                <a:solidFill>
                  <a:srgbClr val="000000"/>
                </a:solidFill>
                <a:latin typeface="+mn-ea"/>
              </a:rPr>
              <a:t>.</a:t>
            </a:r>
          </a:p>
        </p:txBody>
      </p:sp>
      <p:sp>
        <p:nvSpPr>
          <p:cNvPr id="629802" name="Rectangle 42">
            <a:extLst>
              <a:ext uri="{FF2B5EF4-FFF2-40B4-BE49-F238E27FC236}">
                <a16:creationId xmlns:a16="http://schemas.microsoft.com/office/drawing/2014/main" id="{255EBFF2-A5B5-41F5-A440-3DABADE1C0D6}"/>
              </a:ext>
            </a:extLst>
          </p:cNvPr>
          <p:cNvSpPr>
            <a:spLocks noChangeArrowheads="1"/>
          </p:cNvSpPr>
          <p:nvPr/>
        </p:nvSpPr>
        <p:spPr bwMode="auto">
          <a:xfrm>
            <a:off x="809625" y="5219700"/>
            <a:ext cx="190182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lnSpc>
                <a:spcPct val="140000"/>
              </a:lnSpc>
              <a:spcBef>
                <a:spcPts val="0"/>
              </a:spcBef>
              <a:spcAft>
                <a:spcPts val="0"/>
              </a:spcAft>
              <a:defRPr/>
            </a:pPr>
            <a:r>
              <a:rPr lang="zh-CN" altLang="en-US" sz="2400" b="1">
                <a:solidFill>
                  <a:srgbClr val="000000"/>
                </a:solidFill>
                <a:latin typeface="+mn-ea"/>
              </a:rPr>
              <a:t>切线</a:t>
            </a:r>
            <a:r>
              <a:rPr lang="en-US" altLang="zh-CN" sz="2400" b="1">
                <a:solidFill>
                  <a:srgbClr val="000000"/>
                </a:solidFill>
                <a:latin typeface="+mn-ea"/>
              </a:rPr>
              <a:t>, </a:t>
            </a:r>
            <a:r>
              <a:rPr lang="zh-CN" altLang="en-US" sz="2400" b="1">
                <a:solidFill>
                  <a:srgbClr val="000000"/>
                </a:solidFill>
                <a:latin typeface="+mn-ea"/>
              </a:rPr>
              <a:t>但它不</a:t>
            </a:r>
          </a:p>
        </p:txBody>
      </p:sp>
      <p:sp>
        <p:nvSpPr>
          <p:cNvPr id="629803" name="Rectangle 43">
            <a:extLst>
              <a:ext uri="{FF2B5EF4-FFF2-40B4-BE49-F238E27FC236}">
                <a16:creationId xmlns:a16="http://schemas.microsoft.com/office/drawing/2014/main" id="{7FE12C48-4E3C-41EA-8B52-9ED775D8DE38}"/>
              </a:ext>
            </a:extLst>
          </p:cNvPr>
          <p:cNvSpPr>
            <a:spLocks noChangeArrowheads="1"/>
          </p:cNvSpPr>
          <p:nvPr/>
        </p:nvSpPr>
        <p:spPr bwMode="auto">
          <a:xfrm>
            <a:off x="809625" y="4770438"/>
            <a:ext cx="20304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solidFill>
                  <a:srgbClr val="000000"/>
                </a:solidFill>
                <a:latin typeface="+mn-ea"/>
              </a:rPr>
              <a:t>虽然也有水平</a:t>
            </a:r>
          </a:p>
        </p:txBody>
      </p:sp>
      <p:sp>
        <p:nvSpPr>
          <p:cNvPr id="629804" name="Rectangle 44">
            <a:extLst>
              <a:ext uri="{FF2B5EF4-FFF2-40B4-BE49-F238E27FC236}">
                <a16:creationId xmlns:a16="http://schemas.microsoft.com/office/drawing/2014/main" id="{44A11BF5-FF67-48A8-A6BD-B77CE8057E83}"/>
              </a:ext>
            </a:extLst>
          </p:cNvPr>
          <p:cNvSpPr>
            <a:spLocks noChangeArrowheads="1"/>
          </p:cNvSpPr>
          <p:nvPr/>
        </p:nvSpPr>
        <p:spPr bwMode="auto">
          <a:xfrm>
            <a:off x="809625" y="3665538"/>
            <a:ext cx="19018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solidFill>
                  <a:srgbClr val="000000"/>
                </a:solidFill>
                <a:latin typeface="+mn-ea"/>
              </a:rPr>
              <a:t>足为奇的</a:t>
            </a:r>
            <a:r>
              <a:rPr lang="en-US" altLang="zh-CN" sz="2400" b="1">
                <a:solidFill>
                  <a:srgbClr val="000000"/>
                </a:solidFill>
                <a:latin typeface="+mn-ea"/>
              </a:rPr>
              <a:t>. </a:t>
            </a:r>
            <a:r>
              <a:rPr lang="zh-CN" altLang="en-US" sz="2400" b="1">
                <a:solidFill>
                  <a:srgbClr val="000000"/>
                </a:solidFill>
                <a:latin typeface="+mn-ea"/>
              </a:rPr>
              <a:t>此</a:t>
            </a:r>
          </a:p>
        </p:txBody>
      </p:sp>
      <p:sp>
        <p:nvSpPr>
          <p:cNvPr id="629805" name="Rectangle 45">
            <a:extLst>
              <a:ext uri="{FF2B5EF4-FFF2-40B4-BE49-F238E27FC236}">
                <a16:creationId xmlns:a16="http://schemas.microsoft.com/office/drawing/2014/main" id="{C22DFEC2-1C34-433C-B4FA-BDA46BB87ED1}"/>
              </a:ext>
            </a:extLst>
          </p:cNvPr>
          <p:cNvSpPr>
            <a:spLocks noChangeArrowheads="1"/>
          </p:cNvSpPr>
          <p:nvPr/>
        </p:nvSpPr>
        <p:spPr bwMode="auto">
          <a:xfrm>
            <a:off x="830263" y="3060700"/>
            <a:ext cx="19018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solidFill>
                  <a:srgbClr val="000000"/>
                </a:solidFill>
                <a:latin typeface="+mn-ea"/>
              </a:rPr>
              <a:t>现象</a:t>
            </a:r>
            <a:r>
              <a:rPr lang="en-US" altLang="zh-CN" sz="2400" b="1">
                <a:solidFill>
                  <a:srgbClr val="000000"/>
                </a:solidFill>
                <a:latin typeface="+mn-ea"/>
              </a:rPr>
              <a:t>, </a:t>
            </a:r>
            <a:r>
              <a:rPr lang="zh-CN" altLang="en-US" sz="2400" b="1">
                <a:solidFill>
                  <a:srgbClr val="000000"/>
                </a:solidFill>
                <a:latin typeface="+mn-ea"/>
              </a:rPr>
              <a:t>那是不</a:t>
            </a:r>
          </a:p>
        </p:txBody>
      </p:sp>
      <p:sp>
        <p:nvSpPr>
          <p:cNvPr id="629806" name="Rectangle 46">
            <a:extLst>
              <a:ext uri="{FF2B5EF4-FFF2-40B4-BE49-F238E27FC236}">
                <a16:creationId xmlns:a16="http://schemas.microsoft.com/office/drawing/2014/main" id="{C7AFC65D-33DA-4E2C-9F79-04CBDC0E4537}"/>
              </a:ext>
            </a:extLst>
          </p:cNvPr>
          <p:cNvSpPr>
            <a:spLocks noChangeArrowheads="1"/>
          </p:cNvSpPr>
          <p:nvPr/>
        </p:nvSpPr>
        <p:spPr bwMode="auto">
          <a:xfrm>
            <a:off x="808038" y="2430463"/>
            <a:ext cx="66468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solidFill>
                  <a:srgbClr val="000000"/>
                </a:solidFill>
                <a:latin typeface="+mn-ea"/>
              </a:rPr>
              <a:t>因此如果出现某一极大值反而小于另一极小值的</a:t>
            </a:r>
          </a:p>
        </p:txBody>
      </p:sp>
      <p:grpSp>
        <p:nvGrpSpPr>
          <p:cNvPr id="61451" name="Group 47">
            <a:extLst>
              <a:ext uri="{FF2B5EF4-FFF2-40B4-BE49-F238E27FC236}">
                <a16:creationId xmlns:a16="http://schemas.microsoft.com/office/drawing/2014/main" id="{79A090B6-9D56-41F7-900A-773655911D5B}"/>
              </a:ext>
            </a:extLst>
          </p:cNvPr>
          <p:cNvGrpSpPr>
            <a:grpSpLocks/>
          </p:cNvGrpSpPr>
          <p:nvPr/>
        </p:nvGrpSpPr>
        <p:grpSpPr bwMode="auto">
          <a:xfrm>
            <a:off x="958850" y="1844675"/>
            <a:ext cx="6705600" cy="461963"/>
            <a:chOff x="621" y="799"/>
            <a:chExt cx="4224" cy="291"/>
          </a:xfrm>
        </p:grpSpPr>
        <p:graphicFrame>
          <p:nvGraphicFramePr>
            <p:cNvPr id="61452" name="Object 48">
              <a:extLst>
                <a:ext uri="{FF2B5EF4-FFF2-40B4-BE49-F238E27FC236}">
                  <a16:creationId xmlns:a16="http://schemas.microsoft.com/office/drawing/2014/main" id="{4B315776-1761-4B28-8018-FBA57C94DDE7}"/>
                </a:ext>
              </a:extLst>
            </p:cNvPr>
            <p:cNvGraphicFramePr>
              <a:graphicFrameLocks noChangeAspect="1"/>
            </p:cNvGraphicFramePr>
            <p:nvPr/>
          </p:nvGraphicFramePr>
          <p:xfrm>
            <a:off x="621" y="814"/>
            <a:ext cx="568" cy="272"/>
          </p:xfrm>
          <a:graphic>
            <a:graphicData uri="http://schemas.openxmlformats.org/presentationml/2006/ole">
              <mc:AlternateContent xmlns:mc="http://schemas.openxmlformats.org/markup-compatibility/2006">
                <mc:Choice xmlns:v="urn:schemas-microsoft-com:vml" Requires="v">
                  <p:oleObj spid="_x0000_s64929" name="Equation" r:id="rId33" imgW="901309" imgH="431613" progId="Equation.DSMT4">
                    <p:embed/>
                  </p:oleObj>
                </mc:Choice>
                <mc:Fallback>
                  <p:oleObj name="Equation" r:id="rId33" imgW="901309" imgH="431613" progId="Equation.DSMT4">
                    <p:embed/>
                    <p:pic>
                      <p:nvPicPr>
                        <p:cNvPr id="61452" name="Object 48">
                          <a:extLst>
                            <a:ext uri="{FF2B5EF4-FFF2-40B4-BE49-F238E27FC236}">
                              <a16:creationId xmlns:a16="http://schemas.microsoft.com/office/drawing/2014/main" id="{4B315776-1761-4B28-8018-FBA57C94DDE7}"/>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21" y="814"/>
                          <a:ext cx="56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809" name="Rectangle 49">
              <a:extLst>
                <a:ext uri="{FF2B5EF4-FFF2-40B4-BE49-F238E27FC236}">
                  <a16:creationId xmlns:a16="http://schemas.microsoft.com/office/drawing/2014/main" id="{D857CE22-A445-4CEC-8328-36A47A9C22E6}"/>
                </a:ext>
              </a:extLst>
            </p:cNvPr>
            <p:cNvSpPr>
              <a:spLocks noChangeArrowheads="1"/>
            </p:cNvSpPr>
            <p:nvPr/>
          </p:nvSpPr>
          <p:spPr bwMode="auto">
            <a:xfrm>
              <a:off x="1207" y="799"/>
              <a:ext cx="36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fontAlgn="auto" hangingPunct="1">
                <a:spcBef>
                  <a:spcPts val="0"/>
                </a:spcBef>
                <a:spcAft>
                  <a:spcPts val="0"/>
                </a:spcAft>
                <a:defRPr/>
              </a:pPr>
              <a:r>
                <a:rPr lang="zh-CN" altLang="en-US" sz="2400" b="1">
                  <a:solidFill>
                    <a:srgbClr val="000000"/>
                  </a:solidFill>
                  <a:latin typeface="+mn-ea"/>
                </a:rPr>
                <a:t>处取极大值</a:t>
              </a:r>
              <a:r>
                <a:rPr lang="en-US" altLang="zh-CN" sz="2400" b="1">
                  <a:solidFill>
                    <a:srgbClr val="000000"/>
                  </a:solidFill>
                  <a:latin typeface="+mn-ea"/>
                </a:rPr>
                <a:t>. </a:t>
              </a:r>
              <a:r>
                <a:rPr lang="zh-CN" altLang="en-US" sz="2400" b="1">
                  <a:solidFill>
                    <a:srgbClr val="000000"/>
                  </a:solidFill>
                  <a:latin typeface="+mn-ea"/>
                </a:rPr>
                <a:t>由于极值是一个局部性概念</a:t>
              </a:r>
              <a:r>
                <a:rPr lang="en-US" altLang="zh-CN" sz="2400" b="1">
                  <a:solidFill>
                    <a:srgbClr val="000000"/>
                  </a:solidFill>
                  <a:latin typeface="+mn-ea"/>
                </a:rPr>
                <a:t>, </a:t>
              </a:r>
            </a:p>
          </p:txBody>
        </p:sp>
      </p:grpSp>
    </p:spTree>
    <p:extLst>
      <p:ext uri="{BB962C8B-B14F-4D97-AF65-F5344CB8AC3E}">
        <p14:creationId xmlns:p14="http://schemas.microsoft.com/office/powerpoint/2010/main" val="957249757"/>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D81EAD63-567B-4870-9EFA-DA227E2B3219}"/>
              </a:ext>
            </a:extLst>
          </p:cNvPr>
          <p:cNvSpPr>
            <a:spLocks noChangeArrowheads="1"/>
          </p:cNvSpPr>
          <p:nvPr/>
        </p:nvSpPr>
        <p:spPr bwMode="auto">
          <a:xfrm>
            <a:off x="785813" y="2428875"/>
            <a:ext cx="769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solidFill>
                  <a:srgbClr val="000000"/>
                </a:solidFill>
                <a:latin typeface="宋体" panose="02010600030101010101" pitchFamily="2" charset="-122"/>
              </a:rPr>
              <a:t>设函数</a:t>
            </a:r>
            <a:r>
              <a:rPr lang="zh-CN" altLang="en-US" sz="2400" b="1">
                <a:solidFill>
                  <a:srgbClr val="000000"/>
                </a:solidFill>
                <a:latin typeface="宋体-方正超大字符集" pitchFamily="65" charset="-122"/>
                <a:ea typeface="宋体-方正超大字符集" pitchFamily="65" charset="-122"/>
              </a:rPr>
              <a:t> </a:t>
            </a:r>
            <a:r>
              <a:rPr lang="en-US" altLang="zh-CN" sz="2400" b="1" i="1">
                <a:solidFill>
                  <a:srgbClr val="000000"/>
                </a:solidFill>
                <a:latin typeface="Verdana" panose="020B0604030504040204" pitchFamily="34" charset="0"/>
                <a:ea typeface="华文新魏" panose="02010800040101010101" pitchFamily="2" charset="-122"/>
              </a:rPr>
              <a:t>f  </a:t>
            </a:r>
            <a:r>
              <a:rPr lang="zh-CN" altLang="en-US" sz="2400" b="1">
                <a:solidFill>
                  <a:srgbClr val="000000"/>
                </a:solidFill>
                <a:latin typeface="宋体" panose="02010600030101010101" pitchFamily="2" charset="-122"/>
              </a:rPr>
              <a:t>在点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x</a:t>
            </a:r>
            <a:r>
              <a:rPr lang="en-US" altLang="zh-CN" sz="2400" b="1" baseline="-25000">
                <a:solidFill>
                  <a:srgbClr val="000000"/>
                </a:solidFill>
                <a:latin typeface="Verdana" panose="020B0604030504040204" pitchFamily="34" charset="0"/>
              </a:rPr>
              <a:t>0 </a:t>
            </a:r>
            <a:r>
              <a:rPr lang="zh-CN" altLang="en-US" sz="2400" b="1">
                <a:solidFill>
                  <a:srgbClr val="000000"/>
                </a:solidFill>
                <a:latin typeface="宋体" panose="02010600030101010101" pitchFamily="2" charset="-122"/>
              </a:rPr>
              <a:t>的某邻域内有定义</a:t>
            </a:r>
            <a:r>
              <a:rPr lang="en-US" altLang="zh-CN" sz="2400" b="1">
                <a:solidFill>
                  <a:srgbClr val="000000"/>
                </a:solidFill>
                <a:latin typeface="宋体" panose="02010600030101010101" pitchFamily="2" charset="-122"/>
              </a:rPr>
              <a:t>,</a:t>
            </a:r>
            <a:r>
              <a:rPr lang="zh-CN" altLang="en-US" sz="2400" b="1">
                <a:solidFill>
                  <a:srgbClr val="000000"/>
                </a:solidFill>
                <a:latin typeface="宋体" panose="02010600030101010101" pitchFamily="2" charset="-122"/>
              </a:rPr>
              <a:t>且在点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x</a:t>
            </a:r>
            <a:r>
              <a:rPr lang="en-US" altLang="zh-CN" sz="2400" b="1" baseline="-25000">
                <a:solidFill>
                  <a:srgbClr val="000000"/>
                </a:solidFill>
                <a:latin typeface="Verdana" panose="020B0604030504040204" pitchFamily="34" charset="0"/>
              </a:rPr>
              <a:t>0 </a:t>
            </a:r>
            <a:r>
              <a:rPr lang="zh-CN" altLang="en-US" sz="2400" b="1">
                <a:solidFill>
                  <a:srgbClr val="000000"/>
                </a:solidFill>
                <a:latin typeface="宋体" panose="02010600030101010101" pitchFamily="2" charset="-122"/>
              </a:rPr>
              <a:t>可</a:t>
            </a:r>
          </a:p>
        </p:txBody>
      </p:sp>
      <p:sp>
        <p:nvSpPr>
          <p:cNvPr id="62467" name="Text Box 4">
            <a:extLst>
              <a:ext uri="{FF2B5EF4-FFF2-40B4-BE49-F238E27FC236}">
                <a16:creationId xmlns:a16="http://schemas.microsoft.com/office/drawing/2014/main" id="{47944AAE-F950-4441-A141-F64E3D867EE0}"/>
              </a:ext>
            </a:extLst>
          </p:cNvPr>
          <p:cNvSpPr txBox="1">
            <a:spLocks noChangeArrowheads="1"/>
          </p:cNvSpPr>
          <p:nvPr/>
        </p:nvSpPr>
        <p:spPr bwMode="auto">
          <a:xfrm>
            <a:off x="684213" y="1773238"/>
            <a:ext cx="36718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E10000"/>
                </a:solidFill>
                <a:latin typeface="宋体" panose="02010600030101010101" pitchFamily="2" charset="-122"/>
              </a:rPr>
              <a:t>定理</a:t>
            </a:r>
            <a:r>
              <a:rPr lang="zh-CN" altLang="en-US" sz="2400" b="1">
                <a:solidFill>
                  <a:srgbClr val="E10000"/>
                </a:solidFill>
                <a:latin typeface="Verdana" panose="020B0604030504040204" pitchFamily="34" charset="0"/>
              </a:rPr>
              <a:t> </a:t>
            </a:r>
            <a:r>
              <a:rPr lang="en-US" altLang="zh-CN" sz="2400" b="1">
                <a:solidFill>
                  <a:srgbClr val="E10000"/>
                </a:solidFill>
                <a:latin typeface="Verdana" panose="020B0604030504040204" pitchFamily="34" charset="0"/>
              </a:rPr>
              <a:t>5.3 </a:t>
            </a:r>
            <a:r>
              <a:rPr lang="en-US" altLang="zh-CN" sz="2400" b="1">
                <a:solidFill>
                  <a:srgbClr val="E10000"/>
                </a:solidFill>
                <a:latin typeface="宋体" panose="02010600030101010101" pitchFamily="2" charset="-122"/>
              </a:rPr>
              <a:t>(</a:t>
            </a:r>
            <a:r>
              <a:rPr lang="zh-CN" altLang="en-US" sz="2400" b="1">
                <a:solidFill>
                  <a:srgbClr val="E10000"/>
                </a:solidFill>
                <a:latin typeface="宋体" panose="02010600030101010101" pitchFamily="2" charset="-122"/>
              </a:rPr>
              <a:t>费马定理</a:t>
            </a:r>
            <a:r>
              <a:rPr lang="en-US" altLang="zh-CN" sz="2400" b="1">
                <a:solidFill>
                  <a:srgbClr val="E10000"/>
                </a:solidFill>
                <a:latin typeface="宋体" panose="02010600030101010101" pitchFamily="2" charset="-122"/>
              </a:rPr>
              <a:t>)</a:t>
            </a:r>
            <a:endParaRPr lang="en-US" altLang="zh-CN" sz="2400">
              <a:solidFill>
                <a:srgbClr val="E10000"/>
              </a:solidFill>
              <a:latin typeface="Verdana" panose="020B0604030504040204" pitchFamily="34" charset="0"/>
              <a:ea typeface="GulimChe" panose="020B0609000101010101" pitchFamily="49" charset="-127"/>
            </a:endParaRPr>
          </a:p>
        </p:txBody>
      </p:sp>
      <p:sp>
        <p:nvSpPr>
          <p:cNvPr id="62468" name="Rectangle 5">
            <a:extLst>
              <a:ext uri="{FF2B5EF4-FFF2-40B4-BE49-F238E27FC236}">
                <a16:creationId xmlns:a16="http://schemas.microsoft.com/office/drawing/2014/main" id="{128EF061-4E8C-4A1C-900F-7554E92F2099}"/>
              </a:ext>
            </a:extLst>
          </p:cNvPr>
          <p:cNvSpPr>
            <a:spLocks noChangeArrowheads="1"/>
          </p:cNvSpPr>
          <p:nvPr/>
        </p:nvSpPr>
        <p:spPr bwMode="auto">
          <a:xfrm>
            <a:off x="760413" y="3057525"/>
            <a:ext cx="5715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solidFill>
                  <a:srgbClr val="000000"/>
                </a:solidFill>
                <a:latin typeface="宋体" panose="02010600030101010101" pitchFamily="2" charset="-122"/>
              </a:rPr>
              <a:t>导</a:t>
            </a: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如果</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x</a:t>
            </a:r>
            <a:r>
              <a:rPr lang="en-US" altLang="zh-CN" sz="2400" b="1" baseline="-25000">
                <a:solidFill>
                  <a:srgbClr val="000000"/>
                </a:solidFill>
                <a:latin typeface="Verdana" panose="020B0604030504040204" pitchFamily="34" charset="0"/>
              </a:rPr>
              <a:t>0</a:t>
            </a:r>
            <a:r>
              <a:rPr lang="en-US" altLang="zh-CN" sz="2400" b="1" baseline="-25000">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是</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f  </a:t>
            </a:r>
            <a:r>
              <a:rPr lang="zh-CN" altLang="en-US" sz="2400" b="1">
                <a:solidFill>
                  <a:srgbClr val="000000"/>
                </a:solidFill>
                <a:latin typeface="宋体" panose="02010600030101010101" pitchFamily="2" charset="-122"/>
              </a:rPr>
              <a:t>的极值点，则必有</a:t>
            </a:r>
          </a:p>
        </p:txBody>
      </p:sp>
      <p:graphicFrame>
        <p:nvGraphicFramePr>
          <p:cNvPr id="62469" name="Object 6">
            <a:extLst>
              <a:ext uri="{FF2B5EF4-FFF2-40B4-BE49-F238E27FC236}">
                <a16:creationId xmlns:a16="http://schemas.microsoft.com/office/drawing/2014/main" id="{A1A6547F-3F7B-41AF-ADFA-97481E958D4A}"/>
              </a:ext>
            </a:extLst>
          </p:cNvPr>
          <p:cNvGraphicFramePr>
            <a:graphicFrameLocks noChangeAspect="1"/>
          </p:cNvGraphicFramePr>
          <p:nvPr/>
        </p:nvGraphicFramePr>
        <p:xfrm>
          <a:off x="3744913" y="3687763"/>
          <a:ext cx="1625600" cy="431800"/>
        </p:xfrm>
        <a:graphic>
          <a:graphicData uri="http://schemas.openxmlformats.org/presentationml/2006/ole">
            <mc:AlternateContent xmlns:mc="http://schemas.openxmlformats.org/markup-compatibility/2006">
              <mc:Choice xmlns:v="urn:schemas-microsoft-com:vml" Requires="v">
                <p:oleObj spid="_x0000_s65563" name="Equation" r:id="rId3" imgW="1625600" imgH="431800" progId="Equation.3">
                  <p:embed/>
                </p:oleObj>
              </mc:Choice>
              <mc:Fallback>
                <p:oleObj name="Equation" r:id="rId3" imgW="1625600" imgH="431800" progId="Equation.3">
                  <p:embed/>
                  <p:pic>
                    <p:nvPicPr>
                      <p:cNvPr id="62469" name="Object 6">
                        <a:extLst>
                          <a:ext uri="{FF2B5EF4-FFF2-40B4-BE49-F238E27FC236}">
                            <a16:creationId xmlns:a16="http://schemas.microsoft.com/office/drawing/2014/main" id="{A1A6547F-3F7B-41AF-ADFA-97481E958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913" y="3687763"/>
                        <a:ext cx="1625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Rectangle 12">
            <a:extLst>
              <a:ext uri="{FF2B5EF4-FFF2-40B4-BE49-F238E27FC236}">
                <a16:creationId xmlns:a16="http://schemas.microsoft.com/office/drawing/2014/main" id="{34D00DB0-53CA-4C17-8C8D-B0CB6C37BC18}"/>
              </a:ext>
            </a:extLst>
          </p:cNvPr>
          <p:cNvSpPr>
            <a:spLocks noChangeArrowheads="1"/>
          </p:cNvSpPr>
          <p:nvPr/>
        </p:nvSpPr>
        <p:spPr bwMode="auto">
          <a:xfrm>
            <a:off x="792163" y="4227513"/>
            <a:ext cx="768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solidFill>
                  <a:srgbClr val="000000"/>
                </a:solidFill>
                <a:latin typeface="宋体" panose="02010600030101010101" pitchFamily="2" charset="-122"/>
              </a:rPr>
              <a:t>上述定理的几何意义：如果</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f  </a:t>
            </a:r>
            <a:r>
              <a:rPr lang="zh-CN" altLang="en-US" sz="2400" b="1">
                <a:solidFill>
                  <a:srgbClr val="000000"/>
                </a:solidFill>
                <a:latin typeface="宋体" panose="02010600030101010101" pitchFamily="2" charset="-122"/>
              </a:rPr>
              <a:t>在极值</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x </a:t>
            </a:r>
            <a:r>
              <a:rPr lang="en-US" altLang="zh-CN" sz="2400" b="1">
                <a:solidFill>
                  <a:srgbClr val="000000"/>
                </a:solidFill>
                <a:latin typeface="Symbol" panose="05050102010706020507" pitchFamily="18" charset="2"/>
                <a:ea typeface="华文新魏" panose="02010800040101010101" pitchFamily="2" charset="-122"/>
              </a:rPr>
              <a:t>= </a:t>
            </a:r>
            <a:r>
              <a:rPr lang="en-US" altLang="zh-CN" sz="2400" b="1" i="1">
                <a:solidFill>
                  <a:srgbClr val="000000"/>
                </a:solidFill>
                <a:latin typeface="Verdana" panose="020B0604030504040204" pitchFamily="34" charset="0"/>
              </a:rPr>
              <a:t>x</a:t>
            </a:r>
            <a:r>
              <a:rPr lang="en-US" altLang="zh-CN" sz="2400" b="1" baseline="-25000">
                <a:solidFill>
                  <a:srgbClr val="000000"/>
                </a:solidFill>
                <a:latin typeface="Verdana" panose="020B0604030504040204" pitchFamily="34" charset="0"/>
              </a:rPr>
              <a:t>0 </a:t>
            </a:r>
            <a:r>
              <a:rPr lang="zh-CN" altLang="en-US" sz="2400" b="1">
                <a:solidFill>
                  <a:srgbClr val="000000"/>
                </a:solidFill>
                <a:latin typeface="Verdana" panose="020B0604030504040204" pitchFamily="34" charset="0"/>
              </a:rPr>
              <a:t>处</a:t>
            </a:r>
            <a:r>
              <a:rPr lang="zh-CN" altLang="en-US" sz="2400" b="1">
                <a:solidFill>
                  <a:srgbClr val="000000"/>
                </a:solidFill>
                <a:latin typeface="宋体" panose="02010600030101010101" pitchFamily="2" charset="-122"/>
              </a:rPr>
              <a:t>可</a:t>
            </a:r>
          </a:p>
        </p:txBody>
      </p:sp>
      <p:sp>
        <p:nvSpPr>
          <p:cNvPr id="62471" name="Rectangle 13">
            <a:extLst>
              <a:ext uri="{FF2B5EF4-FFF2-40B4-BE49-F238E27FC236}">
                <a16:creationId xmlns:a16="http://schemas.microsoft.com/office/drawing/2014/main" id="{1E7A84A7-3531-4CEC-B5A3-D3831E52723F}"/>
              </a:ext>
            </a:extLst>
          </p:cNvPr>
          <p:cNvSpPr>
            <a:spLocks noChangeArrowheads="1"/>
          </p:cNvSpPr>
          <p:nvPr/>
        </p:nvSpPr>
        <p:spPr bwMode="auto">
          <a:xfrm>
            <a:off x="774700" y="4857750"/>
            <a:ext cx="5472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solidFill>
                  <a:srgbClr val="000000"/>
                </a:solidFill>
                <a:latin typeface="宋体" panose="02010600030101010101" pitchFamily="2" charset="-122"/>
              </a:rPr>
              <a:t>导，则该点处的切线平行于</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x </a:t>
            </a:r>
            <a:r>
              <a:rPr lang="zh-CN" altLang="en-US" sz="2400" b="1">
                <a:solidFill>
                  <a:srgbClr val="000000"/>
                </a:solidFill>
                <a:latin typeface="宋体" panose="02010600030101010101" pitchFamily="2" charset="-122"/>
              </a:rPr>
              <a:t>轴</a:t>
            </a:r>
            <a:r>
              <a:rPr lang="en-US" altLang="zh-CN" sz="2400" b="1">
                <a:solidFill>
                  <a:srgbClr val="000000"/>
                </a:solidFill>
                <a:latin typeface="Verdana" panose="020B0604030504040204" pitchFamily="34" charset="0"/>
                <a:ea typeface="华文新魏" panose="02010800040101010101" pitchFamily="2" charset="-122"/>
              </a:rPr>
              <a:t>.</a:t>
            </a:r>
          </a:p>
        </p:txBody>
      </p:sp>
    </p:spTree>
    <p:extLst>
      <p:ext uri="{BB962C8B-B14F-4D97-AF65-F5344CB8AC3E}">
        <p14:creationId xmlns:p14="http://schemas.microsoft.com/office/powerpoint/2010/main" val="3515507211"/>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a:extLst>
              <a:ext uri="{FF2B5EF4-FFF2-40B4-BE49-F238E27FC236}">
                <a16:creationId xmlns:a16="http://schemas.microsoft.com/office/drawing/2014/main" id="{6B0990ED-DF72-4F58-A897-EC44B54859FC}"/>
              </a:ext>
            </a:extLst>
          </p:cNvPr>
          <p:cNvGrpSpPr>
            <a:grpSpLocks/>
          </p:cNvGrpSpPr>
          <p:nvPr/>
        </p:nvGrpSpPr>
        <p:grpSpPr bwMode="auto">
          <a:xfrm>
            <a:off x="4603750" y="2454275"/>
            <a:ext cx="3962400" cy="2438400"/>
            <a:chOff x="2688" y="480"/>
            <a:chExt cx="2496" cy="1536"/>
          </a:xfrm>
        </p:grpSpPr>
        <p:graphicFrame>
          <p:nvGraphicFramePr>
            <p:cNvPr id="63514" name="Object 3">
              <a:extLst>
                <a:ext uri="{FF2B5EF4-FFF2-40B4-BE49-F238E27FC236}">
                  <a16:creationId xmlns:a16="http://schemas.microsoft.com/office/drawing/2014/main" id="{5CB7E3F1-F24B-4BC4-9D1B-E3CC32897A6E}"/>
                </a:ext>
              </a:extLst>
            </p:cNvPr>
            <p:cNvGraphicFramePr>
              <a:graphicFrameLocks noChangeAspect="1"/>
            </p:cNvGraphicFramePr>
            <p:nvPr/>
          </p:nvGraphicFramePr>
          <p:xfrm>
            <a:off x="4992" y="1824"/>
            <a:ext cx="159" cy="151"/>
          </p:xfrm>
          <a:graphic>
            <a:graphicData uri="http://schemas.openxmlformats.org/presentationml/2006/ole">
              <mc:AlternateContent xmlns:mc="http://schemas.openxmlformats.org/markup-compatibility/2006">
                <mc:Choice xmlns:v="urn:schemas-microsoft-com:vml" Requires="v">
                  <p:oleObj spid="_x0000_s66837" name="公式" r:id="rId3" imgW="253890" imgH="241195" progId="Equation.3">
                    <p:embed/>
                  </p:oleObj>
                </mc:Choice>
                <mc:Fallback>
                  <p:oleObj name="公式" r:id="rId3" imgW="253890" imgH="241195" progId="Equation.3">
                    <p:embed/>
                    <p:pic>
                      <p:nvPicPr>
                        <p:cNvPr id="63514" name="Object 3">
                          <a:extLst>
                            <a:ext uri="{FF2B5EF4-FFF2-40B4-BE49-F238E27FC236}">
                              <a16:creationId xmlns:a16="http://schemas.microsoft.com/office/drawing/2014/main" id="{5CB7E3F1-F24B-4BC4-9D1B-E3CC32897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 y="1824"/>
                          <a:ext cx="159"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5" name="Object 4">
              <a:extLst>
                <a:ext uri="{FF2B5EF4-FFF2-40B4-BE49-F238E27FC236}">
                  <a16:creationId xmlns:a16="http://schemas.microsoft.com/office/drawing/2014/main" id="{DAA95D46-14CE-4671-B843-38D69D2B60F9}"/>
                </a:ext>
              </a:extLst>
            </p:cNvPr>
            <p:cNvGraphicFramePr>
              <a:graphicFrameLocks noChangeAspect="1"/>
            </p:cNvGraphicFramePr>
            <p:nvPr/>
          </p:nvGraphicFramePr>
          <p:xfrm>
            <a:off x="2688" y="504"/>
            <a:ext cx="159" cy="199"/>
          </p:xfrm>
          <a:graphic>
            <a:graphicData uri="http://schemas.openxmlformats.org/presentationml/2006/ole">
              <mc:AlternateContent xmlns:mc="http://schemas.openxmlformats.org/markup-compatibility/2006">
                <mc:Choice xmlns:v="urn:schemas-microsoft-com:vml" Requires="v">
                  <p:oleObj spid="_x0000_s66838" name="公式" r:id="rId5" imgW="253780" imgH="317225" progId="Equation.3">
                    <p:embed/>
                  </p:oleObj>
                </mc:Choice>
                <mc:Fallback>
                  <p:oleObj name="公式" r:id="rId5" imgW="253780" imgH="317225" progId="Equation.3">
                    <p:embed/>
                    <p:pic>
                      <p:nvPicPr>
                        <p:cNvPr id="63515" name="Object 4">
                          <a:extLst>
                            <a:ext uri="{FF2B5EF4-FFF2-40B4-BE49-F238E27FC236}">
                              <a16:creationId xmlns:a16="http://schemas.microsoft.com/office/drawing/2014/main" id="{DAA95D46-14CE-4671-B843-38D69D2B60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504"/>
                          <a:ext cx="15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16" name="Group 5">
              <a:extLst>
                <a:ext uri="{FF2B5EF4-FFF2-40B4-BE49-F238E27FC236}">
                  <a16:creationId xmlns:a16="http://schemas.microsoft.com/office/drawing/2014/main" id="{7012864A-BFA6-4EEE-B74A-B148CF222B9E}"/>
                </a:ext>
              </a:extLst>
            </p:cNvPr>
            <p:cNvGrpSpPr>
              <a:grpSpLocks/>
            </p:cNvGrpSpPr>
            <p:nvPr/>
          </p:nvGrpSpPr>
          <p:grpSpPr bwMode="auto">
            <a:xfrm>
              <a:off x="2688" y="480"/>
              <a:ext cx="2496" cy="1536"/>
              <a:chOff x="2688" y="480"/>
              <a:chExt cx="2496" cy="1536"/>
            </a:xfrm>
          </p:grpSpPr>
          <p:grpSp>
            <p:nvGrpSpPr>
              <p:cNvPr id="63517" name="Group 6">
                <a:extLst>
                  <a:ext uri="{FF2B5EF4-FFF2-40B4-BE49-F238E27FC236}">
                    <a16:creationId xmlns:a16="http://schemas.microsoft.com/office/drawing/2014/main" id="{F073A8F1-2DB7-48F4-BF16-676DAD722CB0}"/>
                  </a:ext>
                </a:extLst>
              </p:cNvPr>
              <p:cNvGrpSpPr>
                <a:grpSpLocks/>
              </p:cNvGrpSpPr>
              <p:nvPr/>
            </p:nvGrpSpPr>
            <p:grpSpPr bwMode="auto">
              <a:xfrm>
                <a:off x="3072" y="864"/>
                <a:ext cx="1638" cy="528"/>
                <a:chOff x="3072" y="2640"/>
                <a:chExt cx="1638" cy="528"/>
              </a:xfrm>
            </p:grpSpPr>
            <p:sp>
              <p:nvSpPr>
                <p:cNvPr id="63522" name="Arc 7">
                  <a:extLst>
                    <a:ext uri="{FF2B5EF4-FFF2-40B4-BE49-F238E27FC236}">
                      <a16:creationId xmlns:a16="http://schemas.microsoft.com/office/drawing/2014/main" id="{76687851-6867-4F11-8E79-51D25D0DBC5E}"/>
                    </a:ext>
                  </a:extLst>
                </p:cNvPr>
                <p:cNvSpPr>
                  <a:spLocks/>
                </p:cNvSpPr>
                <p:nvPr/>
              </p:nvSpPr>
              <p:spPr bwMode="auto">
                <a:xfrm flipV="1">
                  <a:off x="3072" y="2640"/>
                  <a:ext cx="1008" cy="528"/>
                </a:xfrm>
                <a:custGeom>
                  <a:avLst/>
                  <a:gdLst>
                    <a:gd name="T0" fmla="*/ 25 w 40403"/>
                    <a:gd name="T1" fmla="*/ 4 h 21600"/>
                    <a:gd name="T2" fmla="*/ 0 w 40403"/>
                    <a:gd name="T3" fmla="*/ 5 h 21600"/>
                    <a:gd name="T4" fmla="*/ 13 w 40403"/>
                    <a:gd name="T5" fmla="*/ 0 h 21600"/>
                    <a:gd name="T6" fmla="*/ 0 60000 65536"/>
                    <a:gd name="T7" fmla="*/ 0 60000 65536"/>
                    <a:gd name="T8" fmla="*/ 0 60000 65536"/>
                  </a:gdLst>
                  <a:ahLst/>
                  <a:cxnLst>
                    <a:cxn ang="T6">
                      <a:pos x="T0" y="T1"/>
                    </a:cxn>
                    <a:cxn ang="T7">
                      <a:pos x="T2" y="T3"/>
                    </a:cxn>
                    <a:cxn ang="T8">
                      <a:pos x="T4" y="T5"/>
                    </a:cxn>
                  </a:cxnLst>
                  <a:rect l="0" t="0" r="r" b="b"/>
                  <a:pathLst>
                    <a:path w="40403" h="21600" fill="none" extrusionOk="0">
                      <a:moveTo>
                        <a:pt x="40403" y="7486"/>
                      </a:moveTo>
                      <a:cubicBezTo>
                        <a:pt x="37269" y="15967"/>
                        <a:pt x="29184" y="21599"/>
                        <a:pt x="20142" y="21599"/>
                      </a:cubicBezTo>
                      <a:cubicBezTo>
                        <a:pt x="11223" y="21599"/>
                        <a:pt x="3221" y="16118"/>
                        <a:pt x="0" y="7801"/>
                      </a:cubicBezTo>
                    </a:path>
                    <a:path w="40403" h="21600" stroke="0" extrusionOk="0">
                      <a:moveTo>
                        <a:pt x="40403" y="7486"/>
                      </a:moveTo>
                      <a:cubicBezTo>
                        <a:pt x="37269" y="15967"/>
                        <a:pt x="29184" y="21599"/>
                        <a:pt x="20142" y="21599"/>
                      </a:cubicBezTo>
                      <a:cubicBezTo>
                        <a:pt x="11223" y="21599"/>
                        <a:pt x="3221" y="16118"/>
                        <a:pt x="0" y="7801"/>
                      </a:cubicBezTo>
                      <a:lnTo>
                        <a:pt x="20142" y="0"/>
                      </a:lnTo>
                      <a:lnTo>
                        <a:pt x="40403" y="7486"/>
                      </a:lnTo>
                      <a:close/>
                    </a:path>
                  </a:pathLst>
                </a:custGeom>
                <a:noFill/>
                <a:ln w="317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3" name="Arc 8">
                  <a:extLst>
                    <a:ext uri="{FF2B5EF4-FFF2-40B4-BE49-F238E27FC236}">
                      <a16:creationId xmlns:a16="http://schemas.microsoft.com/office/drawing/2014/main" id="{5D810D72-4E1A-4F32-BBD4-751B7E6E76A3}"/>
                    </a:ext>
                  </a:extLst>
                </p:cNvPr>
                <p:cNvSpPr>
                  <a:spLocks/>
                </p:cNvSpPr>
                <p:nvPr/>
              </p:nvSpPr>
              <p:spPr bwMode="auto">
                <a:xfrm flipH="1">
                  <a:off x="4082" y="2796"/>
                  <a:ext cx="628" cy="337"/>
                </a:xfrm>
                <a:custGeom>
                  <a:avLst/>
                  <a:gdLst>
                    <a:gd name="T0" fmla="*/ 11 w 37291"/>
                    <a:gd name="T1" fmla="*/ 3 h 21600"/>
                    <a:gd name="T2" fmla="*/ 0 w 37291"/>
                    <a:gd name="T3" fmla="*/ 2 h 21600"/>
                    <a:gd name="T4" fmla="*/ 6 w 37291"/>
                    <a:gd name="T5" fmla="*/ 0 h 21600"/>
                    <a:gd name="T6" fmla="*/ 0 60000 65536"/>
                    <a:gd name="T7" fmla="*/ 0 60000 65536"/>
                    <a:gd name="T8" fmla="*/ 0 60000 65536"/>
                  </a:gdLst>
                  <a:ahLst/>
                  <a:cxnLst>
                    <a:cxn ang="T6">
                      <a:pos x="T0" y="T1"/>
                    </a:cxn>
                    <a:cxn ang="T7">
                      <a:pos x="T2" y="T3"/>
                    </a:cxn>
                    <a:cxn ang="T8">
                      <a:pos x="T4" y="T5"/>
                    </a:cxn>
                  </a:cxnLst>
                  <a:rect l="0" t="0" r="r" b="b"/>
                  <a:pathLst>
                    <a:path w="37291" h="21600" fill="none" extrusionOk="0">
                      <a:moveTo>
                        <a:pt x="37291" y="12304"/>
                      </a:moveTo>
                      <a:cubicBezTo>
                        <a:pt x="33255" y="18126"/>
                        <a:pt x="26622" y="21599"/>
                        <a:pt x="19538" y="21599"/>
                      </a:cubicBezTo>
                      <a:cubicBezTo>
                        <a:pt x="11176" y="21599"/>
                        <a:pt x="3565" y="16774"/>
                        <a:pt x="0" y="9210"/>
                      </a:cubicBezTo>
                    </a:path>
                    <a:path w="37291" h="21600" stroke="0" extrusionOk="0">
                      <a:moveTo>
                        <a:pt x="37291" y="12304"/>
                      </a:moveTo>
                      <a:cubicBezTo>
                        <a:pt x="33255" y="18126"/>
                        <a:pt x="26622" y="21599"/>
                        <a:pt x="19538" y="21599"/>
                      </a:cubicBezTo>
                      <a:cubicBezTo>
                        <a:pt x="11176" y="21599"/>
                        <a:pt x="3565" y="16774"/>
                        <a:pt x="0" y="9210"/>
                      </a:cubicBezTo>
                      <a:lnTo>
                        <a:pt x="19538" y="0"/>
                      </a:lnTo>
                      <a:lnTo>
                        <a:pt x="37291" y="12304"/>
                      </a:lnTo>
                      <a:close/>
                    </a:path>
                  </a:pathLst>
                </a:custGeom>
                <a:noFill/>
                <a:ln w="317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18" name="Line 9">
                <a:extLst>
                  <a:ext uri="{FF2B5EF4-FFF2-40B4-BE49-F238E27FC236}">
                    <a16:creationId xmlns:a16="http://schemas.microsoft.com/office/drawing/2014/main" id="{0621A1C0-077E-40E0-B002-A815444119A4}"/>
                  </a:ext>
                </a:extLst>
              </p:cNvPr>
              <p:cNvSpPr>
                <a:spLocks noChangeShapeType="1"/>
              </p:cNvSpPr>
              <p:nvPr/>
            </p:nvSpPr>
            <p:spPr bwMode="auto">
              <a:xfrm>
                <a:off x="2688" y="1776"/>
                <a:ext cx="2496"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9" name="Line 10">
                <a:extLst>
                  <a:ext uri="{FF2B5EF4-FFF2-40B4-BE49-F238E27FC236}">
                    <a16:creationId xmlns:a16="http://schemas.microsoft.com/office/drawing/2014/main" id="{0743F2D4-AD03-4C3B-BE65-561CCB190B97}"/>
                  </a:ext>
                </a:extLst>
              </p:cNvPr>
              <p:cNvSpPr>
                <a:spLocks noChangeShapeType="1"/>
              </p:cNvSpPr>
              <p:nvPr/>
            </p:nvSpPr>
            <p:spPr bwMode="auto">
              <a:xfrm flipV="1">
                <a:off x="2880" y="480"/>
                <a:ext cx="0" cy="153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20" name="Object 11">
                <a:extLst>
                  <a:ext uri="{FF2B5EF4-FFF2-40B4-BE49-F238E27FC236}">
                    <a16:creationId xmlns:a16="http://schemas.microsoft.com/office/drawing/2014/main" id="{A17F0D1E-D3A1-435F-B5E1-6A241CAD0080}"/>
                  </a:ext>
                </a:extLst>
              </p:cNvPr>
              <p:cNvGraphicFramePr>
                <a:graphicFrameLocks noChangeAspect="1"/>
              </p:cNvGraphicFramePr>
              <p:nvPr/>
            </p:nvGraphicFramePr>
            <p:xfrm>
              <a:off x="2700" y="1824"/>
              <a:ext cx="135" cy="151"/>
            </p:xfrm>
            <a:graphic>
              <a:graphicData uri="http://schemas.openxmlformats.org/presentationml/2006/ole">
                <mc:AlternateContent xmlns:mc="http://schemas.openxmlformats.org/markup-compatibility/2006">
                  <mc:Choice xmlns:v="urn:schemas-microsoft-com:vml" Requires="v">
                    <p:oleObj spid="_x0000_s66839" name="公式" r:id="rId7" imgW="215713" imgH="241091" progId="Equation.3">
                      <p:embed/>
                    </p:oleObj>
                  </mc:Choice>
                  <mc:Fallback>
                    <p:oleObj name="公式" r:id="rId7" imgW="215713" imgH="241091" progId="Equation.3">
                      <p:embed/>
                      <p:pic>
                        <p:nvPicPr>
                          <p:cNvPr id="63520" name="Object 11">
                            <a:extLst>
                              <a:ext uri="{FF2B5EF4-FFF2-40B4-BE49-F238E27FC236}">
                                <a16:creationId xmlns:a16="http://schemas.microsoft.com/office/drawing/2014/main" id="{A17F0D1E-D3A1-435F-B5E1-6A241CAD00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 y="1824"/>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1" name="Object 12">
                <a:extLst>
                  <a:ext uri="{FF2B5EF4-FFF2-40B4-BE49-F238E27FC236}">
                    <a16:creationId xmlns:a16="http://schemas.microsoft.com/office/drawing/2014/main" id="{CCB5796C-B59F-493C-99C7-8AF4B98DF038}"/>
                  </a:ext>
                </a:extLst>
              </p:cNvPr>
              <p:cNvGraphicFramePr>
                <a:graphicFrameLocks noChangeAspect="1"/>
              </p:cNvGraphicFramePr>
              <p:nvPr/>
            </p:nvGraphicFramePr>
            <p:xfrm>
              <a:off x="4080" y="883"/>
              <a:ext cx="624" cy="180"/>
            </p:xfrm>
            <a:graphic>
              <a:graphicData uri="http://schemas.openxmlformats.org/presentationml/2006/ole">
                <mc:AlternateContent xmlns:mc="http://schemas.openxmlformats.org/markup-compatibility/2006">
                  <mc:Choice xmlns:v="urn:schemas-microsoft-com:vml" Requires="v">
                    <p:oleObj spid="_x0000_s66840" name="公式" r:id="rId9" imgW="1358310" imgH="393529" progId="Equation.3">
                      <p:embed/>
                    </p:oleObj>
                  </mc:Choice>
                  <mc:Fallback>
                    <p:oleObj name="公式" r:id="rId9" imgW="1358310" imgH="393529" progId="Equation.3">
                      <p:embed/>
                      <p:pic>
                        <p:nvPicPr>
                          <p:cNvPr id="63521" name="Object 12">
                            <a:extLst>
                              <a:ext uri="{FF2B5EF4-FFF2-40B4-BE49-F238E27FC236}">
                                <a16:creationId xmlns:a16="http://schemas.microsoft.com/office/drawing/2014/main" id="{CCB5796C-B59F-493C-99C7-8AF4B98DF0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883"/>
                            <a:ext cx="62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3491" name="Line 13">
            <a:extLst>
              <a:ext uri="{FF2B5EF4-FFF2-40B4-BE49-F238E27FC236}">
                <a16:creationId xmlns:a16="http://schemas.microsoft.com/office/drawing/2014/main" id="{1B796DF1-35EB-4E76-9F96-7824C03E09DB}"/>
              </a:ext>
            </a:extLst>
          </p:cNvPr>
          <p:cNvSpPr>
            <a:spLocks noChangeShapeType="1"/>
          </p:cNvSpPr>
          <p:nvPr/>
        </p:nvSpPr>
        <p:spPr bwMode="auto">
          <a:xfrm>
            <a:off x="7804150" y="3597275"/>
            <a:ext cx="0" cy="990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492" name="Group 14">
            <a:extLst>
              <a:ext uri="{FF2B5EF4-FFF2-40B4-BE49-F238E27FC236}">
                <a16:creationId xmlns:a16="http://schemas.microsoft.com/office/drawing/2014/main" id="{0EA16B73-2568-450F-9E9C-E795C46B98D2}"/>
              </a:ext>
            </a:extLst>
          </p:cNvPr>
          <p:cNvGrpSpPr>
            <a:grpSpLocks/>
          </p:cNvGrpSpPr>
          <p:nvPr/>
        </p:nvGrpSpPr>
        <p:grpSpPr bwMode="auto">
          <a:xfrm>
            <a:off x="5137150" y="3521075"/>
            <a:ext cx="228600" cy="1306513"/>
            <a:chOff x="3020" y="1152"/>
            <a:chExt cx="144" cy="823"/>
          </a:xfrm>
        </p:grpSpPr>
        <p:sp>
          <p:nvSpPr>
            <p:cNvPr id="63512" name="Line 15">
              <a:extLst>
                <a:ext uri="{FF2B5EF4-FFF2-40B4-BE49-F238E27FC236}">
                  <a16:creationId xmlns:a16="http://schemas.microsoft.com/office/drawing/2014/main" id="{0329FAE9-7738-4135-A93D-0FF715A483DE}"/>
                </a:ext>
              </a:extLst>
            </p:cNvPr>
            <p:cNvSpPr>
              <a:spLocks noChangeShapeType="1"/>
            </p:cNvSpPr>
            <p:nvPr/>
          </p:nvSpPr>
          <p:spPr bwMode="auto">
            <a:xfrm>
              <a:off x="3072" y="1152"/>
              <a:ext cx="0" cy="6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13" name="Object 16">
              <a:extLst>
                <a:ext uri="{FF2B5EF4-FFF2-40B4-BE49-F238E27FC236}">
                  <a16:creationId xmlns:a16="http://schemas.microsoft.com/office/drawing/2014/main" id="{DC0FE3D3-DF3E-4787-88A4-A9C627B2E0A1}"/>
                </a:ext>
              </a:extLst>
            </p:cNvPr>
            <p:cNvGraphicFramePr>
              <a:graphicFrameLocks noChangeAspect="1"/>
            </p:cNvGraphicFramePr>
            <p:nvPr/>
          </p:nvGraphicFramePr>
          <p:xfrm>
            <a:off x="3020" y="1824"/>
            <a:ext cx="144" cy="151"/>
          </p:xfrm>
          <a:graphic>
            <a:graphicData uri="http://schemas.openxmlformats.org/presentationml/2006/ole">
              <mc:AlternateContent xmlns:mc="http://schemas.openxmlformats.org/markup-compatibility/2006">
                <mc:Choice xmlns:v="urn:schemas-microsoft-com:vml" Requires="v">
                  <p:oleObj spid="_x0000_s66841" name="公式" r:id="rId11" imgW="228600" imgH="241300" progId="Equation.3">
                    <p:embed/>
                  </p:oleObj>
                </mc:Choice>
                <mc:Fallback>
                  <p:oleObj name="公式" r:id="rId11" imgW="228600" imgH="241300" progId="Equation.3">
                    <p:embed/>
                    <p:pic>
                      <p:nvPicPr>
                        <p:cNvPr id="63513" name="Object 16">
                          <a:extLst>
                            <a:ext uri="{FF2B5EF4-FFF2-40B4-BE49-F238E27FC236}">
                              <a16:creationId xmlns:a16="http://schemas.microsoft.com/office/drawing/2014/main" id="{DC0FE3D3-DF3E-4787-88A4-A9C627B2E0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0" y="1824"/>
                          <a:ext cx="14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3493" name="Object 17">
            <a:extLst>
              <a:ext uri="{FF2B5EF4-FFF2-40B4-BE49-F238E27FC236}">
                <a16:creationId xmlns:a16="http://schemas.microsoft.com/office/drawing/2014/main" id="{EC39F598-8B90-4C6C-870F-7856CB7D2C73}"/>
              </a:ext>
            </a:extLst>
          </p:cNvPr>
          <p:cNvGraphicFramePr>
            <a:graphicFrameLocks noChangeAspect="1"/>
          </p:cNvGraphicFramePr>
          <p:nvPr/>
        </p:nvGraphicFramePr>
        <p:xfrm>
          <a:off x="7651750" y="4511675"/>
          <a:ext cx="214313" cy="315913"/>
        </p:xfrm>
        <a:graphic>
          <a:graphicData uri="http://schemas.openxmlformats.org/presentationml/2006/ole">
            <mc:AlternateContent xmlns:mc="http://schemas.openxmlformats.org/markup-compatibility/2006">
              <mc:Choice xmlns:v="urn:schemas-microsoft-com:vml" Requires="v">
                <p:oleObj spid="_x0000_s66842" name="公式" r:id="rId13" imgW="215619" imgH="317087" progId="Equation.3">
                  <p:embed/>
                </p:oleObj>
              </mc:Choice>
              <mc:Fallback>
                <p:oleObj name="公式" r:id="rId13" imgW="215619" imgH="317087" progId="Equation.3">
                  <p:embed/>
                  <p:pic>
                    <p:nvPicPr>
                      <p:cNvPr id="63493" name="Object 17">
                        <a:extLst>
                          <a:ext uri="{FF2B5EF4-FFF2-40B4-BE49-F238E27FC236}">
                            <a16:creationId xmlns:a16="http://schemas.microsoft.com/office/drawing/2014/main" id="{EC39F598-8B90-4C6C-870F-7856CB7D2C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51750" y="4511675"/>
                        <a:ext cx="2143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Line 18">
            <a:extLst>
              <a:ext uri="{FF2B5EF4-FFF2-40B4-BE49-F238E27FC236}">
                <a16:creationId xmlns:a16="http://schemas.microsoft.com/office/drawing/2014/main" id="{FEB4640C-75BE-4DC6-A154-7D265296DF1D}"/>
              </a:ext>
            </a:extLst>
          </p:cNvPr>
          <p:cNvSpPr>
            <a:spLocks noChangeShapeType="1"/>
          </p:cNvSpPr>
          <p:nvPr/>
        </p:nvSpPr>
        <p:spPr bwMode="auto">
          <a:xfrm>
            <a:off x="5232400" y="3559175"/>
            <a:ext cx="2590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495" name="Group 19">
            <a:extLst>
              <a:ext uri="{FF2B5EF4-FFF2-40B4-BE49-F238E27FC236}">
                <a16:creationId xmlns:a16="http://schemas.microsoft.com/office/drawing/2014/main" id="{4C028068-E579-485D-8A1A-3FB36B5D3572}"/>
              </a:ext>
            </a:extLst>
          </p:cNvPr>
          <p:cNvGrpSpPr>
            <a:grpSpLocks/>
          </p:cNvGrpSpPr>
          <p:nvPr/>
        </p:nvGrpSpPr>
        <p:grpSpPr bwMode="auto">
          <a:xfrm>
            <a:off x="5857875" y="3063875"/>
            <a:ext cx="269875" cy="1828800"/>
            <a:chOff x="3478" y="864"/>
            <a:chExt cx="170" cy="1152"/>
          </a:xfrm>
        </p:grpSpPr>
        <p:sp>
          <p:nvSpPr>
            <p:cNvPr id="63510" name="Line 20">
              <a:extLst>
                <a:ext uri="{FF2B5EF4-FFF2-40B4-BE49-F238E27FC236}">
                  <a16:creationId xmlns:a16="http://schemas.microsoft.com/office/drawing/2014/main" id="{6F88C537-D20C-457C-BB77-AC738C702A27}"/>
                </a:ext>
              </a:extLst>
            </p:cNvPr>
            <p:cNvSpPr>
              <a:spLocks noChangeShapeType="1"/>
            </p:cNvSpPr>
            <p:nvPr/>
          </p:nvSpPr>
          <p:spPr bwMode="auto">
            <a:xfrm>
              <a:off x="3552" y="864"/>
              <a:ext cx="0" cy="912"/>
            </a:xfrm>
            <a:prstGeom prst="line">
              <a:avLst/>
            </a:prstGeom>
            <a:noFill/>
            <a:ln w="2540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11" name="Object 21">
              <a:extLst>
                <a:ext uri="{FF2B5EF4-FFF2-40B4-BE49-F238E27FC236}">
                  <a16:creationId xmlns:a16="http://schemas.microsoft.com/office/drawing/2014/main" id="{DD721267-5EE7-4049-BC37-9D1D76C4C803}"/>
                </a:ext>
              </a:extLst>
            </p:cNvPr>
            <p:cNvGraphicFramePr>
              <a:graphicFrameLocks noChangeAspect="1"/>
            </p:cNvGraphicFramePr>
            <p:nvPr/>
          </p:nvGraphicFramePr>
          <p:xfrm>
            <a:off x="3478" y="1800"/>
            <a:ext cx="170" cy="216"/>
          </p:xfrm>
          <a:graphic>
            <a:graphicData uri="http://schemas.openxmlformats.org/presentationml/2006/ole">
              <mc:AlternateContent xmlns:mc="http://schemas.openxmlformats.org/markup-compatibility/2006">
                <mc:Choice xmlns:v="urn:schemas-microsoft-com:vml" Requires="v">
                  <p:oleObj spid="_x0000_s66843" name="公式" r:id="rId15" imgW="314385" imgH="399965" progId="Equation.3">
                    <p:embed/>
                  </p:oleObj>
                </mc:Choice>
                <mc:Fallback>
                  <p:oleObj name="公式" r:id="rId15" imgW="314385" imgH="399965" progId="Equation.3">
                    <p:embed/>
                    <p:pic>
                      <p:nvPicPr>
                        <p:cNvPr id="63511" name="Object 21">
                          <a:extLst>
                            <a:ext uri="{FF2B5EF4-FFF2-40B4-BE49-F238E27FC236}">
                              <a16:creationId xmlns:a16="http://schemas.microsoft.com/office/drawing/2014/main" id="{DD721267-5EE7-4049-BC37-9D1D76C4C8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78" y="1800"/>
                          <a:ext cx="17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496" name="Group 22">
            <a:extLst>
              <a:ext uri="{FF2B5EF4-FFF2-40B4-BE49-F238E27FC236}">
                <a16:creationId xmlns:a16="http://schemas.microsoft.com/office/drawing/2014/main" id="{BABDBD01-FA4C-4C2C-91A1-A4B1CBAD10FA}"/>
              </a:ext>
            </a:extLst>
          </p:cNvPr>
          <p:cNvGrpSpPr>
            <a:grpSpLocks/>
          </p:cNvGrpSpPr>
          <p:nvPr/>
        </p:nvGrpSpPr>
        <p:grpSpPr bwMode="auto">
          <a:xfrm>
            <a:off x="7143750" y="3825875"/>
            <a:ext cx="279400" cy="1066800"/>
            <a:chOff x="4288" y="1344"/>
            <a:chExt cx="176" cy="672"/>
          </a:xfrm>
        </p:grpSpPr>
        <p:sp>
          <p:nvSpPr>
            <p:cNvPr id="63508" name="Line 23">
              <a:extLst>
                <a:ext uri="{FF2B5EF4-FFF2-40B4-BE49-F238E27FC236}">
                  <a16:creationId xmlns:a16="http://schemas.microsoft.com/office/drawing/2014/main" id="{8D27444F-6FE7-4F3D-90A6-DDC1D7770915}"/>
                </a:ext>
              </a:extLst>
            </p:cNvPr>
            <p:cNvSpPr>
              <a:spLocks noChangeShapeType="1"/>
            </p:cNvSpPr>
            <p:nvPr/>
          </p:nvSpPr>
          <p:spPr bwMode="auto">
            <a:xfrm>
              <a:off x="4368" y="1344"/>
              <a:ext cx="0" cy="432"/>
            </a:xfrm>
            <a:prstGeom prst="line">
              <a:avLst/>
            </a:prstGeom>
            <a:noFill/>
            <a:ln w="2540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09" name="Object 24">
              <a:extLst>
                <a:ext uri="{FF2B5EF4-FFF2-40B4-BE49-F238E27FC236}">
                  <a16:creationId xmlns:a16="http://schemas.microsoft.com/office/drawing/2014/main" id="{B42AA7BC-036C-41D8-AB2F-6943D9E8C2F2}"/>
                </a:ext>
              </a:extLst>
            </p:cNvPr>
            <p:cNvGraphicFramePr>
              <a:graphicFrameLocks noChangeAspect="1"/>
            </p:cNvGraphicFramePr>
            <p:nvPr/>
          </p:nvGraphicFramePr>
          <p:xfrm>
            <a:off x="4288" y="1800"/>
            <a:ext cx="176" cy="216"/>
          </p:xfrm>
          <a:graphic>
            <a:graphicData uri="http://schemas.openxmlformats.org/presentationml/2006/ole">
              <mc:AlternateContent xmlns:mc="http://schemas.openxmlformats.org/markup-compatibility/2006">
                <mc:Choice xmlns:v="urn:schemas-microsoft-com:vml" Requires="v">
                  <p:oleObj spid="_x0000_s66844" name="公式" r:id="rId17" imgW="323970" imgH="399965" progId="Equation.3">
                    <p:embed/>
                  </p:oleObj>
                </mc:Choice>
                <mc:Fallback>
                  <p:oleObj name="公式" r:id="rId17" imgW="323970" imgH="399965" progId="Equation.3">
                    <p:embed/>
                    <p:pic>
                      <p:nvPicPr>
                        <p:cNvPr id="63509" name="Object 24">
                          <a:extLst>
                            <a:ext uri="{FF2B5EF4-FFF2-40B4-BE49-F238E27FC236}">
                              <a16:creationId xmlns:a16="http://schemas.microsoft.com/office/drawing/2014/main" id="{B42AA7BC-036C-41D8-AB2F-6943D9E8C2F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8" y="1800"/>
                          <a:ext cx="17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497" name="Line 25">
            <a:extLst>
              <a:ext uri="{FF2B5EF4-FFF2-40B4-BE49-F238E27FC236}">
                <a16:creationId xmlns:a16="http://schemas.microsoft.com/office/drawing/2014/main" id="{565E851A-58F5-49AF-AB74-7BFD65BE0F5D}"/>
              </a:ext>
            </a:extLst>
          </p:cNvPr>
          <p:cNvSpPr>
            <a:spLocks noChangeShapeType="1"/>
          </p:cNvSpPr>
          <p:nvPr/>
        </p:nvSpPr>
        <p:spPr bwMode="auto">
          <a:xfrm>
            <a:off x="6780213" y="3608388"/>
            <a:ext cx="0" cy="990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498" name="Object 26">
            <a:extLst>
              <a:ext uri="{FF2B5EF4-FFF2-40B4-BE49-F238E27FC236}">
                <a16:creationId xmlns:a16="http://schemas.microsoft.com/office/drawing/2014/main" id="{4F69BE1D-A914-42ED-8FA7-8C36CC68BB00}"/>
              </a:ext>
            </a:extLst>
          </p:cNvPr>
          <p:cNvGraphicFramePr>
            <a:graphicFrameLocks noChangeAspect="1"/>
          </p:cNvGraphicFramePr>
          <p:nvPr/>
        </p:nvGraphicFramePr>
        <p:xfrm>
          <a:off x="6661150" y="4587875"/>
          <a:ext cx="214313" cy="315913"/>
        </p:xfrm>
        <a:graphic>
          <a:graphicData uri="http://schemas.openxmlformats.org/presentationml/2006/ole">
            <mc:AlternateContent xmlns:mc="http://schemas.openxmlformats.org/markup-compatibility/2006">
              <mc:Choice xmlns:v="urn:schemas-microsoft-com:vml" Requires="v">
                <p:oleObj spid="_x0000_s66845" name="公式" r:id="rId19" imgW="215619" imgH="317087" progId="Equation.3">
                  <p:embed/>
                </p:oleObj>
              </mc:Choice>
              <mc:Fallback>
                <p:oleObj name="公式" r:id="rId19" imgW="215619" imgH="317087" progId="Equation.3">
                  <p:embed/>
                  <p:pic>
                    <p:nvPicPr>
                      <p:cNvPr id="63498" name="Object 26">
                        <a:extLst>
                          <a:ext uri="{FF2B5EF4-FFF2-40B4-BE49-F238E27FC236}">
                            <a16:creationId xmlns:a16="http://schemas.microsoft.com/office/drawing/2014/main" id="{4F69BE1D-A914-42ED-8FA7-8C36CC68BB0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1150" y="4587875"/>
                        <a:ext cx="2143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499" name="Group 27">
            <a:extLst>
              <a:ext uri="{FF2B5EF4-FFF2-40B4-BE49-F238E27FC236}">
                <a16:creationId xmlns:a16="http://schemas.microsoft.com/office/drawing/2014/main" id="{5227BEAC-7C64-47CA-8642-C7079564A41B}"/>
              </a:ext>
            </a:extLst>
          </p:cNvPr>
          <p:cNvGrpSpPr>
            <a:grpSpLocks/>
          </p:cNvGrpSpPr>
          <p:nvPr/>
        </p:nvGrpSpPr>
        <p:grpSpPr bwMode="auto">
          <a:xfrm>
            <a:off x="6708775" y="3536950"/>
            <a:ext cx="228600" cy="1306513"/>
            <a:chOff x="3020" y="1152"/>
            <a:chExt cx="144" cy="823"/>
          </a:xfrm>
        </p:grpSpPr>
        <p:sp>
          <p:nvSpPr>
            <p:cNvPr id="63506" name="Line 28">
              <a:extLst>
                <a:ext uri="{FF2B5EF4-FFF2-40B4-BE49-F238E27FC236}">
                  <a16:creationId xmlns:a16="http://schemas.microsoft.com/office/drawing/2014/main" id="{90D9BFE6-EC18-49DB-8231-85AC85F5AB06}"/>
                </a:ext>
              </a:extLst>
            </p:cNvPr>
            <p:cNvSpPr>
              <a:spLocks noChangeShapeType="1"/>
            </p:cNvSpPr>
            <p:nvPr/>
          </p:nvSpPr>
          <p:spPr bwMode="auto">
            <a:xfrm>
              <a:off x="3072" y="1152"/>
              <a:ext cx="0" cy="6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07" name="Object 29">
              <a:extLst>
                <a:ext uri="{FF2B5EF4-FFF2-40B4-BE49-F238E27FC236}">
                  <a16:creationId xmlns:a16="http://schemas.microsoft.com/office/drawing/2014/main" id="{F8AA0F53-033E-4B54-B1E5-E80346F74C1E}"/>
                </a:ext>
              </a:extLst>
            </p:cNvPr>
            <p:cNvGraphicFramePr>
              <a:graphicFrameLocks noChangeAspect="1"/>
            </p:cNvGraphicFramePr>
            <p:nvPr/>
          </p:nvGraphicFramePr>
          <p:xfrm>
            <a:off x="3020" y="1824"/>
            <a:ext cx="144" cy="151"/>
          </p:xfrm>
          <a:graphic>
            <a:graphicData uri="http://schemas.openxmlformats.org/presentationml/2006/ole">
              <mc:AlternateContent xmlns:mc="http://schemas.openxmlformats.org/markup-compatibility/2006">
                <mc:Choice xmlns:v="urn:schemas-microsoft-com:vml" Requires="v">
                  <p:oleObj spid="_x0000_s66846" name="公式" r:id="rId20" imgW="228600" imgH="241300" progId="Equation.3">
                    <p:embed/>
                  </p:oleObj>
                </mc:Choice>
                <mc:Fallback>
                  <p:oleObj name="公式" r:id="rId20" imgW="228600" imgH="241300" progId="Equation.3">
                    <p:embed/>
                    <p:pic>
                      <p:nvPicPr>
                        <p:cNvPr id="63507" name="Object 29">
                          <a:extLst>
                            <a:ext uri="{FF2B5EF4-FFF2-40B4-BE49-F238E27FC236}">
                              <a16:creationId xmlns:a16="http://schemas.microsoft.com/office/drawing/2014/main" id="{F8AA0F53-033E-4B54-B1E5-E80346F74C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0" y="1824"/>
                          <a:ext cx="14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00" name="Line 30">
            <a:extLst>
              <a:ext uri="{FF2B5EF4-FFF2-40B4-BE49-F238E27FC236}">
                <a16:creationId xmlns:a16="http://schemas.microsoft.com/office/drawing/2014/main" id="{41CCE6B1-8193-40C9-BFC5-7FE5F43569F2}"/>
              </a:ext>
            </a:extLst>
          </p:cNvPr>
          <p:cNvSpPr>
            <a:spLocks noChangeShapeType="1"/>
          </p:cNvSpPr>
          <p:nvPr/>
        </p:nvSpPr>
        <p:spPr bwMode="auto">
          <a:xfrm flipV="1">
            <a:off x="5213350" y="2911475"/>
            <a:ext cx="609600" cy="5334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1" name="Line 31">
            <a:extLst>
              <a:ext uri="{FF2B5EF4-FFF2-40B4-BE49-F238E27FC236}">
                <a16:creationId xmlns:a16="http://schemas.microsoft.com/office/drawing/2014/main" id="{9F206918-0531-4E9E-8EEE-732CD101F95B}"/>
              </a:ext>
            </a:extLst>
          </p:cNvPr>
          <p:cNvSpPr>
            <a:spLocks noChangeShapeType="1"/>
          </p:cNvSpPr>
          <p:nvPr/>
        </p:nvSpPr>
        <p:spPr bwMode="auto">
          <a:xfrm flipV="1">
            <a:off x="5137150" y="3063875"/>
            <a:ext cx="13716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Line 32">
            <a:extLst>
              <a:ext uri="{FF2B5EF4-FFF2-40B4-BE49-F238E27FC236}">
                <a16:creationId xmlns:a16="http://schemas.microsoft.com/office/drawing/2014/main" id="{7F9DD522-E17A-437E-9812-6F440A1D2A07}"/>
              </a:ext>
            </a:extLst>
          </p:cNvPr>
          <p:cNvSpPr>
            <a:spLocks noChangeShapeType="1"/>
          </p:cNvSpPr>
          <p:nvPr/>
        </p:nvSpPr>
        <p:spPr bwMode="auto">
          <a:xfrm flipH="1" flipV="1">
            <a:off x="6051550" y="2911475"/>
            <a:ext cx="838200" cy="5334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Line 33">
            <a:extLst>
              <a:ext uri="{FF2B5EF4-FFF2-40B4-BE49-F238E27FC236}">
                <a16:creationId xmlns:a16="http://schemas.microsoft.com/office/drawing/2014/main" id="{E207619C-3DF3-41B6-AD0B-26618C28EA34}"/>
              </a:ext>
            </a:extLst>
          </p:cNvPr>
          <p:cNvSpPr>
            <a:spLocks noChangeShapeType="1"/>
          </p:cNvSpPr>
          <p:nvPr/>
        </p:nvSpPr>
        <p:spPr bwMode="auto">
          <a:xfrm>
            <a:off x="6813550" y="3825875"/>
            <a:ext cx="10668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Text Box 34">
            <a:extLst>
              <a:ext uri="{FF2B5EF4-FFF2-40B4-BE49-F238E27FC236}">
                <a16:creationId xmlns:a16="http://schemas.microsoft.com/office/drawing/2014/main" id="{F677FF50-0362-47F8-83A5-6EAE9A9993FC}"/>
              </a:ext>
            </a:extLst>
          </p:cNvPr>
          <p:cNvSpPr txBox="1">
            <a:spLocks noChangeArrowheads="1"/>
          </p:cNvSpPr>
          <p:nvPr/>
        </p:nvSpPr>
        <p:spPr bwMode="auto">
          <a:xfrm>
            <a:off x="684213" y="1557338"/>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黑体" panose="02010609060101010101" pitchFamily="49" charset="-122"/>
                <a:ea typeface="黑体" panose="02010609060101010101" pitchFamily="49" charset="-122"/>
              </a:rPr>
              <a:t>几何解释</a:t>
            </a:r>
            <a:r>
              <a:rPr lang="en-US" altLang="zh-CN" sz="2800" b="1">
                <a:latin typeface="黑体" panose="02010609060101010101" pitchFamily="49" charset="-122"/>
                <a:ea typeface="黑体" panose="02010609060101010101" pitchFamily="49" charset="-122"/>
              </a:rPr>
              <a:t>:</a:t>
            </a:r>
          </a:p>
        </p:txBody>
      </p:sp>
      <p:graphicFrame>
        <p:nvGraphicFramePr>
          <p:cNvPr id="63505" name="Object 35">
            <a:extLst>
              <a:ext uri="{FF2B5EF4-FFF2-40B4-BE49-F238E27FC236}">
                <a16:creationId xmlns:a16="http://schemas.microsoft.com/office/drawing/2014/main" id="{6153279A-D176-4BBC-84AD-BFF0FCE2BB88}"/>
              </a:ext>
            </a:extLst>
          </p:cNvPr>
          <p:cNvGraphicFramePr>
            <a:graphicFrameLocks noChangeAspect="1"/>
          </p:cNvGraphicFramePr>
          <p:nvPr/>
        </p:nvGraphicFramePr>
        <p:xfrm>
          <a:off x="601663" y="2703513"/>
          <a:ext cx="3505200" cy="2339975"/>
        </p:xfrm>
        <a:graphic>
          <a:graphicData uri="http://schemas.openxmlformats.org/presentationml/2006/ole">
            <mc:AlternateContent xmlns:mc="http://schemas.openxmlformats.org/markup-compatibility/2006">
              <mc:Choice xmlns:v="urn:schemas-microsoft-com:vml" Requires="v">
                <p:oleObj spid="_x0000_s66847" name="公式" r:id="rId21" imgW="1638300" imgH="1143000" progId="Equation.3">
                  <p:embed/>
                </p:oleObj>
              </mc:Choice>
              <mc:Fallback>
                <p:oleObj name="公式" r:id="rId21" imgW="1638300" imgH="1143000" progId="Equation.3">
                  <p:embed/>
                  <p:pic>
                    <p:nvPicPr>
                      <p:cNvPr id="63505" name="Object 35">
                        <a:extLst>
                          <a:ext uri="{FF2B5EF4-FFF2-40B4-BE49-F238E27FC236}">
                            <a16:creationId xmlns:a16="http://schemas.microsoft.com/office/drawing/2014/main" id="{6153279A-D176-4BBC-84AD-BFF0FCE2BB8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1663" y="2703513"/>
                        <a:ext cx="3505200" cy="233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4223462"/>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hlinkClick r:id="rId2" action="ppaction://hlinksldjump"/>
            <a:extLst>
              <a:ext uri="{FF2B5EF4-FFF2-40B4-BE49-F238E27FC236}">
                <a16:creationId xmlns:a16="http://schemas.microsoft.com/office/drawing/2014/main" id="{2767EA1B-3D19-4729-8EF6-673C9A07AEBC}"/>
              </a:ext>
            </a:extLst>
          </p:cNvPr>
          <p:cNvSpPr txBox="1">
            <a:spLocks noChangeArrowheads="1"/>
          </p:cNvSpPr>
          <p:nvPr/>
        </p:nvSpPr>
        <p:spPr bwMode="auto">
          <a:xfrm>
            <a:off x="1547813" y="3579813"/>
            <a:ext cx="58308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80000"/>
              </a:lnSpc>
              <a:spcBef>
                <a:spcPct val="50000"/>
              </a:spcBef>
            </a:pPr>
            <a:r>
              <a:rPr lang="zh-CN" altLang="en-US" sz="3200" b="1">
                <a:latin typeface="楷体_GB2312" pitchFamily="49" charset="-122"/>
                <a:ea typeface="楷体_GB2312" pitchFamily="49" charset="-122"/>
              </a:rPr>
              <a:t>一、导数的四则运算</a:t>
            </a:r>
          </a:p>
        </p:txBody>
      </p:sp>
      <p:sp>
        <p:nvSpPr>
          <p:cNvPr id="66563" name="Text Box 3">
            <a:extLst>
              <a:ext uri="{FF2B5EF4-FFF2-40B4-BE49-F238E27FC236}">
                <a16:creationId xmlns:a16="http://schemas.microsoft.com/office/drawing/2014/main" id="{BC0B6892-CC73-4E10-AF62-9A8D973DF209}"/>
              </a:ext>
            </a:extLst>
          </p:cNvPr>
          <p:cNvSpPr txBox="1">
            <a:spLocks noChangeArrowheads="1"/>
          </p:cNvSpPr>
          <p:nvPr/>
        </p:nvSpPr>
        <p:spPr bwMode="auto">
          <a:xfrm>
            <a:off x="323850" y="411163"/>
            <a:ext cx="3763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4000" b="1" dirty="0">
                <a:solidFill>
                  <a:srgbClr val="0000FF"/>
                </a:solidFill>
                <a:latin typeface="Verdana" panose="020B0604030504040204" pitchFamily="34" charset="0"/>
                <a:ea typeface="华文新魏" panose="02010800040101010101" pitchFamily="2" charset="-122"/>
              </a:rPr>
              <a:t>2.2 </a:t>
            </a:r>
            <a:r>
              <a:rPr lang="en-US" altLang="zh-CN" sz="4000" b="1" dirty="0">
                <a:solidFill>
                  <a:srgbClr val="0000FF"/>
                </a:solidFill>
                <a:latin typeface="Verdana" panose="020B0604030504040204" pitchFamily="34" charset="0"/>
              </a:rPr>
              <a:t>  </a:t>
            </a:r>
            <a:r>
              <a:rPr lang="zh-CN" altLang="en-US" sz="4000" b="1" dirty="0">
                <a:solidFill>
                  <a:srgbClr val="0000FF"/>
                </a:solidFill>
                <a:latin typeface="华文新魏" panose="02010800040101010101" pitchFamily="2" charset="-122"/>
                <a:ea typeface="华文新魏" panose="02010800040101010101" pitchFamily="2" charset="-122"/>
              </a:rPr>
              <a:t>求导法则</a:t>
            </a:r>
          </a:p>
        </p:txBody>
      </p:sp>
      <p:sp>
        <p:nvSpPr>
          <p:cNvPr id="66564" name="Text Box 4">
            <a:extLst>
              <a:ext uri="{FF2B5EF4-FFF2-40B4-BE49-F238E27FC236}">
                <a16:creationId xmlns:a16="http://schemas.microsoft.com/office/drawing/2014/main" id="{F12D70B3-DA2B-47E6-835F-155CAB87D0DE}"/>
              </a:ext>
            </a:extLst>
          </p:cNvPr>
          <p:cNvSpPr txBox="1">
            <a:spLocks noChangeArrowheads="1"/>
          </p:cNvSpPr>
          <p:nvPr/>
        </p:nvSpPr>
        <p:spPr bwMode="auto">
          <a:xfrm>
            <a:off x="827088" y="1268413"/>
            <a:ext cx="705802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dist" eaLnBrk="1" hangingPunct="1">
              <a:lnSpc>
                <a:spcPct val="120000"/>
              </a:lnSpc>
              <a:spcBef>
                <a:spcPct val="50000"/>
              </a:spcBef>
            </a:pP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导数很有用，但全凭定义来计算导</a:t>
            </a:r>
          </a:p>
        </p:txBody>
      </p:sp>
      <p:sp>
        <p:nvSpPr>
          <p:cNvPr id="66565" name="Rectangle 5">
            <a:hlinkClick r:id="rId3" action="ppaction://hlinksldjump"/>
            <a:extLst>
              <a:ext uri="{FF2B5EF4-FFF2-40B4-BE49-F238E27FC236}">
                <a16:creationId xmlns:a16="http://schemas.microsoft.com/office/drawing/2014/main" id="{2150850B-6ED2-4A1C-9B54-09C7A3DCD321}"/>
              </a:ext>
            </a:extLst>
          </p:cNvPr>
          <p:cNvSpPr>
            <a:spLocks noChangeArrowheads="1"/>
          </p:cNvSpPr>
          <p:nvPr/>
        </p:nvSpPr>
        <p:spPr bwMode="auto">
          <a:xfrm>
            <a:off x="1416423" y="4902293"/>
            <a:ext cx="48768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四、基本求导法则与公式</a:t>
            </a:r>
          </a:p>
        </p:txBody>
      </p:sp>
      <p:sp>
        <p:nvSpPr>
          <p:cNvPr id="66566" name="Rectangle 6">
            <a:hlinkClick r:id="rId4" action="ppaction://hlinksldjump"/>
            <a:extLst>
              <a:ext uri="{FF2B5EF4-FFF2-40B4-BE49-F238E27FC236}">
                <a16:creationId xmlns:a16="http://schemas.microsoft.com/office/drawing/2014/main" id="{8E43FD9D-4FD4-4BC8-80BD-2C6E9B3263A2}"/>
              </a:ext>
            </a:extLst>
          </p:cNvPr>
          <p:cNvSpPr>
            <a:spLocks noChangeArrowheads="1"/>
          </p:cNvSpPr>
          <p:nvPr/>
        </p:nvSpPr>
        <p:spPr bwMode="auto">
          <a:xfrm>
            <a:off x="1416423" y="4216493"/>
            <a:ext cx="40608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三、复合函数的导数</a:t>
            </a:r>
          </a:p>
        </p:txBody>
      </p:sp>
      <p:sp>
        <p:nvSpPr>
          <p:cNvPr id="66568" name="Rectangle 8">
            <a:extLst>
              <a:ext uri="{FF2B5EF4-FFF2-40B4-BE49-F238E27FC236}">
                <a16:creationId xmlns:a16="http://schemas.microsoft.com/office/drawing/2014/main" id="{72BD0AEC-29A7-4F39-94A8-0EE84B2B0B50}"/>
              </a:ext>
            </a:extLst>
          </p:cNvPr>
          <p:cNvSpPr>
            <a:spLocks noChangeArrowheads="1"/>
          </p:cNvSpPr>
          <p:nvPr/>
        </p:nvSpPr>
        <p:spPr bwMode="auto">
          <a:xfrm>
            <a:off x="838200" y="2719388"/>
            <a:ext cx="69183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3200" b="1">
                <a:latin typeface="楷体_GB2312" pitchFamily="49" charset="-122"/>
                <a:ea typeface="楷体_GB2312" pitchFamily="49" charset="-122"/>
              </a:rPr>
              <a:t>求导法则</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使导数运算变得较为简便</a:t>
            </a:r>
            <a:r>
              <a:rPr lang="en-US" altLang="zh-CN" sz="3200" b="1">
                <a:latin typeface="楷体_GB2312" pitchFamily="49" charset="-122"/>
                <a:ea typeface="楷体_GB2312" pitchFamily="49" charset="-122"/>
              </a:rPr>
              <a:t>.</a:t>
            </a:r>
          </a:p>
        </p:txBody>
      </p:sp>
      <p:sp>
        <p:nvSpPr>
          <p:cNvPr id="66569" name="Rectangle 9">
            <a:extLst>
              <a:ext uri="{FF2B5EF4-FFF2-40B4-BE49-F238E27FC236}">
                <a16:creationId xmlns:a16="http://schemas.microsoft.com/office/drawing/2014/main" id="{D34A2028-FF6F-451F-9B0C-20023BBB0858}"/>
              </a:ext>
            </a:extLst>
          </p:cNvPr>
          <p:cNvSpPr>
            <a:spLocks noChangeArrowheads="1"/>
          </p:cNvSpPr>
          <p:nvPr/>
        </p:nvSpPr>
        <p:spPr bwMode="auto">
          <a:xfrm>
            <a:off x="838200" y="2033588"/>
            <a:ext cx="769461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3200" b="1">
                <a:latin typeface="楷体_GB2312" pitchFamily="49" charset="-122"/>
                <a:ea typeface="楷体_GB2312" pitchFamily="49" charset="-122"/>
              </a:rPr>
              <a:t>数是不方便的</a:t>
            </a: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为此要建立一些有效的</a:t>
            </a:r>
          </a:p>
        </p:txBody>
      </p:sp>
    </p:spTree>
    <p:extLst>
      <p:ext uri="{BB962C8B-B14F-4D97-AF65-F5344CB8AC3E}">
        <p14:creationId xmlns:p14="http://schemas.microsoft.com/office/powerpoint/2010/main" val="1059617432"/>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2B526C1-5153-4CCA-ADFB-24970CA7C2E7}"/>
              </a:ext>
            </a:extLst>
          </p:cNvPr>
          <p:cNvSpPr>
            <a:spLocks noGrp="1" noChangeArrowheads="1"/>
          </p:cNvSpPr>
          <p:nvPr>
            <p:ph type="title"/>
          </p:nvPr>
        </p:nvSpPr>
        <p:spPr>
          <a:noFill/>
        </p:spPr>
        <p:txBody>
          <a:bodyPr/>
          <a:lstStyle/>
          <a:p>
            <a:pPr eaLnBrk="1" hangingPunct="1"/>
            <a:r>
              <a:rPr lang="zh-CN" altLang="en-US" sz="3600">
                <a:solidFill>
                  <a:srgbClr val="0000FF"/>
                </a:solidFill>
                <a:latin typeface="华文新魏" panose="02010800040101010101" pitchFamily="2" charset="-122"/>
                <a:ea typeface="华文新魏" panose="02010800040101010101" pitchFamily="2" charset="-122"/>
              </a:rPr>
              <a:t>一、导数的四则运算</a:t>
            </a:r>
          </a:p>
        </p:txBody>
      </p:sp>
      <p:graphicFrame>
        <p:nvGraphicFramePr>
          <p:cNvPr id="67587" name="Object 3">
            <a:extLst>
              <a:ext uri="{FF2B5EF4-FFF2-40B4-BE49-F238E27FC236}">
                <a16:creationId xmlns:a16="http://schemas.microsoft.com/office/drawing/2014/main" id="{1F11EFCB-0931-428D-A54D-A7FD7C691B57}"/>
              </a:ext>
            </a:extLst>
          </p:cNvPr>
          <p:cNvGraphicFramePr>
            <a:graphicFrameLocks noChangeAspect="1"/>
          </p:cNvGraphicFramePr>
          <p:nvPr/>
        </p:nvGraphicFramePr>
        <p:xfrm>
          <a:off x="1720850" y="2725738"/>
          <a:ext cx="6642100" cy="635000"/>
        </p:xfrm>
        <a:graphic>
          <a:graphicData uri="http://schemas.openxmlformats.org/presentationml/2006/ole">
            <mc:AlternateContent xmlns:mc="http://schemas.openxmlformats.org/markup-compatibility/2006">
              <mc:Choice xmlns:v="urn:schemas-microsoft-com:vml" Requires="v">
                <p:oleObj spid="_x0000_s67736" name="Equation" r:id="rId3" imgW="6642100" imgH="635000" progId="Equation.DSMT4">
                  <p:embed/>
                </p:oleObj>
              </mc:Choice>
              <mc:Fallback>
                <p:oleObj name="Equation" r:id="rId3" imgW="6642100" imgH="635000" progId="Equation.DSMT4">
                  <p:embed/>
                  <p:pic>
                    <p:nvPicPr>
                      <p:cNvPr id="67587" name="Object 3">
                        <a:extLst>
                          <a:ext uri="{FF2B5EF4-FFF2-40B4-BE49-F238E27FC236}">
                            <a16:creationId xmlns:a16="http://schemas.microsoft.com/office/drawing/2014/main" id="{1F11EFCB-0931-428D-A54D-A7FD7C691B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2725738"/>
                        <a:ext cx="66421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588" name="Group 4">
            <a:extLst>
              <a:ext uri="{FF2B5EF4-FFF2-40B4-BE49-F238E27FC236}">
                <a16:creationId xmlns:a16="http://schemas.microsoft.com/office/drawing/2014/main" id="{055F319C-DB51-4FAE-AAC0-66366394B56C}"/>
              </a:ext>
            </a:extLst>
          </p:cNvPr>
          <p:cNvGrpSpPr>
            <a:grpSpLocks/>
          </p:cNvGrpSpPr>
          <p:nvPr/>
        </p:nvGrpSpPr>
        <p:grpSpPr bwMode="auto">
          <a:xfrm>
            <a:off x="744538" y="2198688"/>
            <a:ext cx="6038850" cy="396875"/>
            <a:chOff x="618" y="1294"/>
            <a:chExt cx="3804" cy="250"/>
          </a:xfrm>
        </p:grpSpPr>
        <p:sp>
          <p:nvSpPr>
            <p:cNvPr id="67599" name="Rectangle 5">
              <a:extLst>
                <a:ext uri="{FF2B5EF4-FFF2-40B4-BE49-F238E27FC236}">
                  <a16:creationId xmlns:a16="http://schemas.microsoft.com/office/drawing/2014/main" id="{1B36FBD3-98AD-482C-87A6-D07C59776904}"/>
                </a:ext>
              </a:extLst>
            </p:cNvPr>
            <p:cNvSpPr>
              <a:spLocks noChangeArrowheads="1"/>
            </p:cNvSpPr>
            <p:nvPr/>
          </p:nvSpPr>
          <p:spPr bwMode="auto">
            <a:xfrm>
              <a:off x="2443" y="1294"/>
              <a:ext cx="19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solidFill>
                    <a:srgbClr val="000000"/>
                  </a:solidFill>
                  <a:latin typeface="宋体-方正超大字符集" pitchFamily="65" charset="-122"/>
                </a:rPr>
                <a:t>在点</a:t>
              </a:r>
              <a:r>
                <a:rPr lang="zh-CN" altLang="en-US" sz="2400" b="1">
                  <a:solidFill>
                    <a:srgbClr val="000000"/>
                  </a:solidFill>
                  <a:latin typeface="宋体-方正超大字符集" pitchFamily="65" charset="-122"/>
                  <a:ea typeface="宋体-方正超大字符集" pitchFamily="65" charset="-122"/>
                </a:rPr>
                <a:t> </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0 </a:t>
              </a:r>
              <a:r>
                <a:rPr lang="zh-CN" altLang="en-US" sz="2400" b="1">
                  <a:solidFill>
                    <a:srgbClr val="000000"/>
                  </a:solidFill>
                  <a:latin typeface="宋体-方正超大字符集" pitchFamily="65" charset="-122"/>
                </a:rPr>
                <a:t>也可导</a:t>
              </a:r>
              <a:r>
                <a:rPr lang="en-US" altLang="zh-CN" sz="2400" b="1">
                  <a:solidFill>
                    <a:srgbClr val="000000"/>
                  </a:solidFill>
                  <a:latin typeface="宋体-方正超大字符集" pitchFamily="65" charset="-122"/>
                </a:rPr>
                <a:t>, </a:t>
              </a:r>
              <a:r>
                <a:rPr lang="zh-CN" altLang="en-US" sz="2400" b="1">
                  <a:solidFill>
                    <a:srgbClr val="000000"/>
                  </a:solidFill>
                  <a:latin typeface="宋体-方正超大字符集" pitchFamily="65" charset="-122"/>
                </a:rPr>
                <a:t>且</a:t>
              </a:r>
            </a:p>
          </p:txBody>
        </p:sp>
        <p:graphicFrame>
          <p:nvGraphicFramePr>
            <p:cNvPr id="67600" name="Object 6">
              <a:extLst>
                <a:ext uri="{FF2B5EF4-FFF2-40B4-BE49-F238E27FC236}">
                  <a16:creationId xmlns:a16="http://schemas.microsoft.com/office/drawing/2014/main" id="{BE26E7FA-674B-4FA3-BD8B-2D9F307229AE}"/>
                </a:ext>
              </a:extLst>
            </p:cNvPr>
            <p:cNvGraphicFramePr>
              <a:graphicFrameLocks noChangeAspect="1"/>
            </p:cNvGraphicFramePr>
            <p:nvPr/>
          </p:nvGraphicFramePr>
          <p:xfrm>
            <a:off x="618" y="1296"/>
            <a:ext cx="1768" cy="248"/>
          </p:xfrm>
          <a:graphic>
            <a:graphicData uri="http://schemas.openxmlformats.org/presentationml/2006/ole">
              <mc:AlternateContent xmlns:mc="http://schemas.openxmlformats.org/markup-compatibility/2006">
                <mc:Choice xmlns:v="urn:schemas-microsoft-com:vml" Requires="v">
                  <p:oleObj spid="_x0000_s67737" name="Equation" r:id="rId5" imgW="2806700" imgH="393700" progId="Equation.DSMT4">
                    <p:embed/>
                  </p:oleObj>
                </mc:Choice>
                <mc:Fallback>
                  <p:oleObj name="Equation" r:id="rId5" imgW="2806700" imgH="393700" progId="Equation.DSMT4">
                    <p:embed/>
                    <p:pic>
                      <p:nvPicPr>
                        <p:cNvPr id="67600" name="Object 6">
                          <a:extLst>
                            <a:ext uri="{FF2B5EF4-FFF2-40B4-BE49-F238E27FC236}">
                              <a16:creationId xmlns:a16="http://schemas.microsoft.com/office/drawing/2014/main" id="{BE26E7FA-674B-4FA3-BD8B-2D9F307229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 y="1296"/>
                          <a:ext cx="176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7589" name="Object 7">
            <a:extLst>
              <a:ext uri="{FF2B5EF4-FFF2-40B4-BE49-F238E27FC236}">
                <a16:creationId xmlns:a16="http://schemas.microsoft.com/office/drawing/2014/main" id="{5003EE5E-B04C-4AF4-A596-36DA5AF0B92C}"/>
              </a:ext>
            </a:extLst>
          </p:cNvPr>
          <p:cNvGraphicFramePr>
            <a:graphicFrameLocks noChangeAspect="1"/>
          </p:cNvGraphicFramePr>
          <p:nvPr/>
        </p:nvGraphicFramePr>
        <p:xfrm>
          <a:off x="960438" y="5343525"/>
          <a:ext cx="7391400" cy="622300"/>
        </p:xfrm>
        <a:graphic>
          <a:graphicData uri="http://schemas.openxmlformats.org/presentationml/2006/ole">
            <mc:AlternateContent xmlns:mc="http://schemas.openxmlformats.org/markup-compatibility/2006">
              <mc:Choice xmlns:v="urn:schemas-microsoft-com:vml" Requires="v">
                <p:oleObj spid="_x0000_s67738" name="Equation" r:id="rId7" imgW="7391400" imgH="622300" progId="Equation.DSMT4">
                  <p:embed/>
                </p:oleObj>
              </mc:Choice>
              <mc:Fallback>
                <p:oleObj name="Equation" r:id="rId7" imgW="7391400" imgH="622300" progId="Equation.DSMT4">
                  <p:embed/>
                  <p:pic>
                    <p:nvPicPr>
                      <p:cNvPr id="67589" name="Object 7">
                        <a:extLst>
                          <a:ext uri="{FF2B5EF4-FFF2-40B4-BE49-F238E27FC236}">
                            <a16:creationId xmlns:a16="http://schemas.microsoft.com/office/drawing/2014/main" id="{5003EE5E-B04C-4AF4-A596-36DA5AF0B9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438" y="5343525"/>
                        <a:ext cx="73914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590" name="Group 9">
            <a:extLst>
              <a:ext uri="{FF2B5EF4-FFF2-40B4-BE49-F238E27FC236}">
                <a16:creationId xmlns:a16="http://schemas.microsoft.com/office/drawing/2014/main" id="{18AF1565-6518-454C-B57E-68D07218CA96}"/>
              </a:ext>
            </a:extLst>
          </p:cNvPr>
          <p:cNvGrpSpPr>
            <a:grpSpLocks/>
          </p:cNvGrpSpPr>
          <p:nvPr/>
        </p:nvGrpSpPr>
        <p:grpSpPr bwMode="auto">
          <a:xfrm>
            <a:off x="755650" y="4733925"/>
            <a:ext cx="6038850" cy="412750"/>
            <a:chOff x="630" y="2575"/>
            <a:chExt cx="3804" cy="260"/>
          </a:xfrm>
        </p:grpSpPr>
        <p:sp>
          <p:nvSpPr>
            <p:cNvPr id="67597" name="Rectangle 10">
              <a:extLst>
                <a:ext uri="{FF2B5EF4-FFF2-40B4-BE49-F238E27FC236}">
                  <a16:creationId xmlns:a16="http://schemas.microsoft.com/office/drawing/2014/main" id="{DA55FD67-C71B-4D44-BEB8-09F0BDE1A6FA}"/>
                </a:ext>
              </a:extLst>
            </p:cNvPr>
            <p:cNvSpPr>
              <a:spLocks noChangeArrowheads="1"/>
            </p:cNvSpPr>
            <p:nvPr/>
          </p:nvSpPr>
          <p:spPr bwMode="auto">
            <a:xfrm>
              <a:off x="2226" y="2575"/>
              <a:ext cx="22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i="1">
                  <a:solidFill>
                    <a:srgbClr val="000000"/>
                  </a:solidFill>
                  <a:latin typeface="Verdana" panose="020B0604030504040204" pitchFamily="34" charset="0"/>
                  <a:ea typeface="华文新魏" panose="02010800040101010101" pitchFamily="2" charset="-122"/>
                </a:rPr>
                <a:t> </a:t>
              </a:r>
              <a:r>
                <a:rPr lang="zh-CN" altLang="en-US" sz="2400" b="1">
                  <a:solidFill>
                    <a:srgbClr val="000000"/>
                  </a:solidFill>
                  <a:latin typeface="宋体" panose="02010600030101010101" pitchFamily="2" charset="-122"/>
                </a:rPr>
                <a:t>在点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0 </a:t>
              </a:r>
              <a:r>
                <a:rPr lang="zh-CN" altLang="en-US" sz="2400" b="1">
                  <a:solidFill>
                    <a:srgbClr val="000000"/>
                  </a:solidFill>
                  <a:latin typeface="宋体-方正超大字符集" pitchFamily="65" charset="-122"/>
                </a:rPr>
                <a:t>也可导</a:t>
              </a:r>
              <a:r>
                <a:rPr lang="en-US" altLang="zh-CN" sz="2400" b="1">
                  <a:solidFill>
                    <a:srgbClr val="000000"/>
                  </a:solidFill>
                  <a:latin typeface="宋体-方正超大字符集" pitchFamily="65" charset="-122"/>
                </a:rPr>
                <a:t>, </a:t>
              </a:r>
              <a:r>
                <a:rPr lang="zh-CN" altLang="en-US" sz="2400" b="1">
                  <a:solidFill>
                    <a:srgbClr val="000000"/>
                  </a:solidFill>
                  <a:latin typeface="宋体-方正超大字符集" pitchFamily="65" charset="-122"/>
                </a:rPr>
                <a:t>且</a:t>
              </a:r>
            </a:p>
          </p:txBody>
        </p:sp>
        <p:graphicFrame>
          <p:nvGraphicFramePr>
            <p:cNvPr id="67598" name="Object 11">
              <a:extLst>
                <a:ext uri="{FF2B5EF4-FFF2-40B4-BE49-F238E27FC236}">
                  <a16:creationId xmlns:a16="http://schemas.microsoft.com/office/drawing/2014/main" id="{117C03DE-1C33-4B40-A421-B7839A3908B6}"/>
                </a:ext>
              </a:extLst>
            </p:cNvPr>
            <p:cNvGraphicFramePr>
              <a:graphicFrameLocks noChangeAspect="1"/>
            </p:cNvGraphicFramePr>
            <p:nvPr/>
          </p:nvGraphicFramePr>
          <p:xfrm>
            <a:off x="630" y="2587"/>
            <a:ext cx="1560" cy="248"/>
          </p:xfrm>
          <a:graphic>
            <a:graphicData uri="http://schemas.openxmlformats.org/presentationml/2006/ole">
              <mc:AlternateContent xmlns:mc="http://schemas.openxmlformats.org/markup-compatibility/2006">
                <mc:Choice xmlns:v="urn:schemas-microsoft-com:vml" Requires="v">
                  <p:oleObj spid="_x0000_s67739" name="Equation" r:id="rId9" imgW="2476500" imgH="393700" progId="Equation.DSMT4">
                    <p:embed/>
                  </p:oleObj>
                </mc:Choice>
                <mc:Fallback>
                  <p:oleObj name="Equation" r:id="rId9" imgW="2476500" imgH="393700" progId="Equation.DSMT4">
                    <p:embed/>
                    <p:pic>
                      <p:nvPicPr>
                        <p:cNvPr id="67598" name="Object 11">
                          <a:extLst>
                            <a:ext uri="{FF2B5EF4-FFF2-40B4-BE49-F238E27FC236}">
                              <a16:creationId xmlns:a16="http://schemas.microsoft.com/office/drawing/2014/main" id="{117C03DE-1C33-4B40-A421-B7839A3908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 y="2587"/>
                          <a:ext cx="156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591" name="Group 12">
            <a:extLst>
              <a:ext uri="{FF2B5EF4-FFF2-40B4-BE49-F238E27FC236}">
                <a16:creationId xmlns:a16="http://schemas.microsoft.com/office/drawing/2014/main" id="{B293F133-11F6-4B32-9238-F8305A2E5D59}"/>
              </a:ext>
            </a:extLst>
          </p:cNvPr>
          <p:cNvGrpSpPr>
            <a:grpSpLocks/>
          </p:cNvGrpSpPr>
          <p:nvPr/>
        </p:nvGrpSpPr>
        <p:grpSpPr bwMode="auto">
          <a:xfrm>
            <a:off x="582613" y="3971925"/>
            <a:ext cx="7869237" cy="461963"/>
            <a:chOff x="521" y="2095"/>
            <a:chExt cx="4957" cy="291"/>
          </a:xfrm>
        </p:grpSpPr>
        <p:sp>
          <p:nvSpPr>
            <p:cNvPr id="67595" name="Text Box 13">
              <a:extLst>
                <a:ext uri="{FF2B5EF4-FFF2-40B4-BE49-F238E27FC236}">
                  <a16:creationId xmlns:a16="http://schemas.microsoft.com/office/drawing/2014/main" id="{357EB80E-A142-40A9-8DF7-FB6D14BA0262}"/>
                </a:ext>
              </a:extLst>
            </p:cNvPr>
            <p:cNvSpPr txBox="1">
              <a:spLocks noChangeArrowheads="1"/>
            </p:cNvSpPr>
            <p:nvPr/>
          </p:nvSpPr>
          <p:spPr bwMode="auto">
            <a:xfrm>
              <a:off x="521" y="2095"/>
              <a:ext cx="49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E10000"/>
                  </a:solidFill>
                  <a:latin typeface="宋体" panose="02010600030101010101" pitchFamily="2" charset="-122"/>
                </a:rPr>
                <a:t>定理</a:t>
              </a:r>
              <a:r>
                <a:rPr lang="zh-CN" altLang="en-US" sz="2400" b="1">
                  <a:solidFill>
                    <a:srgbClr val="E10000"/>
                  </a:solidFill>
                  <a:latin typeface="Verdana" panose="020B0604030504040204" pitchFamily="34" charset="0"/>
                </a:rPr>
                <a:t> </a:t>
              </a:r>
              <a:r>
                <a:rPr lang="en-US" altLang="zh-CN" sz="2400" b="1">
                  <a:solidFill>
                    <a:srgbClr val="E10000"/>
                  </a:solidFill>
                  <a:latin typeface="Verdana" panose="020B0604030504040204" pitchFamily="34" charset="0"/>
                </a:rPr>
                <a:t>5.6   </a:t>
              </a:r>
              <a:r>
                <a:rPr lang="zh-CN" altLang="en-US" sz="2400" b="1">
                  <a:solidFill>
                    <a:srgbClr val="000000"/>
                  </a:solidFill>
                  <a:latin typeface="宋体-方正超大字符集" pitchFamily="65" charset="-122"/>
                </a:rPr>
                <a:t>若函数</a:t>
              </a:r>
              <a:r>
                <a:rPr lang="zh-CN" altLang="en-US" sz="2400" b="1">
                  <a:solidFill>
                    <a:srgbClr val="000000"/>
                  </a:solidFill>
                  <a:latin typeface="Verdana" panose="020B0604030504040204" pitchFamily="34" charset="0"/>
                </a:rPr>
                <a:t>                   </a:t>
              </a:r>
              <a:r>
                <a:rPr lang="zh-CN" altLang="en-US" sz="2400" b="1">
                  <a:solidFill>
                    <a:srgbClr val="000000"/>
                  </a:solidFill>
                  <a:latin typeface="宋体-方正超大字符集" pitchFamily="65" charset="-122"/>
                </a:rPr>
                <a:t>在点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0 </a:t>
              </a:r>
              <a:r>
                <a:rPr lang="zh-CN" altLang="en-US" sz="2400" b="1">
                  <a:solidFill>
                    <a:srgbClr val="000000"/>
                  </a:solidFill>
                  <a:latin typeface="宋体-方正超大字符集" pitchFamily="65" charset="-122"/>
                </a:rPr>
                <a:t>可导</a:t>
              </a:r>
              <a:r>
                <a:rPr lang="en-US" altLang="zh-CN" sz="2400" b="1">
                  <a:solidFill>
                    <a:srgbClr val="000000"/>
                  </a:solidFill>
                  <a:latin typeface="宋体-方正超大字符集" pitchFamily="65" charset="-122"/>
                </a:rPr>
                <a:t>, </a:t>
              </a:r>
              <a:r>
                <a:rPr lang="zh-CN" altLang="en-US" sz="2400" b="1">
                  <a:solidFill>
                    <a:srgbClr val="000000"/>
                  </a:solidFill>
                  <a:latin typeface="宋体-方正超大字符集" pitchFamily="65" charset="-122"/>
                </a:rPr>
                <a:t>则函数</a:t>
              </a:r>
            </a:p>
          </p:txBody>
        </p:sp>
        <p:graphicFrame>
          <p:nvGraphicFramePr>
            <p:cNvPr id="67596" name="Object 14">
              <a:extLst>
                <a:ext uri="{FF2B5EF4-FFF2-40B4-BE49-F238E27FC236}">
                  <a16:creationId xmlns:a16="http://schemas.microsoft.com/office/drawing/2014/main" id="{E9885388-E6A9-4E6D-A12A-CC422E2001FB}"/>
                </a:ext>
              </a:extLst>
            </p:cNvPr>
            <p:cNvGraphicFramePr>
              <a:graphicFrameLocks noChangeAspect="1"/>
            </p:cNvGraphicFramePr>
            <p:nvPr/>
          </p:nvGraphicFramePr>
          <p:xfrm>
            <a:off x="2303" y="2135"/>
            <a:ext cx="928" cy="248"/>
          </p:xfrm>
          <a:graphic>
            <a:graphicData uri="http://schemas.openxmlformats.org/presentationml/2006/ole">
              <mc:AlternateContent xmlns:mc="http://schemas.openxmlformats.org/markup-compatibility/2006">
                <mc:Choice xmlns:v="urn:schemas-microsoft-com:vml" Requires="v">
                  <p:oleObj spid="_x0000_s67740" name="Equation" r:id="rId11" imgW="1473200" imgH="393700" progId="Equation.DSMT4">
                    <p:embed/>
                  </p:oleObj>
                </mc:Choice>
                <mc:Fallback>
                  <p:oleObj name="Equation" r:id="rId11" imgW="1473200" imgH="393700" progId="Equation.DSMT4">
                    <p:embed/>
                    <p:pic>
                      <p:nvPicPr>
                        <p:cNvPr id="67596" name="Object 14">
                          <a:extLst>
                            <a:ext uri="{FF2B5EF4-FFF2-40B4-BE49-F238E27FC236}">
                              <a16:creationId xmlns:a16="http://schemas.microsoft.com/office/drawing/2014/main" id="{E9885388-E6A9-4E6D-A12A-CC422E2001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3" y="2135"/>
                          <a:ext cx="9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592" name="Group 15">
            <a:extLst>
              <a:ext uri="{FF2B5EF4-FFF2-40B4-BE49-F238E27FC236}">
                <a16:creationId xmlns:a16="http://schemas.microsoft.com/office/drawing/2014/main" id="{2EAAE232-ED1E-4C34-8519-0EDF407C5BD3}"/>
              </a:ext>
            </a:extLst>
          </p:cNvPr>
          <p:cNvGrpSpPr>
            <a:grpSpLocks/>
          </p:cNvGrpSpPr>
          <p:nvPr/>
        </p:nvGrpSpPr>
        <p:grpSpPr bwMode="auto">
          <a:xfrm>
            <a:off x="611188" y="1412875"/>
            <a:ext cx="7848600" cy="469900"/>
            <a:chOff x="534" y="799"/>
            <a:chExt cx="4944" cy="296"/>
          </a:xfrm>
        </p:grpSpPr>
        <p:sp>
          <p:nvSpPr>
            <p:cNvPr id="67593" name="Text Box 16">
              <a:extLst>
                <a:ext uri="{FF2B5EF4-FFF2-40B4-BE49-F238E27FC236}">
                  <a16:creationId xmlns:a16="http://schemas.microsoft.com/office/drawing/2014/main" id="{A5FBF3B0-8F06-44CC-BE81-B21093584EBE}"/>
                </a:ext>
              </a:extLst>
            </p:cNvPr>
            <p:cNvSpPr txBox="1">
              <a:spLocks noChangeArrowheads="1"/>
            </p:cNvSpPr>
            <p:nvPr/>
          </p:nvSpPr>
          <p:spPr bwMode="auto">
            <a:xfrm>
              <a:off x="534" y="799"/>
              <a:ext cx="49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E10000"/>
                  </a:solidFill>
                  <a:latin typeface="宋体" panose="02010600030101010101" pitchFamily="2" charset="-122"/>
                </a:rPr>
                <a:t>定理</a:t>
              </a:r>
              <a:r>
                <a:rPr lang="zh-CN" altLang="en-US" sz="2400" b="1">
                  <a:solidFill>
                    <a:srgbClr val="E10000"/>
                  </a:solidFill>
                  <a:latin typeface="Verdana" panose="020B0604030504040204" pitchFamily="34" charset="0"/>
                </a:rPr>
                <a:t> </a:t>
              </a:r>
              <a:r>
                <a:rPr lang="en-US" altLang="zh-CN" sz="2400" b="1">
                  <a:solidFill>
                    <a:srgbClr val="E10000"/>
                  </a:solidFill>
                  <a:latin typeface="Verdana" panose="020B0604030504040204" pitchFamily="34" charset="0"/>
                </a:rPr>
                <a:t>5.5   </a:t>
              </a:r>
              <a:r>
                <a:rPr lang="zh-CN" altLang="en-US" sz="2400" b="1">
                  <a:solidFill>
                    <a:srgbClr val="000000"/>
                  </a:solidFill>
                  <a:latin typeface="宋体-方正超大字符集" pitchFamily="65" charset="-122"/>
                </a:rPr>
                <a:t>若函数</a:t>
              </a:r>
              <a:r>
                <a:rPr lang="zh-CN" altLang="en-US" sz="2400" b="1">
                  <a:solidFill>
                    <a:srgbClr val="000000"/>
                  </a:solidFill>
                  <a:latin typeface="Verdana" panose="020B0604030504040204" pitchFamily="34" charset="0"/>
                </a:rPr>
                <a:t>                   </a:t>
              </a:r>
              <a:r>
                <a:rPr lang="zh-CN" altLang="en-US" sz="2400" b="1">
                  <a:solidFill>
                    <a:srgbClr val="000000"/>
                  </a:solidFill>
                  <a:latin typeface="宋体-方正超大字符集" pitchFamily="65" charset="-122"/>
                </a:rPr>
                <a:t>在点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0 </a:t>
              </a:r>
              <a:r>
                <a:rPr lang="zh-CN" altLang="en-US" sz="2400" b="1">
                  <a:solidFill>
                    <a:srgbClr val="000000"/>
                  </a:solidFill>
                  <a:latin typeface="宋体-方正超大字符集" pitchFamily="65" charset="-122"/>
                </a:rPr>
                <a:t>可导</a:t>
              </a:r>
              <a:r>
                <a:rPr lang="en-US" altLang="zh-CN" sz="2400" b="1">
                  <a:solidFill>
                    <a:srgbClr val="000000"/>
                  </a:solidFill>
                  <a:latin typeface="宋体-方正超大字符集" pitchFamily="65" charset="-122"/>
                </a:rPr>
                <a:t>, </a:t>
              </a:r>
              <a:r>
                <a:rPr lang="zh-CN" altLang="en-US" sz="2400" b="1">
                  <a:solidFill>
                    <a:srgbClr val="000000"/>
                  </a:solidFill>
                  <a:latin typeface="宋体-方正超大字符集" pitchFamily="65" charset="-122"/>
                </a:rPr>
                <a:t>则函数</a:t>
              </a:r>
            </a:p>
          </p:txBody>
        </p:sp>
        <p:graphicFrame>
          <p:nvGraphicFramePr>
            <p:cNvPr id="67594" name="Object 17">
              <a:extLst>
                <a:ext uri="{FF2B5EF4-FFF2-40B4-BE49-F238E27FC236}">
                  <a16:creationId xmlns:a16="http://schemas.microsoft.com/office/drawing/2014/main" id="{7A95E2F6-EFC4-4497-9C85-734543B5E015}"/>
                </a:ext>
              </a:extLst>
            </p:cNvPr>
            <p:cNvGraphicFramePr>
              <a:graphicFrameLocks noChangeAspect="1"/>
            </p:cNvGraphicFramePr>
            <p:nvPr/>
          </p:nvGraphicFramePr>
          <p:xfrm>
            <a:off x="2301" y="847"/>
            <a:ext cx="928" cy="248"/>
          </p:xfrm>
          <a:graphic>
            <a:graphicData uri="http://schemas.openxmlformats.org/presentationml/2006/ole">
              <mc:AlternateContent xmlns:mc="http://schemas.openxmlformats.org/markup-compatibility/2006">
                <mc:Choice xmlns:v="urn:schemas-microsoft-com:vml" Requires="v">
                  <p:oleObj spid="_x0000_s67741" name="Equation" r:id="rId13" imgW="1473200" imgH="393700" progId="Equation.DSMT4">
                    <p:embed/>
                  </p:oleObj>
                </mc:Choice>
                <mc:Fallback>
                  <p:oleObj name="Equation" r:id="rId13" imgW="1473200" imgH="393700" progId="Equation.DSMT4">
                    <p:embed/>
                    <p:pic>
                      <p:nvPicPr>
                        <p:cNvPr id="67594" name="Object 17">
                          <a:extLst>
                            <a:ext uri="{FF2B5EF4-FFF2-40B4-BE49-F238E27FC236}">
                              <a16:creationId xmlns:a16="http://schemas.microsoft.com/office/drawing/2014/main" id="{7A95E2F6-EFC4-4497-9C85-734543B5E0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1" y="847"/>
                          <a:ext cx="9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45077128"/>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
            <a:extLst>
              <a:ext uri="{FF2B5EF4-FFF2-40B4-BE49-F238E27FC236}">
                <a16:creationId xmlns:a16="http://schemas.microsoft.com/office/drawing/2014/main" id="{50C720BB-E40E-4929-B4A2-FADC5BF623E3}"/>
              </a:ext>
            </a:extLst>
          </p:cNvPr>
          <p:cNvGraphicFramePr>
            <a:graphicFrameLocks noChangeAspect="1"/>
          </p:cNvGraphicFramePr>
          <p:nvPr/>
        </p:nvGraphicFramePr>
        <p:xfrm>
          <a:off x="2411413" y="2257425"/>
          <a:ext cx="5878512" cy="558800"/>
        </p:xfrm>
        <a:graphic>
          <a:graphicData uri="http://schemas.openxmlformats.org/presentationml/2006/ole">
            <mc:AlternateContent xmlns:mc="http://schemas.openxmlformats.org/markup-compatibility/2006">
              <mc:Choice xmlns:v="urn:schemas-microsoft-com:vml" Requires="v">
                <p:oleObj spid="_x0000_s68685" name="Equation" r:id="rId3" imgW="5270500" imgH="558800" progId="Equation.DSMT4">
                  <p:embed/>
                </p:oleObj>
              </mc:Choice>
              <mc:Fallback>
                <p:oleObj name="Equation" r:id="rId3" imgW="5270500" imgH="558800" progId="Equation.DSMT4">
                  <p:embed/>
                  <p:pic>
                    <p:nvPicPr>
                      <p:cNvPr id="68610" name="Object 2">
                        <a:extLst>
                          <a:ext uri="{FF2B5EF4-FFF2-40B4-BE49-F238E27FC236}">
                            <a16:creationId xmlns:a16="http://schemas.microsoft.com/office/drawing/2014/main" id="{50C720BB-E40E-4929-B4A2-FADC5BF62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257425"/>
                        <a:ext cx="587851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1" name="Object 3">
            <a:extLst>
              <a:ext uri="{FF2B5EF4-FFF2-40B4-BE49-F238E27FC236}">
                <a16:creationId xmlns:a16="http://schemas.microsoft.com/office/drawing/2014/main" id="{F2148033-F2FC-4E6F-A01A-F214D68BC11F}"/>
              </a:ext>
            </a:extLst>
          </p:cNvPr>
          <p:cNvGraphicFramePr>
            <a:graphicFrameLocks noChangeAspect="1"/>
          </p:cNvGraphicFramePr>
          <p:nvPr/>
        </p:nvGraphicFramePr>
        <p:xfrm>
          <a:off x="2559050" y="3824288"/>
          <a:ext cx="4241800" cy="406400"/>
        </p:xfrm>
        <a:graphic>
          <a:graphicData uri="http://schemas.openxmlformats.org/presentationml/2006/ole">
            <mc:AlternateContent xmlns:mc="http://schemas.openxmlformats.org/markup-compatibility/2006">
              <mc:Choice xmlns:v="urn:schemas-microsoft-com:vml" Requires="v">
                <p:oleObj spid="_x0000_s68686" name="Equation" r:id="rId5" imgW="4241800" imgH="406400" progId="Equation.DSMT4">
                  <p:embed/>
                </p:oleObj>
              </mc:Choice>
              <mc:Fallback>
                <p:oleObj name="Equation" r:id="rId5" imgW="4241800" imgH="406400" progId="Equation.DSMT4">
                  <p:embed/>
                  <p:pic>
                    <p:nvPicPr>
                      <p:cNvPr id="68611" name="Object 3">
                        <a:extLst>
                          <a:ext uri="{FF2B5EF4-FFF2-40B4-BE49-F238E27FC236}">
                            <a16:creationId xmlns:a16="http://schemas.microsoft.com/office/drawing/2014/main" id="{F2148033-F2FC-4E6F-A01A-F214D68BC1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9050" y="3824288"/>
                        <a:ext cx="4241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2" name="Text Box 4">
            <a:extLst>
              <a:ext uri="{FF2B5EF4-FFF2-40B4-BE49-F238E27FC236}">
                <a16:creationId xmlns:a16="http://schemas.microsoft.com/office/drawing/2014/main" id="{96B6E09B-2B5C-4CFC-9D15-B29D6A805609}"/>
              </a:ext>
            </a:extLst>
          </p:cNvPr>
          <p:cNvSpPr txBox="1">
            <a:spLocks noChangeArrowheads="1"/>
          </p:cNvSpPr>
          <p:nvPr/>
        </p:nvSpPr>
        <p:spPr bwMode="auto">
          <a:xfrm>
            <a:off x="671513" y="2987675"/>
            <a:ext cx="786288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40000"/>
              </a:lnSpc>
              <a:spcBef>
                <a:spcPct val="50000"/>
              </a:spcBef>
            </a:pPr>
            <a:r>
              <a:rPr lang="zh-CN" altLang="en-US" sz="2400" b="1">
                <a:latin typeface="宋体" panose="02010600030101010101" pitchFamily="2" charset="-122"/>
              </a:rPr>
              <a:t>定理</a:t>
            </a:r>
            <a:r>
              <a:rPr lang="zh-CN" altLang="en-US" sz="2400" b="1">
                <a:latin typeface="Verdana" panose="020B0604030504040204" pitchFamily="34" charset="0"/>
              </a:rPr>
              <a:t> </a:t>
            </a:r>
            <a:r>
              <a:rPr lang="en-US" altLang="zh-CN" sz="2400" b="1">
                <a:latin typeface="Verdana" panose="020B0604030504040204" pitchFamily="34" charset="0"/>
              </a:rPr>
              <a:t>5.6 </a:t>
            </a:r>
            <a:r>
              <a:rPr lang="zh-CN" altLang="en-US" sz="2400" b="1">
                <a:latin typeface="宋体" panose="02010600030101010101" pitchFamily="2" charset="-122"/>
              </a:rPr>
              <a:t>可推广到任意有限个函数相乘的情形</a:t>
            </a:r>
            <a:r>
              <a:rPr lang="en-US" altLang="zh-CN" sz="2400" b="1">
                <a:latin typeface="宋体" panose="02010600030101010101" pitchFamily="2" charset="-122"/>
              </a:rPr>
              <a:t>,</a:t>
            </a:r>
            <a:r>
              <a:rPr lang="en-US" altLang="zh-CN" sz="2400" b="1">
                <a:latin typeface="Verdana" panose="020B0604030504040204" pitchFamily="34" charset="0"/>
              </a:rPr>
              <a:t> </a:t>
            </a:r>
            <a:r>
              <a:rPr lang="zh-CN" altLang="en-US" sz="2400" b="1">
                <a:latin typeface="宋体" panose="02010600030101010101" pitchFamily="2" charset="-122"/>
              </a:rPr>
              <a:t>如</a:t>
            </a:r>
          </a:p>
        </p:txBody>
      </p:sp>
      <p:sp>
        <p:nvSpPr>
          <p:cNvPr id="68613" name="Text Box 8">
            <a:extLst>
              <a:ext uri="{FF2B5EF4-FFF2-40B4-BE49-F238E27FC236}">
                <a16:creationId xmlns:a16="http://schemas.microsoft.com/office/drawing/2014/main" id="{12CAFCAD-283E-4ACC-B720-F62FC74E76F8}"/>
              </a:ext>
            </a:extLst>
          </p:cNvPr>
          <p:cNvSpPr txBox="1">
            <a:spLocks noChangeArrowheads="1"/>
          </p:cNvSpPr>
          <p:nvPr/>
        </p:nvSpPr>
        <p:spPr bwMode="auto">
          <a:xfrm>
            <a:off x="642938" y="1484313"/>
            <a:ext cx="65627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E10000"/>
                </a:solidFill>
                <a:latin typeface="宋体" panose="02010600030101010101" pitchFamily="2" charset="-122"/>
              </a:rPr>
              <a:t>推论 </a:t>
            </a:r>
            <a:r>
              <a:rPr lang="zh-CN" altLang="en-US" sz="2400" b="1">
                <a:solidFill>
                  <a:srgbClr val="000000"/>
                </a:solidFill>
                <a:latin typeface="宋体" panose="02010600030101010101" pitchFamily="2" charset="-122"/>
              </a:rPr>
              <a:t>若</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rPr>
              <a:t>u </a:t>
            </a:r>
            <a:r>
              <a:rPr lang="en-US" altLang="zh-CN" sz="2400" b="1">
                <a:solidFill>
                  <a:srgbClr val="000000"/>
                </a:solidFill>
                <a:latin typeface="Verdana" panose="020B0604030504040204" pitchFamily="34" charset="0"/>
              </a:rPr>
              <a:t>(</a:t>
            </a:r>
            <a:r>
              <a:rPr lang="en-US" altLang="zh-CN" sz="2400" b="1" i="1">
                <a:solidFill>
                  <a:srgbClr val="000000"/>
                </a:solidFill>
                <a:latin typeface="Verdana" panose="020B0604030504040204" pitchFamily="34" charset="0"/>
              </a:rPr>
              <a:t>x</a:t>
            </a:r>
            <a:r>
              <a:rPr lang="en-US" altLang="zh-CN" sz="2400" b="1">
                <a:solidFill>
                  <a:srgbClr val="000000"/>
                </a:solidFill>
                <a:latin typeface="Verdana" panose="020B0604030504040204" pitchFamily="34" charset="0"/>
              </a:rPr>
              <a:t>) </a:t>
            </a:r>
            <a:r>
              <a:rPr lang="zh-CN" altLang="en-US" sz="2400" b="1">
                <a:solidFill>
                  <a:srgbClr val="000000"/>
                </a:solidFill>
                <a:latin typeface="宋体" panose="02010600030101010101" pitchFamily="2" charset="-122"/>
              </a:rPr>
              <a:t>在点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0 </a:t>
            </a:r>
            <a:r>
              <a:rPr lang="zh-CN" altLang="en-US" sz="2400" b="1">
                <a:solidFill>
                  <a:srgbClr val="000000"/>
                </a:solidFill>
                <a:latin typeface="宋体" panose="02010600030101010101" pitchFamily="2" charset="-122"/>
              </a:rPr>
              <a:t>可导</a:t>
            </a:r>
            <a:r>
              <a:rPr lang="en-US" altLang="zh-CN" sz="2400" b="1">
                <a:solidFill>
                  <a:srgbClr val="000000"/>
                </a:solidFill>
                <a:latin typeface="宋体" panose="02010600030101010101" pitchFamily="2" charset="-122"/>
              </a:rPr>
              <a:t>,</a:t>
            </a:r>
            <a:r>
              <a:rPr lang="en-US" altLang="zh-CN" sz="2400" b="1" i="1">
                <a:solidFill>
                  <a:srgbClr val="000000"/>
                </a:solidFill>
                <a:latin typeface="Verdana" panose="020B0604030504040204" pitchFamily="34" charset="0"/>
                <a:ea typeface="华文新魏" panose="02010800040101010101" pitchFamily="2" charset="-122"/>
              </a:rPr>
              <a:t>c </a:t>
            </a:r>
            <a:r>
              <a:rPr lang="zh-CN" altLang="en-US" sz="2400" b="1">
                <a:solidFill>
                  <a:srgbClr val="000000"/>
                </a:solidFill>
                <a:latin typeface="宋体" panose="02010600030101010101" pitchFamily="2" charset="-122"/>
              </a:rPr>
              <a:t>是常数</a:t>
            </a:r>
            <a:r>
              <a:rPr lang="zh-CN" altLang="en-US" sz="2400" b="1">
                <a:solidFill>
                  <a:srgbClr val="000000"/>
                </a:solidFill>
                <a:latin typeface="Verdana" panose="020B0604030504040204" pitchFamily="34" charset="0"/>
                <a:ea typeface="宋体-方正超大字符集" pitchFamily="65" charset="-122"/>
              </a:rPr>
              <a:t>，</a:t>
            </a:r>
            <a:r>
              <a:rPr lang="zh-CN" altLang="en-US" sz="2400" b="1">
                <a:solidFill>
                  <a:srgbClr val="000000"/>
                </a:solidFill>
                <a:latin typeface="宋体" panose="02010600030101010101" pitchFamily="2" charset="-122"/>
              </a:rPr>
              <a:t>则</a:t>
            </a:r>
            <a:endParaRPr lang="zh-CN" altLang="en-US" sz="2400" b="1" i="1">
              <a:solidFill>
                <a:srgbClr val="000000"/>
              </a:solidFill>
              <a:latin typeface="宋体" panose="02010600030101010101" pitchFamily="2" charset="-122"/>
            </a:endParaRPr>
          </a:p>
        </p:txBody>
      </p:sp>
      <p:grpSp>
        <p:nvGrpSpPr>
          <p:cNvPr id="68614" name="Group 4">
            <a:extLst>
              <a:ext uri="{FF2B5EF4-FFF2-40B4-BE49-F238E27FC236}">
                <a16:creationId xmlns:a16="http://schemas.microsoft.com/office/drawing/2014/main" id="{F926C7CB-BAA3-49DF-83BC-267EA1D7AD5C}"/>
              </a:ext>
            </a:extLst>
          </p:cNvPr>
          <p:cNvGrpSpPr>
            <a:grpSpLocks/>
          </p:cNvGrpSpPr>
          <p:nvPr/>
        </p:nvGrpSpPr>
        <p:grpSpPr bwMode="auto">
          <a:xfrm>
            <a:off x="614363" y="5084763"/>
            <a:ext cx="7920037" cy="647700"/>
            <a:chOff x="521" y="2931"/>
            <a:chExt cx="4989" cy="408"/>
          </a:xfrm>
        </p:grpSpPr>
        <p:grpSp>
          <p:nvGrpSpPr>
            <p:cNvPr id="68616" name="Group 5">
              <a:extLst>
                <a:ext uri="{FF2B5EF4-FFF2-40B4-BE49-F238E27FC236}">
                  <a16:creationId xmlns:a16="http://schemas.microsoft.com/office/drawing/2014/main" id="{439A4D79-C1F4-4E96-9726-B7A8C06DA31D}"/>
                </a:ext>
              </a:extLst>
            </p:cNvPr>
            <p:cNvGrpSpPr>
              <a:grpSpLocks/>
            </p:cNvGrpSpPr>
            <p:nvPr/>
          </p:nvGrpSpPr>
          <p:grpSpPr bwMode="auto">
            <a:xfrm>
              <a:off x="521" y="2931"/>
              <a:ext cx="4989" cy="330"/>
              <a:chOff x="521" y="2931"/>
              <a:chExt cx="4989" cy="330"/>
            </a:xfrm>
          </p:grpSpPr>
          <p:sp>
            <p:nvSpPr>
              <p:cNvPr id="68618" name="Text Box 6">
                <a:extLst>
                  <a:ext uri="{FF2B5EF4-FFF2-40B4-BE49-F238E27FC236}">
                    <a16:creationId xmlns:a16="http://schemas.microsoft.com/office/drawing/2014/main" id="{E59DA6CA-D580-4E24-8E61-A4EFFE74A46B}"/>
                  </a:ext>
                </a:extLst>
              </p:cNvPr>
              <p:cNvSpPr txBox="1">
                <a:spLocks noChangeArrowheads="1"/>
              </p:cNvSpPr>
              <p:nvPr/>
            </p:nvSpPr>
            <p:spPr bwMode="auto">
              <a:xfrm>
                <a:off x="521" y="2949"/>
                <a:ext cx="498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0000FF"/>
                    </a:solidFill>
                    <a:latin typeface="宋体" panose="02010600030101010101" pitchFamily="2" charset="-122"/>
                  </a:rPr>
                  <a:t>注意</a:t>
                </a:r>
                <a:r>
                  <a:rPr lang="en-US" altLang="zh-CN" sz="2400" b="1">
                    <a:solidFill>
                      <a:srgbClr val="0000FF"/>
                    </a:solidFill>
                    <a:latin typeface="宋体" panose="02010600030101010101" pitchFamily="2" charset="-122"/>
                  </a:rPr>
                  <a:t>:            ,    </a:t>
                </a:r>
                <a:r>
                  <a:rPr lang="zh-CN" altLang="en-US" sz="2400" b="1">
                    <a:solidFill>
                      <a:srgbClr val="0000FF"/>
                    </a:solidFill>
                    <a:latin typeface="宋体" panose="02010600030101010101" pitchFamily="2" charset="-122"/>
                  </a:rPr>
                  <a:t>千万不要把导数乘积公式</a:t>
                </a:r>
                <a:r>
                  <a:rPr lang="zh-CN" altLang="en-US" sz="2400" b="1">
                    <a:solidFill>
                      <a:srgbClr val="0000FF"/>
                    </a:solidFill>
                    <a:latin typeface="Verdana" panose="020B0604030504040204" pitchFamily="34" charset="0"/>
                  </a:rPr>
                  <a:t> </a:t>
                </a:r>
                <a:r>
                  <a:rPr lang="en-US" altLang="zh-CN" sz="2400" b="1">
                    <a:solidFill>
                      <a:srgbClr val="0000FF"/>
                    </a:solidFill>
                    <a:latin typeface="Verdana" panose="020B0604030504040204" pitchFamily="34" charset="0"/>
                  </a:rPr>
                  <a:t>(2)</a:t>
                </a:r>
                <a:endParaRPr lang="en-US" altLang="zh-CN" sz="2400" b="1">
                  <a:solidFill>
                    <a:srgbClr val="0000FF"/>
                  </a:solidFill>
                  <a:latin typeface="宋体" panose="02010600030101010101" pitchFamily="2" charset="-122"/>
                </a:endParaRPr>
              </a:p>
            </p:txBody>
          </p:sp>
          <p:grpSp>
            <p:nvGrpSpPr>
              <p:cNvPr id="68619" name="Group 7">
                <a:extLst>
                  <a:ext uri="{FF2B5EF4-FFF2-40B4-BE49-F238E27FC236}">
                    <a16:creationId xmlns:a16="http://schemas.microsoft.com/office/drawing/2014/main" id="{4A23A399-B922-48C8-9477-CFAB424BC3FE}"/>
                  </a:ext>
                </a:extLst>
              </p:cNvPr>
              <p:cNvGrpSpPr>
                <a:grpSpLocks/>
              </p:cNvGrpSpPr>
              <p:nvPr/>
            </p:nvGrpSpPr>
            <p:grpSpPr bwMode="auto">
              <a:xfrm>
                <a:off x="1275" y="2931"/>
                <a:ext cx="1160" cy="330"/>
                <a:chOff x="1275" y="2931"/>
                <a:chExt cx="1160" cy="330"/>
              </a:xfrm>
            </p:grpSpPr>
            <p:graphicFrame>
              <p:nvGraphicFramePr>
                <p:cNvPr id="68620" name="Object 8">
                  <a:extLst>
                    <a:ext uri="{FF2B5EF4-FFF2-40B4-BE49-F238E27FC236}">
                      <a16:creationId xmlns:a16="http://schemas.microsoft.com/office/drawing/2014/main" id="{EE010320-AD01-4F5F-AC86-A8B0CF7E5A50}"/>
                    </a:ext>
                  </a:extLst>
                </p:cNvPr>
                <p:cNvGraphicFramePr>
                  <a:graphicFrameLocks noChangeAspect="1"/>
                </p:cNvGraphicFramePr>
                <p:nvPr/>
              </p:nvGraphicFramePr>
              <p:xfrm>
                <a:off x="1275" y="2995"/>
                <a:ext cx="1160" cy="256"/>
              </p:xfrm>
              <a:graphic>
                <a:graphicData uri="http://schemas.openxmlformats.org/presentationml/2006/ole">
                  <mc:AlternateContent xmlns:mc="http://schemas.openxmlformats.org/markup-compatibility/2006">
                    <mc:Choice xmlns:v="urn:schemas-microsoft-com:vml" Requires="v">
                      <p:oleObj spid="_x0000_s68687" name="Equation" r:id="rId7" imgW="1841500" imgH="406400" progId="Equation.DSMT4">
                        <p:embed/>
                      </p:oleObj>
                    </mc:Choice>
                    <mc:Fallback>
                      <p:oleObj name="Equation" r:id="rId7" imgW="1841500" imgH="406400" progId="Equation.DSMT4">
                        <p:embed/>
                        <p:pic>
                          <p:nvPicPr>
                            <p:cNvPr id="68620" name="Object 8">
                              <a:extLst>
                                <a:ext uri="{FF2B5EF4-FFF2-40B4-BE49-F238E27FC236}">
                                  <a16:creationId xmlns:a16="http://schemas.microsoft.com/office/drawing/2014/main" id="{EE010320-AD01-4F5F-AC86-A8B0CF7E5A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5" y="2995"/>
                              <a:ext cx="116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1" name="Text Box 9">
                  <a:extLst>
                    <a:ext uri="{FF2B5EF4-FFF2-40B4-BE49-F238E27FC236}">
                      <a16:creationId xmlns:a16="http://schemas.microsoft.com/office/drawing/2014/main" id="{A0858A30-278B-4A3C-8E7D-24ED3A32CAFD}"/>
                    </a:ext>
                  </a:extLst>
                </p:cNvPr>
                <p:cNvSpPr txBox="1">
                  <a:spLocks noChangeArrowheads="1"/>
                </p:cNvSpPr>
                <p:nvPr/>
              </p:nvSpPr>
              <p:spPr bwMode="auto">
                <a:xfrm>
                  <a:off x="1668" y="2931"/>
                  <a:ext cx="40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800" b="1">
                      <a:solidFill>
                        <a:srgbClr val="FF0000"/>
                      </a:solidFill>
                      <a:latin typeface="宋体" panose="02010600030101010101" pitchFamily="2" charset="-122"/>
                    </a:rPr>
                    <a:t>×</a:t>
                  </a:r>
                </a:p>
              </p:txBody>
            </p:sp>
          </p:grpSp>
        </p:grpSp>
        <p:sp>
          <p:nvSpPr>
            <p:cNvPr id="68617" name="Rectangle 10">
              <a:extLst>
                <a:ext uri="{FF2B5EF4-FFF2-40B4-BE49-F238E27FC236}">
                  <a16:creationId xmlns:a16="http://schemas.microsoft.com/office/drawing/2014/main" id="{9B6EC8FB-7E8D-42D4-BE23-AABCB14C9663}"/>
                </a:ext>
              </a:extLst>
            </p:cNvPr>
            <p:cNvSpPr>
              <a:spLocks noChangeArrowheads="1"/>
            </p:cNvSpPr>
            <p:nvPr/>
          </p:nvSpPr>
          <p:spPr bwMode="auto">
            <a:xfrm>
              <a:off x="1202" y="2931"/>
              <a:ext cx="1270" cy="408"/>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sz="1600">
                <a:latin typeface="Verdana" panose="020B0604030504040204" pitchFamily="34" charset="0"/>
              </a:endParaRPr>
            </a:p>
          </p:txBody>
        </p:sp>
      </p:grpSp>
      <p:sp>
        <p:nvSpPr>
          <p:cNvPr id="68615" name="Rectangle 11">
            <a:extLst>
              <a:ext uri="{FF2B5EF4-FFF2-40B4-BE49-F238E27FC236}">
                <a16:creationId xmlns:a16="http://schemas.microsoft.com/office/drawing/2014/main" id="{AE2BABAE-2141-49FC-991C-9938533CA007}"/>
              </a:ext>
            </a:extLst>
          </p:cNvPr>
          <p:cNvSpPr>
            <a:spLocks noChangeArrowheads="1"/>
          </p:cNvSpPr>
          <p:nvPr/>
        </p:nvSpPr>
        <p:spPr bwMode="auto">
          <a:xfrm>
            <a:off x="625475" y="5765800"/>
            <a:ext cx="12636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0000FF"/>
                </a:solidFill>
                <a:latin typeface="宋体" panose="02010600030101010101" pitchFamily="2" charset="-122"/>
              </a:rPr>
              <a:t>记错了</a:t>
            </a:r>
            <a:r>
              <a:rPr lang="en-US" altLang="zh-CN" sz="2400" b="1">
                <a:solidFill>
                  <a:srgbClr val="0000FF"/>
                </a:solidFill>
                <a:latin typeface="宋体" panose="02010600030101010101" pitchFamily="2" charset="-122"/>
              </a:rPr>
              <a:t>.</a:t>
            </a:r>
          </a:p>
        </p:txBody>
      </p:sp>
    </p:spTree>
    <p:extLst>
      <p:ext uri="{BB962C8B-B14F-4D97-AF65-F5344CB8AC3E}">
        <p14:creationId xmlns:p14="http://schemas.microsoft.com/office/powerpoint/2010/main" val="3862174107"/>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a:extLst>
              <a:ext uri="{FF2B5EF4-FFF2-40B4-BE49-F238E27FC236}">
                <a16:creationId xmlns:a16="http://schemas.microsoft.com/office/drawing/2014/main" id="{D7C41275-A099-43EA-B81A-17A9898DB540}"/>
              </a:ext>
            </a:extLst>
          </p:cNvPr>
          <p:cNvGrpSpPr>
            <a:grpSpLocks/>
          </p:cNvGrpSpPr>
          <p:nvPr/>
        </p:nvGrpSpPr>
        <p:grpSpPr bwMode="auto">
          <a:xfrm>
            <a:off x="684213" y="2060575"/>
            <a:ext cx="7794625" cy="525463"/>
            <a:chOff x="521" y="412"/>
            <a:chExt cx="4910" cy="331"/>
          </a:xfrm>
        </p:grpSpPr>
        <p:sp>
          <p:nvSpPr>
            <p:cNvPr id="69643" name="Text Box 3">
              <a:extLst>
                <a:ext uri="{FF2B5EF4-FFF2-40B4-BE49-F238E27FC236}">
                  <a16:creationId xmlns:a16="http://schemas.microsoft.com/office/drawing/2014/main" id="{2E70F279-A56A-4CE0-A7DC-5669A44B980A}"/>
                </a:ext>
              </a:extLst>
            </p:cNvPr>
            <p:cNvSpPr txBox="1">
              <a:spLocks noChangeArrowheads="1"/>
            </p:cNvSpPr>
            <p:nvPr/>
          </p:nvSpPr>
          <p:spPr bwMode="auto">
            <a:xfrm>
              <a:off x="521" y="412"/>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0000E1"/>
                  </a:solidFill>
                  <a:latin typeface="宋体" panose="02010600030101010101" pitchFamily="2" charset="-122"/>
                </a:rPr>
                <a:t>例</a:t>
              </a:r>
              <a:r>
                <a:rPr lang="en-US" altLang="zh-CN" sz="2400">
                  <a:solidFill>
                    <a:srgbClr val="0000E1"/>
                  </a:solidFill>
                  <a:latin typeface="Verdana" panose="020B0604030504040204" pitchFamily="34" charset="0"/>
                  <a:ea typeface="GulimChe" panose="020B0609000101010101" pitchFamily="49" charset="-127"/>
                </a:rPr>
                <a:t> </a:t>
              </a:r>
            </a:p>
          </p:txBody>
        </p:sp>
        <p:graphicFrame>
          <p:nvGraphicFramePr>
            <p:cNvPr id="69644" name="Object 4">
              <a:extLst>
                <a:ext uri="{FF2B5EF4-FFF2-40B4-BE49-F238E27FC236}">
                  <a16:creationId xmlns:a16="http://schemas.microsoft.com/office/drawing/2014/main" id="{06C5DF70-CA81-4686-AB00-D46F86968947}"/>
                </a:ext>
              </a:extLst>
            </p:cNvPr>
            <p:cNvGraphicFramePr>
              <a:graphicFrameLocks noChangeAspect="1"/>
            </p:cNvGraphicFramePr>
            <p:nvPr/>
          </p:nvGraphicFramePr>
          <p:xfrm>
            <a:off x="991" y="431"/>
            <a:ext cx="4440" cy="312"/>
          </p:xfrm>
          <a:graphic>
            <a:graphicData uri="http://schemas.openxmlformats.org/presentationml/2006/ole">
              <mc:AlternateContent xmlns:mc="http://schemas.openxmlformats.org/markup-compatibility/2006">
                <mc:Choice xmlns:v="urn:schemas-microsoft-com:vml" Requires="v">
                  <p:oleObj spid="_x0000_s69734" name="Equation" r:id="rId3" imgW="7048500" imgH="495300" progId="Equation.DSMT4">
                    <p:embed/>
                  </p:oleObj>
                </mc:Choice>
                <mc:Fallback>
                  <p:oleObj name="Equation" r:id="rId3" imgW="7048500" imgH="495300" progId="Equation.DSMT4">
                    <p:embed/>
                    <p:pic>
                      <p:nvPicPr>
                        <p:cNvPr id="69644" name="Object 4">
                          <a:extLst>
                            <a:ext uri="{FF2B5EF4-FFF2-40B4-BE49-F238E27FC236}">
                              <a16:creationId xmlns:a16="http://schemas.microsoft.com/office/drawing/2014/main" id="{06C5DF70-CA81-4686-AB00-D46F86968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 y="431"/>
                          <a:ext cx="444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635" name="Group 5">
            <a:extLst>
              <a:ext uri="{FF2B5EF4-FFF2-40B4-BE49-F238E27FC236}">
                <a16:creationId xmlns:a16="http://schemas.microsoft.com/office/drawing/2014/main" id="{F51E8A04-0716-47B5-A176-07B07DA04FF1}"/>
              </a:ext>
            </a:extLst>
          </p:cNvPr>
          <p:cNvGrpSpPr>
            <a:grpSpLocks/>
          </p:cNvGrpSpPr>
          <p:nvPr/>
        </p:nvGrpSpPr>
        <p:grpSpPr bwMode="auto">
          <a:xfrm>
            <a:off x="688975" y="2800350"/>
            <a:ext cx="7581900" cy="511175"/>
            <a:chOff x="524" y="878"/>
            <a:chExt cx="4776" cy="322"/>
          </a:xfrm>
        </p:grpSpPr>
        <p:graphicFrame>
          <p:nvGraphicFramePr>
            <p:cNvPr id="69641" name="Object 6">
              <a:extLst>
                <a:ext uri="{FF2B5EF4-FFF2-40B4-BE49-F238E27FC236}">
                  <a16:creationId xmlns:a16="http://schemas.microsoft.com/office/drawing/2014/main" id="{3FC65BC1-72F4-4F74-BAFD-6A7A25FFB371}"/>
                </a:ext>
              </a:extLst>
            </p:cNvPr>
            <p:cNvGraphicFramePr>
              <a:graphicFrameLocks noChangeAspect="1"/>
            </p:cNvGraphicFramePr>
            <p:nvPr/>
          </p:nvGraphicFramePr>
          <p:xfrm>
            <a:off x="924" y="896"/>
            <a:ext cx="4376" cy="304"/>
          </p:xfrm>
          <a:graphic>
            <a:graphicData uri="http://schemas.openxmlformats.org/presentationml/2006/ole">
              <mc:AlternateContent xmlns:mc="http://schemas.openxmlformats.org/markup-compatibility/2006">
                <mc:Choice xmlns:v="urn:schemas-microsoft-com:vml" Requires="v">
                  <p:oleObj spid="_x0000_s69735" name="Equation" r:id="rId5" imgW="6946900" imgH="482600" progId="Equation.DSMT4">
                    <p:embed/>
                  </p:oleObj>
                </mc:Choice>
                <mc:Fallback>
                  <p:oleObj name="Equation" r:id="rId5" imgW="6946900" imgH="482600" progId="Equation.DSMT4">
                    <p:embed/>
                    <p:pic>
                      <p:nvPicPr>
                        <p:cNvPr id="69641" name="Object 6">
                          <a:extLst>
                            <a:ext uri="{FF2B5EF4-FFF2-40B4-BE49-F238E27FC236}">
                              <a16:creationId xmlns:a16="http://schemas.microsoft.com/office/drawing/2014/main" id="{3FC65BC1-72F4-4F74-BAFD-6A7A25FFB3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 y="896"/>
                          <a:ext cx="4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2" name="Text Box 7">
              <a:extLst>
                <a:ext uri="{FF2B5EF4-FFF2-40B4-BE49-F238E27FC236}">
                  <a16:creationId xmlns:a16="http://schemas.microsoft.com/office/drawing/2014/main" id="{C7F4EB98-DE28-4C07-B698-37E0A0AC848D}"/>
                </a:ext>
              </a:extLst>
            </p:cNvPr>
            <p:cNvSpPr txBox="1">
              <a:spLocks noChangeArrowheads="1"/>
            </p:cNvSpPr>
            <p:nvPr/>
          </p:nvSpPr>
          <p:spPr bwMode="auto">
            <a:xfrm>
              <a:off x="524" y="878"/>
              <a:ext cx="4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0000E1"/>
                  </a:solidFill>
                  <a:latin typeface="宋体" panose="02010600030101010101" pitchFamily="2" charset="-122"/>
                </a:rPr>
                <a:t>解</a:t>
              </a:r>
              <a:endParaRPr lang="zh-CN" altLang="en-US" sz="2400">
                <a:solidFill>
                  <a:srgbClr val="0000E1"/>
                </a:solidFill>
                <a:latin typeface="Verdana" panose="020B0604030504040204" pitchFamily="34" charset="0"/>
                <a:ea typeface="GulimChe" panose="020B0609000101010101" pitchFamily="49" charset="-127"/>
              </a:endParaRPr>
            </a:p>
          </p:txBody>
        </p:sp>
      </p:grpSp>
      <p:grpSp>
        <p:nvGrpSpPr>
          <p:cNvPr id="69636" name="Group 8">
            <a:extLst>
              <a:ext uri="{FF2B5EF4-FFF2-40B4-BE49-F238E27FC236}">
                <a16:creationId xmlns:a16="http://schemas.microsoft.com/office/drawing/2014/main" id="{EFB28999-3989-49C8-981C-CF06FBDB6F73}"/>
              </a:ext>
            </a:extLst>
          </p:cNvPr>
          <p:cNvGrpSpPr>
            <a:grpSpLocks/>
          </p:cNvGrpSpPr>
          <p:nvPr/>
        </p:nvGrpSpPr>
        <p:grpSpPr bwMode="auto">
          <a:xfrm>
            <a:off x="704850" y="4043363"/>
            <a:ext cx="7843838" cy="517525"/>
            <a:chOff x="534" y="1688"/>
            <a:chExt cx="4941" cy="326"/>
          </a:xfrm>
        </p:grpSpPr>
        <p:sp>
          <p:nvSpPr>
            <p:cNvPr id="69639" name="Rectangle 9">
              <a:extLst>
                <a:ext uri="{FF2B5EF4-FFF2-40B4-BE49-F238E27FC236}">
                  <a16:creationId xmlns:a16="http://schemas.microsoft.com/office/drawing/2014/main" id="{45C7E549-74CB-4C4A-ABE9-D6B0C499072E}"/>
                </a:ext>
              </a:extLst>
            </p:cNvPr>
            <p:cNvSpPr>
              <a:spLocks noChangeArrowheads="1"/>
            </p:cNvSpPr>
            <p:nvPr/>
          </p:nvSpPr>
          <p:spPr bwMode="auto">
            <a:xfrm>
              <a:off x="534" y="1688"/>
              <a:ext cx="494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40000"/>
                </a:lnSpc>
              </a:pPr>
              <a:r>
                <a:rPr lang="en-US" altLang="zh-CN" sz="2400" b="1" i="1">
                  <a:solidFill>
                    <a:srgbClr val="000000"/>
                  </a:solidFill>
                  <a:latin typeface="Verdana" panose="020B0604030504040204" pitchFamily="34" charset="0"/>
                  <a:ea typeface="华文新魏" panose="02010800040101010101" pitchFamily="2" charset="-122"/>
                </a:rPr>
                <a:t> </a:t>
              </a:r>
              <a:r>
                <a:rPr lang="zh-CN" altLang="en-US" sz="2400" b="1">
                  <a:solidFill>
                    <a:srgbClr val="000000"/>
                  </a:solidFill>
                  <a:latin typeface="Verdana" panose="020B0604030504040204" pitchFamily="34" charset="0"/>
                </a:rPr>
                <a:t>因此</a:t>
              </a:r>
              <a:r>
                <a:rPr lang="en-US" altLang="zh-CN" sz="2400" b="1">
                  <a:solidFill>
                    <a:srgbClr val="000000"/>
                  </a:solidFill>
                  <a:latin typeface="Verdana" panose="020B0604030504040204" pitchFamily="34" charset="0"/>
                </a:rPr>
                <a:t>, </a:t>
              </a:r>
              <a:r>
                <a:rPr lang="zh-CN" altLang="en-US" sz="2400" b="1">
                  <a:solidFill>
                    <a:srgbClr val="000000"/>
                  </a:solidFill>
                  <a:latin typeface="Verdana" panose="020B0604030504040204" pitchFamily="34" charset="0"/>
                </a:rPr>
                <a:t>对于多项式 </a:t>
              </a:r>
              <a:r>
                <a:rPr lang="en-US" altLang="zh-CN" sz="2400" b="1" i="1">
                  <a:solidFill>
                    <a:srgbClr val="000000"/>
                  </a:solidFill>
                  <a:latin typeface="Verdana" panose="020B0604030504040204" pitchFamily="34" charset="0"/>
                </a:rPr>
                <a:t>f </a:t>
              </a:r>
              <a:r>
                <a:rPr lang="zh-CN" altLang="en-US" sz="2400" b="1">
                  <a:solidFill>
                    <a:srgbClr val="000000"/>
                  </a:solidFill>
                  <a:latin typeface="Verdana" panose="020B0604030504040204" pitchFamily="34" charset="0"/>
                </a:rPr>
                <a:t>而言</a:t>
              </a:r>
              <a:r>
                <a:rPr lang="en-US" altLang="zh-CN" sz="2400" b="1">
                  <a:solidFill>
                    <a:srgbClr val="000000"/>
                  </a:solidFill>
                  <a:latin typeface="Verdana" panose="020B0604030504040204" pitchFamily="34" charset="0"/>
                </a:rPr>
                <a:t>,     </a:t>
              </a:r>
              <a:r>
                <a:rPr lang="zh-CN" altLang="en-US" sz="2400" b="1">
                  <a:solidFill>
                    <a:srgbClr val="000000"/>
                  </a:solidFill>
                  <a:latin typeface="宋体" panose="02010600030101010101" pitchFamily="2" charset="-122"/>
                </a:rPr>
                <a:t>总是比</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f  </a:t>
              </a:r>
              <a:r>
                <a:rPr lang="zh-CN" altLang="en-US" sz="2400" b="1">
                  <a:solidFill>
                    <a:srgbClr val="000000"/>
                  </a:solidFill>
                  <a:latin typeface="宋体" panose="02010600030101010101" pitchFamily="2" charset="-122"/>
                </a:rPr>
                <a:t>低一个幂次</a:t>
              </a:r>
              <a:r>
                <a:rPr lang="en-US" altLang="zh-CN" sz="2400" b="1">
                  <a:solidFill>
                    <a:srgbClr val="000000"/>
                  </a:solidFill>
                  <a:latin typeface="宋体" panose="02010600030101010101" pitchFamily="2" charset="-122"/>
                </a:rPr>
                <a:t>.</a:t>
              </a:r>
            </a:p>
          </p:txBody>
        </p:sp>
        <p:graphicFrame>
          <p:nvGraphicFramePr>
            <p:cNvPr id="69640" name="Object 10">
              <a:extLst>
                <a:ext uri="{FF2B5EF4-FFF2-40B4-BE49-F238E27FC236}">
                  <a16:creationId xmlns:a16="http://schemas.microsoft.com/office/drawing/2014/main" id="{9516A6A1-D277-4D9E-9F1A-5AC563DBC2A0}"/>
                </a:ext>
              </a:extLst>
            </p:cNvPr>
            <p:cNvGraphicFramePr>
              <a:graphicFrameLocks noChangeAspect="1"/>
            </p:cNvGraphicFramePr>
            <p:nvPr/>
          </p:nvGraphicFramePr>
          <p:xfrm>
            <a:off x="2835" y="1738"/>
            <a:ext cx="248" cy="256"/>
          </p:xfrm>
          <a:graphic>
            <a:graphicData uri="http://schemas.openxmlformats.org/presentationml/2006/ole">
              <mc:AlternateContent xmlns:mc="http://schemas.openxmlformats.org/markup-compatibility/2006">
                <mc:Choice xmlns:v="urn:schemas-microsoft-com:vml" Requires="v">
                  <p:oleObj spid="_x0000_s69736" name="Equation" r:id="rId7" imgW="393359" imgH="406048" progId="Equation.DSMT4">
                    <p:embed/>
                  </p:oleObj>
                </mc:Choice>
                <mc:Fallback>
                  <p:oleObj name="Equation" r:id="rId7" imgW="393359" imgH="406048" progId="Equation.DSMT4">
                    <p:embed/>
                    <p:pic>
                      <p:nvPicPr>
                        <p:cNvPr id="69640" name="Object 10">
                          <a:extLst>
                            <a:ext uri="{FF2B5EF4-FFF2-40B4-BE49-F238E27FC236}">
                              <a16:creationId xmlns:a16="http://schemas.microsoft.com/office/drawing/2014/main" id="{9516A6A1-D277-4D9E-9F1A-5AC563DBC2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 y="1738"/>
                          <a:ext cx="24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637" name="Rectangle 15">
            <a:extLst>
              <a:ext uri="{FF2B5EF4-FFF2-40B4-BE49-F238E27FC236}">
                <a16:creationId xmlns:a16="http://schemas.microsoft.com/office/drawing/2014/main" id="{9A8EE605-93AA-47FE-A317-9C915DD1C384}"/>
              </a:ext>
            </a:extLst>
          </p:cNvPr>
          <p:cNvSpPr>
            <a:spLocks noChangeArrowheads="1"/>
          </p:cNvSpPr>
          <p:nvPr/>
        </p:nvSpPr>
        <p:spPr bwMode="auto">
          <a:xfrm>
            <a:off x="619125" y="4759325"/>
            <a:ext cx="2905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a:solidFill>
                  <a:srgbClr val="000000"/>
                </a:solidFill>
                <a:latin typeface="Verdana" panose="020B0604030504040204" pitchFamily="34" charset="0"/>
              </a:rPr>
              <a:t> </a:t>
            </a:r>
            <a:endParaRPr lang="en-US" altLang="zh-CN" sz="2400" b="1">
              <a:solidFill>
                <a:srgbClr val="000000"/>
              </a:solidFill>
              <a:latin typeface="宋体" panose="02010600030101010101" pitchFamily="2" charset="-122"/>
            </a:endParaRPr>
          </a:p>
        </p:txBody>
      </p:sp>
      <p:graphicFrame>
        <p:nvGraphicFramePr>
          <p:cNvPr id="69638" name="Object 16">
            <a:extLst>
              <a:ext uri="{FF2B5EF4-FFF2-40B4-BE49-F238E27FC236}">
                <a16:creationId xmlns:a16="http://schemas.microsoft.com/office/drawing/2014/main" id="{7D5E6F92-8957-4289-A39A-DE6D67636059}"/>
              </a:ext>
            </a:extLst>
          </p:cNvPr>
          <p:cNvGraphicFramePr>
            <a:graphicFrameLocks noChangeAspect="1"/>
          </p:cNvGraphicFramePr>
          <p:nvPr/>
        </p:nvGraphicFramePr>
        <p:xfrm>
          <a:off x="2219325" y="3514725"/>
          <a:ext cx="5181600" cy="482600"/>
        </p:xfrm>
        <a:graphic>
          <a:graphicData uri="http://schemas.openxmlformats.org/presentationml/2006/ole">
            <mc:AlternateContent xmlns:mc="http://schemas.openxmlformats.org/markup-compatibility/2006">
              <mc:Choice xmlns:v="urn:schemas-microsoft-com:vml" Requires="v">
                <p:oleObj spid="_x0000_s69737" name="Equation" r:id="rId9" imgW="5181600" imgH="482600" progId="Equation.DSMT4">
                  <p:embed/>
                </p:oleObj>
              </mc:Choice>
              <mc:Fallback>
                <p:oleObj name="Equation" r:id="rId9" imgW="5181600" imgH="482600" progId="Equation.DSMT4">
                  <p:embed/>
                  <p:pic>
                    <p:nvPicPr>
                      <p:cNvPr id="69638" name="Object 16">
                        <a:extLst>
                          <a:ext uri="{FF2B5EF4-FFF2-40B4-BE49-F238E27FC236}">
                            <a16:creationId xmlns:a16="http://schemas.microsoft.com/office/drawing/2014/main" id="{7D5E6F92-8957-4289-A39A-DE6D676360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9325" y="3514725"/>
                        <a:ext cx="5181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0477058"/>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2">
            <a:extLst>
              <a:ext uri="{FF2B5EF4-FFF2-40B4-BE49-F238E27FC236}">
                <a16:creationId xmlns:a16="http://schemas.microsoft.com/office/drawing/2014/main" id="{9351F5B6-CD06-4246-BD19-9A9248757CDC}"/>
              </a:ext>
            </a:extLst>
          </p:cNvPr>
          <p:cNvGraphicFramePr>
            <a:graphicFrameLocks noChangeAspect="1"/>
          </p:cNvGraphicFramePr>
          <p:nvPr/>
        </p:nvGraphicFramePr>
        <p:xfrm>
          <a:off x="1416050" y="3457575"/>
          <a:ext cx="7023100" cy="1346200"/>
        </p:xfrm>
        <a:graphic>
          <a:graphicData uri="http://schemas.openxmlformats.org/presentationml/2006/ole">
            <mc:AlternateContent xmlns:mc="http://schemas.openxmlformats.org/markup-compatibility/2006">
              <mc:Choice xmlns:v="urn:schemas-microsoft-com:vml" Requires="v">
                <p:oleObj spid="_x0000_s70758" name="Equation" r:id="rId3" imgW="7023100" imgH="1346200" progId="Equation.DSMT4">
                  <p:embed/>
                </p:oleObj>
              </mc:Choice>
              <mc:Fallback>
                <p:oleObj name="Equation" r:id="rId3" imgW="7023100" imgH="1346200" progId="Equation.DSMT4">
                  <p:embed/>
                  <p:pic>
                    <p:nvPicPr>
                      <p:cNvPr id="70658" name="Object 2">
                        <a:extLst>
                          <a:ext uri="{FF2B5EF4-FFF2-40B4-BE49-F238E27FC236}">
                            <a16:creationId xmlns:a16="http://schemas.microsoft.com/office/drawing/2014/main" id="{9351F5B6-CD06-4246-BD19-9A9248757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3457575"/>
                        <a:ext cx="70231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659" name="Group 3">
            <a:extLst>
              <a:ext uri="{FF2B5EF4-FFF2-40B4-BE49-F238E27FC236}">
                <a16:creationId xmlns:a16="http://schemas.microsoft.com/office/drawing/2014/main" id="{1916E75D-9CC7-4A8B-AFDD-AC290D51C255}"/>
              </a:ext>
            </a:extLst>
          </p:cNvPr>
          <p:cNvGrpSpPr>
            <a:grpSpLocks/>
          </p:cNvGrpSpPr>
          <p:nvPr/>
        </p:nvGrpSpPr>
        <p:grpSpPr bwMode="auto">
          <a:xfrm>
            <a:off x="479425" y="2370138"/>
            <a:ext cx="5872163" cy="914400"/>
            <a:chOff x="476" y="2083"/>
            <a:chExt cx="3699" cy="576"/>
          </a:xfrm>
        </p:grpSpPr>
        <p:sp>
          <p:nvSpPr>
            <p:cNvPr id="70664" name="Rectangle 4">
              <a:extLst>
                <a:ext uri="{FF2B5EF4-FFF2-40B4-BE49-F238E27FC236}">
                  <a16:creationId xmlns:a16="http://schemas.microsoft.com/office/drawing/2014/main" id="{537D6D0D-8732-4AD5-9745-52D4BA4B6F5C}"/>
                </a:ext>
              </a:extLst>
            </p:cNvPr>
            <p:cNvSpPr>
              <a:spLocks noChangeArrowheads="1"/>
            </p:cNvSpPr>
            <p:nvPr/>
          </p:nvSpPr>
          <p:spPr bwMode="auto">
            <a:xfrm>
              <a:off x="2002" y="2192"/>
              <a:ext cx="21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在点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0 </a:t>
              </a:r>
              <a:r>
                <a:rPr lang="zh-CN" altLang="en-US" sz="2400" b="1">
                  <a:solidFill>
                    <a:srgbClr val="000000"/>
                  </a:solidFill>
                  <a:latin typeface="宋体" panose="02010600030101010101" pitchFamily="2" charset="-122"/>
                </a:rPr>
                <a:t>也可导</a:t>
              </a:r>
              <a:r>
                <a:rPr lang="zh-CN" altLang="en-US" sz="2400" b="1">
                  <a:solidFill>
                    <a:srgbClr val="000000"/>
                  </a:solidFill>
                  <a:latin typeface="Verdana" panose="020B0604030504040204" pitchFamily="34" charset="0"/>
                </a:rPr>
                <a:t>，</a:t>
              </a:r>
              <a:r>
                <a:rPr lang="zh-CN" altLang="en-US" sz="2400" b="1">
                  <a:solidFill>
                    <a:srgbClr val="000000"/>
                  </a:solidFill>
                  <a:latin typeface="宋体" panose="02010600030101010101" pitchFamily="2" charset="-122"/>
                </a:rPr>
                <a:t>且</a:t>
              </a:r>
            </a:p>
          </p:txBody>
        </p:sp>
        <p:graphicFrame>
          <p:nvGraphicFramePr>
            <p:cNvPr id="70665" name="Object 5">
              <a:extLst>
                <a:ext uri="{FF2B5EF4-FFF2-40B4-BE49-F238E27FC236}">
                  <a16:creationId xmlns:a16="http://schemas.microsoft.com/office/drawing/2014/main" id="{A6CCC31A-E4CE-4404-8CC6-BF193302A1A3}"/>
                </a:ext>
              </a:extLst>
            </p:cNvPr>
            <p:cNvGraphicFramePr>
              <a:graphicFrameLocks noChangeAspect="1"/>
            </p:cNvGraphicFramePr>
            <p:nvPr/>
          </p:nvGraphicFramePr>
          <p:xfrm>
            <a:off x="476" y="2083"/>
            <a:ext cx="1544" cy="576"/>
          </p:xfrm>
          <a:graphic>
            <a:graphicData uri="http://schemas.openxmlformats.org/presentationml/2006/ole">
              <mc:AlternateContent xmlns:mc="http://schemas.openxmlformats.org/markup-compatibility/2006">
                <mc:Choice xmlns:v="urn:schemas-microsoft-com:vml" Requires="v">
                  <p:oleObj spid="_x0000_s70759" name="Equation" r:id="rId5" imgW="2451100" imgH="914400" progId="Equation.DSMT4">
                    <p:embed/>
                  </p:oleObj>
                </mc:Choice>
                <mc:Fallback>
                  <p:oleObj name="Equation" r:id="rId5" imgW="2451100" imgH="914400" progId="Equation.DSMT4">
                    <p:embed/>
                    <p:pic>
                      <p:nvPicPr>
                        <p:cNvPr id="70665" name="Object 5">
                          <a:extLst>
                            <a:ext uri="{FF2B5EF4-FFF2-40B4-BE49-F238E27FC236}">
                              <a16:creationId xmlns:a16="http://schemas.microsoft.com/office/drawing/2014/main" id="{A6CCC31A-E4CE-4404-8CC6-BF193302A1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2083"/>
                          <a:ext cx="1544"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660" name="Group 6">
            <a:extLst>
              <a:ext uri="{FF2B5EF4-FFF2-40B4-BE49-F238E27FC236}">
                <a16:creationId xmlns:a16="http://schemas.microsoft.com/office/drawing/2014/main" id="{2097C52E-6729-4555-A6CE-EE9A29C6144A}"/>
              </a:ext>
            </a:extLst>
          </p:cNvPr>
          <p:cNvGrpSpPr>
            <a:grpSpLocks/>
          </p:cNvGrpSpPr>
          <p:nvPr/>
        </p:nvGrpSpPr>
        <p:grpSpPr bwMode="auto">
          <a:xfrm>
            <a:off x="539750" y="1700213"/>
            <a:ext cx="7654925" cy="476250"/>
            <a:chOff x="514" y="1661"/>
            <a:chExt cx="4822" cy="300"/>
          </a:xfrm>
        </p:grpSpPr>
        <p:sp>
          <p:nvSpPr>
            <p:cNvPr id="70661" name="Text Box 7">
              <a:extLst>
                <a:ext uri="{FF2B5EF4-FFF2-40B4-BE49-F238E27FC236}">
                  <a16:creationId xmlns:a16="http://schemas.microsoft.com/office/drawing/2014/main" id="{AE77AF2F-B148-42F1-8FB5-7F835572B62A}"/>
                </a:ext>
              </a:extLst>
            </p:cNvPr>
            <p:cNvSpPr txBox="1">
              <a:spLocks noChangeArrowheads="1"/>
            </p:cNvSpPr>
            <p:nvPr/>
          </p:nvSpPr>
          <p:spPr bwMode="auto">
            <a:xfrm>
              <a:off x="514" y="1661"/>
              <a:ext cx="40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E10000"/>
                  </a:solidFill>
                  <a:latin typeface="宋体" panose="02010600030101010101" pitchFamily="2" charset="-122"/>
                </a:rPr>
                <a:t>定理</a:t>
              </a:r>
              <a:r>
                <a:rPr lang="en-US" altLang="zh-CN" sz="2400" b="1">
                  <a:solidFill>
                    <a:srgbClr val="E10000"/>
                  </a:solidFill>
                  <a:latin typeface="Verdana" panose="020B0604030504040204" pitchFamily="34" charset="0"/>
                </a:rPr>
                <a:t>5.7  </a:t>
              </a:r>
              <a:r>
                <a:rPr lang="zh-CN" altLang="en-US" sz="2400" b="1">
                  <a:solidFill>
                    <a:srgbClr val="000000"/>
                  </a:solidFill>
                  <a:latin typeface="宋体" panose="02010600030101010101" pitchFamily="2" charset="-122"/>
                </a:rPr>
                <a:t>若函数          </a:t>
              </a:r>
              <a:r>
                <a:rPr lang="zh-CN" altLang="en-US" sz="2400" b="1">
                  <a:solidFill>
                    <a:srgbClr val="000000"/>
                  </a:solidFill>
                  <a:latin typeface="Verdana" panose="020B0604030504040204" pitchFamily="34" charset="0"/>
                </a:rPr>
                <a:t> </a:t>
              </a:r>
              <a:r>
                <a:rPr lang="zh-CN" altLang="en-US" sz="2400" b="1">
                  <a:solidFill>
                    <a:srgbClr val="000000"/>
                  </a:solidFill>
                  <a:latin typeface="宋体" panose="02010600030101010101" pitchFamily="2" charset="-122"/>
                </a:rPr>
                <a:t>在点</a:t>
              </a:r>
              <a:r>
                <a:rPr lang="zh-CN" altLang="en-US" sz="2400" b="1">
                  <a:solidFill>
                    <a:srgbClr val="000000"/>
                  </a:solidFill>
                  <a:latin typeface="Verdana" panose="020B0604030504040204" pitchFamily="34" charset="0"/>
                </a:rPr>
                <a:t> </a:t>
              </a:r>
              <a:r>
                <a:rPr lang="en-US" altLang="zh-CN" sz="2400" b="1" i="1">
                  <a:solidFill>
                    <a:srgbClr val="000000"/>
                  </a:solidFill>
                  <a:latin typeface="Verdana" panose="020B0604030504040204" pitchFamily="34" charset="0"/>
                  <a:ea typeface="华文新魏" panose="02010800040101010101" pitchFamily="2" charset="-122"/>
                </a:rPr>
                <a:t>x</a:t>
              </a:r>
              <a:r>
                <a:rPr lang="en-US" altLang="zh-CN" sz="2400" b="1" baseline="-25000">
                  <a:solidFill>
                    <a:srgbClr val="000000"/>
                  </a:solidFill>
                  <a:latin typeface="Verdana" panose="020B0604030504040204" pitchFamily="34" charset="0"/>
                  <a:ea typeface="华文新魏" panose="02010800040101010101" pitchFamily="2" charset="-122"/>
                </a:rPr>
                <a:t>0 </a:t>
              </a:r>
              <a:r>
                <a:rPr lang="zh-CN" altLang="en-US" sz="2400" b="1">
                  <a:solidFill>
                    <a:srgbClr val="000000"/>
                  </a:solidFill>
                  <a:latin typeface="宋体" panose="02010600030101010101" pitchFamily="2" charset="-122"/>
                </a:rPr>
                <a:t>可导</a:t>
              </a:r>
              <a:r>
                <a:rPr lang="en-US" altLang="zh-CN" sz="2400" b="1">
                  <a:solidFill>
                    <a:srgbClr val="000000"/>
                  </a:solidFill>
                  <a:latin typeface="宋体" panose="02010600030101010101" pitchFamily="2" charset="-122"/>
                </a:rPr>
                <a:t>,</a:t>
              </a:r>
              <a:endParaRPr lang="en-US" altLang="zh-CN" sz="2400" b="1" baseline="-25000">
                <a:solidFill>
                  <a:srgbClr val="000000"/>
                </a:solidFill>
                <a:latin typeface="Verdana" panose="020B0604030504040204" pitchFamily="34" charset="0"/>
              </a:endParaRPr>
            </a:p>
          </p:txBody>
        </p:sp>
        <p:graphicFrame>
          <p:nvGraphicFramePr>
            <p:cNvPr id="70662" name="Object 8">
              <a:extLst>
                <a:ext uri="{FF2B5EF4-FFF2-40B4-BE49-F238E27FC236}">
                  <a16:creationId xmlns:a16="http://schemas.microsoft.com/office/drawing/2014/main" id="{84AFD3E1-0C53-478F-8223-7106E44EE5E7}"/>
                </a:ext>
              </a:extLst>
            </p:cNvPr>
            <p:cNvGraphicFramePr>
              <a:graphicFrameLocks noChangeAspect="1"/>
            </p:cNvGraphicFramePr>
            <p:nvPr/>
          </p:nvGraphicFramePr>
          <p:xfrm>
            <a:off x="2038" y="1689"/>
            <a:ext cx="928" cy="248"/>
          </p:xfrm>
          <a:graphic>
            <a:graphicData uri="http://schemas.openxmlformats.org/presentationml/2006/ole">
              <mc:AlternateContent xmlns:mc="http://schemas.openxmlformats.org/markup-compatibility/2006">
                <mc:Choice xmlns:v="urn:schemas-microsoft-com:vml" Requires="v">
                  <p:oleObj spid="_x0000_s70760" name="Equation" r:id="rId7" imgW="1473200" imgH="393700" progId="Equation.DSMT4">
                    <p:embed/>
                  </p:oleObj>
                </mc:Choice>
                <mc:Fallback>
                  <p:oleObj name="Equation" r:id="rId7" imgW="1473200" imgH="393700" progId="Equation.DSMT4">
                    <p:embed/>
                    <p:pic>
                      <p:nvPicPr>
                        <p:cNvPr id="70662" name="Object 8">
                          <a:extLst>
                            <a:ext uri="{FF2B5EF4-FFF2-40B4-BE49-F238E27FC236}">
                              <a16:creationId xmlns:a16="http://schemas.microsoft.com/office/drawing/2014/main" id="{84AFD3E1-0C53-478F-8223-7106E44EE5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8" y="1689"/>
                          <a:ext cx="9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9">
              <a:extLst>
                <a:ext uri="{FF2B5EF4-FFF2-40B4-BE49-F238E27FC236}">
                  <a16:creationId xmlns:a16="http://schemas.microsoft.com/office/drawing/2014/main" id="{DB76502D-5E71-436B-BB76-F654CA0384CE}"/>
                </a:ext>
              </a:extLst>
            </p:cNvPr>
            <p:cNvGraphicFramePr>
              <a:graphicFrameLocks noChangeAspect="1"/>
            </p:cNvGraphicFramePr>
            <p:nvPr/>
          </p:nvGraphicFramePr>
          <p:xfrm>
            <a:off x="4312" y="1689"/>
            <a:ext cx="1024" cy="272"/>
          </p:xfrm>
          <a:graphic>
            <a:graphicData uri="http://schemas.openxmlformats.org/presentationml/2006/ole">
              <mc:AlternateContent xmlns:mc="http://schemas.openxmlformats.org/markup-compatibility/2006">
                <mc:Choice xmlns:v="urn:schemas-microsoft-com:vml" Requires="v">
                  <p:oleObj spid="_x0000_s70761" name="Equation" r:id="rId9" imgW="1625600" imgH="431800" progId="Equation.DSMT4">
                    <p:embed/>
                  </p:oleObj>
                </mc:Choice>
                <mc:Fallback>
                  <p:oleObj name="Equation" r:id="rId9" imgW="1625600" imgH="431800" progId="Equation.DSMT4">
                    <p:embed/>
                    <p:pic>
                      <p:nvPicPr>
                        <p:cNvPr id="70663" name="Object 9">
                          <a:extLst>
                            <a:ext uri="{FF2B5EF4-FFF2-40B4-BE49-F238E27FC236}">
                              <a16:creationId xmlns:a16="http://schemas.microsoft.com/office/drawing/2014/main" id="{DB76502D-5E71-436B-BB76-F654CA0384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2" y="1689"/>
                          <a:ext cx="10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56001879"/>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a:extLst>
              <a:ext uri="{FF2B5EF4-FFF2-40B4-BE49-F238E27FC236}">
                <a16:creationId xmlns:a16="http://schemas.microsoft.com/office/drawing/2014/main" id="{9BB245D7-D3B1-4A97-99C5-1745E7D8D5C3}"/>
              </a:ext>
            </a:extLst>
          </p:cNvPr>
          <p:cNvGrpSpPr>
            <a:grpSpLocks/>
          </p:cNvGrpSpPr>
          <p:nvPr/>
        </p:nvGrpSpPr>
        <p:grpSpPr bwMode="auto">
          <a:xfrm>
            <a:off x="539750" y="1628775"/>
            <a:ext cx="7664450" cy="527050"/>
            <a:chOff x="521" y="799"/>
            <a:chExt cx="4828" cy="332"/>
          </a:xfrm>
        </p:grpSpPr>
        <p:sp>
          <p:nvSpPr>
            <p:cNvPr id="73737" name="Text Box 3">
              <a:extLst>
                <a:ext uri="{FF2B5EF4-FFF2-40B4-BE49-F238E27FC236}">
                  <a16:creationId xmlns:a16="http://schemas.microsoft.com/office/drawing/2014/main" id="{4B79E804-FE7F-4AF5-BCE3-BC2B95D57287}"/>
                </a:ext>
              </a:extLst>
            </p:cNvPr>
            <p:cNvSpPr txBox="1">
              <a:spLocks noChangeArrowheads="1"/>
            </p:cNvSpPr>
            <p:nvPr/>
          </p:nvSpPr>
          <p:spPr bwMode="auto">
            <a:xfrm>
              <a:off x="521" y="799"/>
              <a:ext cx="12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solidFill>
                    <a:srgbClr val="E10000"/>
                  </a:solidFill>
                  <a:latin typeface="宋体" panose="02010600030101010101" pitchFamily="2" charset="-122"/>
                </a:rPr>
                <a:t>定理</a:t>
              </a:r>
              <a:r>
                <a:rPr lang="zh-CN" altLang="en-US" sz="2800" b="1">
                  <a:solidFill>
                    <a:srgbClr val="E10000"/>
                  </a:solidFill>
                  <a:latin typeface="Verdana" panose="020B0604030504040204" pitchFamily="34" charset="0"/>
                </a:rPr>
                <a:t> </a:t>
              </a:r>
              <a:r>
                <a:rPr lang="en-US" altLang="zh-CN" sz="2800" b="1">
                  <a:solidFill>
                    <a:srgbClr val="E10000"/>
                  </a:solidFill>
                  <a:latin typeface="Verdana" panose="020B0604030504040204" pitchFamily="34" charset="0"/>
                </a:rPr>
                <a:t>5.9</a:t>
              </a:r>
              <a:endParaRPr lang="en-US" altLang="zh-CN" sz="2800">
                <a:solidFill>
                  <a:srgbClr val="E10000"/>
                </a:solidFill>
                <a:latin typeface="Verdana" panose="020B0604030504040204" pitchFamily="34" charset="0"/>
                <a:ea typeface="GulimChe" panose="020B0609000101010101" pitchFamily="49" charset="-127"/>
              </a:endParaRPr>
            </a:p>
          </p:txBody>
        </p:sp>
        <p:graphicFrame>
          <p:nvGraphicFramePr>
            <p:cNvPr id="73738" name="Object 4">
              <a:extLst>
                <a:ext uri="{FF2B5EF4-FFF2-40B4-BE49-F238E27FC236}">
                  <a16:creationId xmlns:a16="http://schemas.microsoft.com/office/drawing/2014/main" id="{A3720D53-2D42-466F-98D7-BB15ABCE9B23}"/>
                </a:ext>
              </a:extLst>
            </p:cNvPr>
            <p:cNvGraphicFramePr>
              <a:graphicFrameLocks noChangeAspect="1"/>
            </p:cNvGraphicFramePr>
            <p:nvPr/>
          </p:nvGraphicFramePr>
          <p:xfrm>
            <a:off x="1573" y="851"/>
            <a:ext cx="3776" cy="280"/>
          </p:xfrm>
          <a:graphic>
            <a:graphicData uri="http://schemas.openxmlformats.org/presentationml/2006/ole">
              <mc:AlternateContent xmlns:mc="http://schemas.openxmlformats.org/markup-compatibility/2006">
                <mc:Choice xmlns:v="urn:schemas-microsoft-com:vml" Requires="v">
                  <p:oleObj spid="_x0000_s72781" name="Equation" r:id="rId3" imgW="5994400" imgH="444500" progId="Equation.DSMT4">
                    <p:embed/>
                  </p:oleObj>
                </mc:Choice>
                <mc:Fallback>
                  <p:oleObj name="Equation" r:id="rId3" imgW="5994400" imgH="444500" progId="Equation.DSMT4">
                    <p:embed/>
                    <p:pic>
                      <p:nvPicPr>
                        <p:cNvPr id="73738" name="Object 4">
                          <a:extLst>
                            <a:ext uri="{FF2B5EF4-FFF2-40B4-BE49-F238E27FC236}">
                              <a16:creationId xmlns:a16="http://schemas.microsoft.com/office/drawing/2014/main" id="{A3720D53-2D42-466F-98D7-BB15ABCE9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 y="851"/>
                          <a:ext cx="3776"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731" name="Group 5">
            <a:extLst>
              <a:ext uri="{FF2B5EF4-FFF2-40B4-BE49-F238E27FC236}">
                <a16:creationId xmlns:a16="http://schemas.microsoft.com/office/drawing/2014/main" id="{52CF9139-4B34-4BAC-A644-D878F3E3439C}"/>
              </a:ext>
            </a:extLst>
          </p:cNvPr>
          <p:cNvGrpSpPr>
            <a:grpSpLocks/>
          </p:cNvGrpSpPr>
          <p:nvPr/>
        </p:nvGrpSpPr>
        <p:grpSpPr bwMode="auto">
          <a:xfrm>
            <a:off x="677863" y="2379663"/>
            <a:ext cx="7729537" cy="485775"/>
            <a:chOff x="608" y="1272"/>
            <a:chExt cx="4869" cy="306"/>
          </a:xfrm>
        </p:grpSpPr>
        <p:graphicFrame>
          <p:nvGraphicFramePr>
            <p:cNvPr id="73735" name="Object 6">
              <a:extLst>
                <a:ext uri="{FF2B5EF4-FFF2-40B4-BE49-F238E27FC236}">
                  <a16:creationId xmlns:a16="http://schemas.microsoft.com/office/drawing/2014/main" id="{960720F7-2330-4A3C-A7DC-C1CD5E1C68C9}"/>
                </a:ext>
              </a:extLst>
            </p:cNvPr>
            <p:cNvGraphicFramePr>
              <a:graphicFrameLocks noChangeAspect="1"/>
            </p:cNvGraphicFramePr>
            <p:nvPr/>
          </p:nvGraphicFramePr>
          <p:xfrm>
            <a:off x="608" y="1298"/>
            <a:ext cx="3680" cy="280"/>
          </p:xfrm>
          <a:graphic>
            <a:graphicData uri="http://schemas.openxmlformats.org/presentationml/2006/ole">
              <mc:AlternateContent xmlns:mc="http://schemas.openxmlformats.org/markup-compatibility/2006">
                <mc:Choice xmlns:v="urn:schemas-microsoft-com:vml" Requires="v">
                  <p:oleObj spid="_x0000_s72782" name="Equation" r:id="rId5" imgW="5651500" imgH="444500" progId="Equation.DSMT4">
                    <p:embed/>
                  </p:oleObj>
                </mc:Choice>
                <mc:Fallback>
                  <p:oleObj name="Equation" r:id="rId5" imgW="5651500" imgH="444500" progId="Equation.DSMT4">
                    <p:embed/>
                    <p:pic>
                      <p:nvPicPr>
                        <p:cNvPr id="73735" name="Object 6">
                          <a:extLst>
                            <a:ext uri="{FF2B5EF4-FFF2-40B4-BE49-F238E27FC236}">
                              <a16:creationId xmlns:a16="http://schemas.microsoft.com/office/drawing/2014/main" id="{960720F7-2330-4A3C-A7DC-C1CD5E1C68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 y="1298"/>
                          <a:ext cx="368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6" name="Rectangle 7">
              <a:extLst>
                <a:ext uri="{FF2B5EF4-FFF2-40B4-BE49-F238E27FC236}">
                  <a16:creationId xmlns:a16="http://schemas.microsoft.com/office/drawing/2014/main" id="{FB130331-8986-42A5-94C6-259707290FDC}"/>
                </a:ext>
              </a:extLst>
            </p:cNvPr>
            <p:cNvSpPr>
              <a:spLocks noChangeArrowheads="1"/>
            </p:cNvSpPr>
            <p:nvPr/>
          </p:nvSpPr>
          <p:spPr bwMode="auto">
            <a:xfrm>
              <a:off x="4286" y="1272"/>
              <a:ext cx="11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solidFill>
                    <a:srgbClr val="000000"/>
                  </a:solidFill>
                  <a:latin typeface="宋体" panose="02010600030101010101" pitchFamily="2" charset="-122"/>
                </a:rPr>
                <a:t>在点</a:t>
              </a:r>
              <a:r>
                <a:rPr lang="zh-CN" altLang="en-US" sz="2800" b="1">
                  <a:solidFill>
                    <a:srgbClr val="000000"/>
                  </a:solidFill>
                  <a:latin typeface="Verdana" panose="020B0604030504040204" pitchFamily="34" charset="0"/>
                </a:rPr>
                <a:t>  </a:t>
              </a:r>
              <a:r>
                <a:rPr lang="en-US" altLang="zh-CN" sz="2800" b="1" i="1">
                  <a:solidFill>
                    <a:srgbClr val="000000"/>
                  </a:solidFill>
                  <a:latin typeface="Verdana" panose="020B0604030504040204" pitchFamily="34" charset="0"/>
                  <a:ea typeface="华文新魏" panose="02010800040101010101" pitchFamily="2" charset="-122"/>
                </a:rPr>
                <a:t>x</a:t>
              </a:r>
              <a:r>
                <a:rPr lang="en-US" altLang="zh-CN" sz="2800" b="1" baseline="-25000">
                  <a:solidFill>
                    <a:srgbClr val="000000"/>
                  </a:solidFill>
                  <a:latin typeface="Verdana" panose="020B0604030504040204" pitchFamily="34" charset="0"/>
                  <a:ea typeface="华文新魏" panose="02010800040101010101" pitchFamily="2" charset="-122"/>
                </a:rPr>
                <a:t>0  </a:t>
              </a:r>
              <a:r>
                <a:rPr lang="zh-CN" altLang="en-US" sz="2800" b="1">
                  <a:solidFill>
                    <a:srgbClr val="000000"/>
                  </a:solidFill>
                  <a:latin typeface="宋体" panose="02010600030101010101" pitchFamily="2" charset="-122"/>
                </a:rPr>
                <a:t>可</a:t>
              </a:r>
            </a:p>
          </p:txBody>
        </p:sp>
      </p:grpSp>
      <p:graphicFrame>
        <p:nvGraphicFramePr>
          <p:cNvPr id="73732" name="Object 9">
            <a:extLst>
              <a:ext uri="{FF2B5EF4-FFF2-40B4-BE49-F238E27FC236}">
                <a16:creationId xmlns:a16="http://schemas.microsoft.com/office/drawing/2014/main" id="{F5FF3A80-6BFA-4E54-8D21-D0096C49F281}"/>
              </a:ext>
            </a:extLst>
          </p:cNvPr>
          <p:cNvGraphicFramePr>
            <a:graphicFrameLocks noChangeAspect="1"/>
          </p:cNvGraphicFramePr>
          <p:nvPr/>
        </p:nvGraphicFramePr>
        <p:xfrm>
          <a:off x="755650" y="3616325"/>
          <a:ext cx="7556500" cy="596900"/>
        </p:xfrm>
        <a:graphic>
          <a:graphicData uri="http://schemas.openxmlformats.org/presentationml/2006/ole">
            <mc:AlternateContent xmlns:mc="http://schemas.openxmlformats.org/markup-compatibility/2006">
              <mc:Choice xmlns:v="urn:schemas-microsoft-com:vml" Requires="v">
                <p:oleObj spid="_x0000_s72783" name="Equation" r:id="rId7" imgW="7556500" imgH="596900" progId="Equation.DSMT4">
                  <p:embed/>
                </p:oleObj>
              </mc:Choice>
              <mc:Fallback>
                <p:oleObj name="Equation" r:id="rId7" imgW="7556500" imgH="596900" progId="Equation.DSMT4">
                  <p:embed/>
                  <p:pic>
                    <p:nvPicPr>
                      <p:cNvPr id="73732" name="Object 9">
                        <a:extLst>
                          <a:ext uri="{FF2B5EF4-FFF2-40B4-BE49-F238E27FC236}">
                            <a16:creationId xmlns:a16="http://schemas.microsoft.com/office/drawing/2014/main" id="{F5FF3A80-6BFA-4E54-8D21-D0096C49F2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3616325"/>
                        <a:ext cx="75565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3" name="Text Box 10">
            <a:extLst>
              <a:ext uri="{FF2B5EF4-FFF2-40B4-BE49-F238E27FC236}">
                <a16:creationId xmlns:a16="http://schemas.microsoft.com/office/drawing/2014/main" id="{7041E13C-4B34-45FF-B9A7-9894A7E19802}"/>
              </a:ext>
            </a:extLst>
          </p:cNvPr>
          <p:cNvSpPr txBox="1">
            <a:spLocks noChangeArrowheads="1"/>
          </p:cNvSpPr>
          <p:nvPr/>
        </p:nvSpPr>
        <p:spPr bwMode="auto">
          <a:xfrm>
            <a:off x="554038" y="3025775"/>
            <a:ext cx="16891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solidFill>
                  <a:srgbClr val="000000"/>
                </a:solidFill>
                <a:latin typeface="宋体" panose="02010600030101010101" pitchFamily="2" charset="-122"/>
              </a:rPr>
              <a:t>导，</a:t>
            </a:r>
            <a:r>
              <a:rPr lang="zh-CN" altLang="en-US" sz="2800" b="1">
                <a:solidFill>
                  <a:srgbClr val="000000"/>
                </a:solidFill>
                <a:latin typeface="宋体-方正超大字符集" pitchFamily="65" charset="-122"/>
              </a:rPr>
              <a:t>且</a:t>
            </a:r>
          </a:p>
        </p:txBody>
      </p:sp>
      <p:sp>
        <p:nvSpPr>
          <p:cNvPr id="73734" name="Text Box 11">
            <a:extLst>
              <a:ext uri="{FF2B5EF4-FFF2-40B4-BE49-F238E27FC236}">
                <a16:creationId xmlns:a16="http://schemas.microsoft.com/office/drawing/2014/main" id="{5620CECB-E253-44B0-BB96-075024DCF9C4}"/>
              </a:ext>
            </a:extLst>
          </p:cNvPr>
          <p:cNvSpPr txBox="1">
            <a:spLocks noChangeArrowheads="1"/>
          </p:cNvSpPr>
          <p:nvPr/>
        </p:nvSpPr>
        <p:spPr bwMode="auto">
          <a:xfrm>
            <a:off x="611188" y="476250"/>
            <a:ext cx="45370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3600" b="1">
                <a:solidFill>
                  <a:srgbClr val="0000FF"/>
                </a:solidFill>
                <a:latin typeface="华文新魏" panose="02010800040101010101" pitchFamily="2" charset="-122"/>
                <a:ea typeface="华文新魏" panose="02010800040101010101" pitchFamily="2" charset="-122"/>
              </a:rPr>
              <a:t>三、复合函数的导数</a:t>
            </a:r>
          </a:p>
        </p:txBody>
      </p:sp>
    </p:spTree>
    <p:extLst>
      <p:ext uri="{BB962C8B-B14F-4D97-AF65-F5344CB8AC3E}">
        <p14:creationId xmlns:p14="http://schemas.microsoft.com/office/powerpoint/2010/main" val="292035216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60E91-501A-4408-B10D-540B8AD8A405}"/>
              </a:ext>
            </a:extLst>
          </p:cNvPr>
          <p:cNvSpPr>
            <a:spLocks noGrp="1"/>
          </p:cNvSpPr>
          <p:nvPr>
            <p:ph type="title"/>
          </p:nvPr>
        </p:nvSpPr>
        <p:spPr/>
        <p:txBody>
          <a:bodyPr/>
          <a:lstStyle/>
          <a:p>
            <a:r>
              <a:rPr lang="zh-CN" altLang="en-US" dirty="0"/>
              <a:t>反函数</a:t>
            </a:r>
          </a:p>
        </p:txBody>
      </p:sp>
      <p:sp>
        <p:nvSpPr>
          <p:cNvPr id="3" name="灯片编号占位符 2">
            <a:extLst>
              <a:ext uri="{FF2B5EF4-FFF2-40B4-BE49-F238E27FC236}">
                <a16:creationId xmlns:a16="http://schemas.microsoft.com/office/drawing/2014/main" id="{1ADCCBD1-227F-45CA-86A2-3168FE655AF9}"/>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8</a:t>
            </a:fld>
            <a:endParaRPr kumimoji="1" lang="zh-CN" altLang="en-US" dirty="0">
              <a:solidFill>
                <a:prstClr val="white"/>
              </a:solidFill>
            </a:endParaRPr>
          </a:p>
        </p:txBody>
      </p:sp>
      <p:sp>
        <p:nvSpPr>
          <p:cNvPr id="4" name="Rectangle 1027">
            <a:extLst>
              <a:ext uri="{FF2B5EF4-FFF2-40B4-BE49-F238E27FC236}">
                <a16:creationId xmlns:a16="http://schemas.microsoft.com/office/drawing/2014/main" id="{18519026-D3C9-4966-81A3-CC40F855116B}"/>
              </a:ext>
            </a:extLst>
          </p:cNvPr>
          <p:cNvSpPr>
            <a:spLocks noChangeArrowheads="1"/>
          </p:cNvSpPr>
          <p:nvPr/>
        </p:nvSpPr>
        <p:spPr bwMode="auto">
          <a:xfrm>
            <a:off x="167780" y="1332544"/>
            <a:ext cx="8686800" cy="954107"/>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dirty="0">
                <a:latin typeface="华文新魏" panose="02010800040101010101" pitchFamily="2" charset="-122"/>
                <a:ea typeface="华文新魏" panose="02010800040101010101" pitchFamily="2" charset="-122"/>
                <a:sym typeface="Math1" pitchFamily="2" charset="2"/>
              </a:rPr>
              <a:t>y</a:t>
            </a:r>
            <a:r>
              <a:rPr lang="en-US" altLang="zh-CN" sz="2800" b="1" dirty="0">
                <a:latin typeface="华文新魏" panose="02010800040101010101" pitchFamily="2" charset="-122"/>
                <a:ea typeface="华文新魏" panose="02010800040101010101" pitchFamily="2" charset="-122"/>
                <a:sym typeface="Math1" pitchFamily="2" charset="2"/>
              </a:rPr>
              <a:t>= </a:t>
            </a:r>
            <a:r>
              <a:rPr lang="en-US" altLang="zh-CN" sz="2800" b="1" i="1" dirty="0">
                <a:latin typeface="华文新魏" panose="02010800040101010101" pitchFamily="2" charset="-122"/>
                <a:ea typeface="华文新魏" panose="02010800040101010101" pitchFamily="2" charset="-122"/>
                <a:sym typeface="Math1" pitchFamily="2" charset="2"/>
              </a:rPr>
              <a:t>f </a:t>
            </a:r>
            <a:r>
              <a:rPr lang="en-US" altLang="zh-CN" sz="2800" b="1" dirty="0">
                <a:latin typeface="华文新魏" panose="02010800040101010101" pitchFamily="2" charset="-122"/>
                <a:ea typeface="华文新魏" panose="02010800040101010101" pitchFamily="2" charset="-122"/>
                <a:sym typeface="Math1" pitchFamily="2" charset="2"/>
              </a:rPr>
              <a:t>(</a:t>
            </a:r>
            <a:r>
              <a:rPr lang="en-US" altLang="zh-CN" sz="2800" b="1" i="1" dirty="0">
                <a:latin typeface="华文新魏" panose="02010800040101010101" pitchFamily="2" charset="-122"/>
                <a:ea typeface="华文新魏" panose="02010800040101010101" pitchFamily="2" charset="-122"/>
                <a:sym typeface="Math1" pitchFamily="2" charset="2"/>
              </a:rPr>
              <a:t>x</a:t>
            </a:r>
            <a:r>
              <a:rPr lang="en-US" altLang="zh-CN" sz="2800" b="1" dirty="0">
                <a:latin typeface="华文新魏" panose="02010800040101010101" pitchFamily="2" charset="-122"/>
                <a:ea typeface="华文新魏" panose="02010800040101010101" pitchFamily="2" charset="-122"/>
                <a:sym typeface="Math1" pitchFamily="2" charset="2"/>
              </a:rPr>
              <a:t>)</a:t>
            </a: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与</a:t>
            </a:r>
            <a:r>
              <a:rPr lang="en-US" altLang="zh-CN" sz="2800" b="1" i="1" dirty="0">
                <a:latin typeface="华文新魏" panose="02010800040101010101" pitchFamily="2" charset="-122"/>
                <a:ea typeface="华文新魏" panose="02010800040101010101" pitchFamily="2" charset="-122"/>
                <a:sym typeface="Math1" pitchFamily="2" charset="2"/>
              </a:rPr>
              <a:t>y</a:t>
            </a:r>
            <a:r>
              <a:rPr lang="en-US" altLang="zh-CN" sz="2800" b="1" dirty="0">
                <a:latin typeface="华文新魏" panose="02010800040101010101" pitchFamily="2" charset="-122"/>
                <a:ea typeface="华文新魏" panose="02010800040101010101" pitchFamily="2" charset="-122"/>
                <a:sym typeface="Math1" pitchFamily="2" charset="2"/>
              </a:rPr>
              <a:t>= </a:t>
            </a:r>
            <a:r>
              <a:rPr lang="en-US" altLang="zh-CN" sz="2800" b="1" i="1" dirty="0">
                <a:latin typeface="华文新魏" panose="02010800040101010101" pitchFamily="2" charset="-122"/>
                <a:ea typeface="华文新魏" panose="02010800040101010101" pitchFamily="2" charset="-122"/>
                <a:sym typeface="Math1" pitchFamily="2" charset="2"/>
              </a:rPr>
              <a:t>f </a:t>
            </a:r>
            <a:r>
              <a:rPr lang="en-US" altLang="zh-CN" sz="2800" baseline="30000" dirty="0">
                <a:latin typeface="华文新魏" panose="02010800040101010101" pitchFamily="2" charset="-122"/>
                <a:ea typeface="华文新魏" panose="02010800040101010101" pitchFamily="2" charset="-122"/>
                <a:sym typeface="Math1" pitchFamily="2" charset="2"/>
              </a:rPr>
              <a:t>-1</a:t>
            </a:r>
            <a:r>
              <a:rPr lang="en-US" altLang="zh-CN" sz="2800" b="1" dirty="0">
                <a:latin typeface="华文新魏" panose="02010800040101010101" pitchFamily="2" charset="-122"/>
                <a:ea typeface="华文新魏" panose="02010800040101010101" pitchFamily="2" charset="-122"/>
                <a:sym typeface="Math1" pitchFamily="2" charset="2"/>
              </a:rPr>
              <a:t>(</a:t>
            </a:r>
            <a:r>
              <a:rPr lang="en-US" altLang="zh-CN" sz="2800" b="1" i="1" dirty="0">
                <a:latin typeface="华文新魏" panose="02010800040101010101" pitchFamily="2" charset="-122"/>
                <a:ea typeface="华文新魏" panose="02010800040101010101" pitchFamily="2" charset="-122"/>
                <a:sym typeface="Math1" pitchFamily="2" charset="2"/>
              </a:rPr>
              <a:t>x</a:t>
            </a:r>
            <a:r>
              <a:rPr lang="en-US" altLang="zh-CN" sz="2800" b="1" dirty="0">
                <a:latin typeface="华文新魏" panose="02010800040101010101" pitchFamily="2" charset="-122"/>
                <a:ea typeface="华文新魏" panose="02010800040101010101" pitchFamily="2" charset="-122"/>
                <a:sym typeface="Math1" pitchFamily="2" charset="2"/>
              </a:rPr>
              <a:t>)</a:t>
            </a:r>
            <a:r>
              <a:rPr lang="zh-CN" altLang="en-US" sz="2800" dirty="0">
                <a:latin typeface="华文新魏" panose="02010800040101010101" pitchFamily="2" charset="-122"/>
                <a:ea typeface="华文新魏" panose="02010800040101010101" pitchFamily="2" charset="-122"/>
                <a:sym typeface="Math1" pitchFamily="2" charset="2"/>
              </a:rPr>
              <a:t>的关系是</a:t>
            </a:r>
            <a:r>
              <a:rPr lang="en-US" altLang="zh-CN" sz="2800" b="1" i="1" dirty="0">
                <a:latin typeface="华文新魏" panose="02010800040101010101" pitchFamily="2" charset="-122"/>
                <a:ea typeface="华文新魏" panose="02010800040101010101" pitchFamily="2" charset="-122"/>
                <a:sym typeface="Math1" pitchFamily="2" charset="2"/>
              </a:rPr>
              <a:t>x</a:t>
            </a:r>
            <a:r>
              <a:rPr lang="zh-CN" altLang="en-US" sz="2800" dirty="0">
                <a:latin typeface="华文新魏" panose="02010800040101010101" pitchFamily="2" charset="-122"/>
                <a:ea typeface="华文新魏" panose="02010800040101010101" pitchFamily="2" charset="-122"/>
                <a:sym typeface="Math1" pitchFamily="2" charset="2"/>
              </a:rPr>
              <a:t>、</a:t>
            </a:r>
            <a:r>
              <a:rPr lang="en-US" altLang="zh-CN" sz="2800" b="1" i="1" dirty="0">
                <a:latin typeface="华文新魏" panose="02010800040101010101" pitchFamily="2" charset="-122"/>
                <a:ea typeface="华文新魏" panose="02010800040101010101" pitchFamily="2" charset="-122"/>
                <a:sym typeface="Math1" pitchFamily="2" charset="2"/>
              </a:rPr>
              <a:t>y</a:t>
            </a:r>
            <a:r>
              <a:rPr lang="zh-CN" altLang="en-US" sz="2800" dirty="0">
                <a:latin typeface="华文新魏" panose="02010800040101010101" pitchFamily="2" charset="-122"/>
                <a:ea typeface="华文新魏" panose="02010800040101010101" pitchFamily="2" charset="-122"/>
                <a:sym typeface="Math1" pitchFamily="2" charset="2"/>
              </a:rPr>
              <a:t>互换，</a:t>
            </a:r>
            <a:r>
              <a:rPr lang="zh-CN" altLang="en-US" sz="2800" dirty="0">
                <a:solidFill>
                  <a:srgbClr val="FF0000"/>
                </a:solidFill>
                <a:latin typeface="华文新魏" panose="02010800040101010101" pitchFamily="2" charset="-122"/>
                <a:ea typeface="华文新魏" panose="02010800040101010101" pitchFamily="2" charset="-122"/>
                <a:sym typeface="Math1" pitchFamily="2" charset="2"/>
              </a:rPr>
              <a:t>它们的图形关于</a:t>
            </a:r>
            <a:r>
              <a:rPr lang="en-US" altLang="zh-CN" sz="2800" b="1" i="1" dirty="0">
                <a:solidFill>
                  <a:srgbClr val="FF0000"/>
                </a:solidFill>
                <a:latin typeface="华文新魏" panose="02010800040101010101" pitchFamily="2" charset="-122"/>
                <a:ea typeface="华文新魏" panose="02010800040101010101" pitchFamily="2" charset="-122"/>
                <a:sym typeface="Math1" pitchFamily="2" charset="2"/>
              </a:rPr>
              <a:t>y=x</a:t>
            </a:r>
            <a:r>
              <a:rPr lang="zh-CN" altLang="en-US" sz="2800" dirty="0">
                <a:solidFill>
                  <a:srgbClr val="FF0000"/>
                </a:solidFill>
                <a:latin typeface="华文新魏" panose="02010800040101010101" pitchFamily="2" charset="-122"/>
                <a:ea typeface="华文新魏" panose="02010800040101010101" pitchFamily="2" charset="-122"/>
                <a:sym typeface="Math1" pitchFamily="2" charset="2"/>
              </a:rPr>
              <a:t>对称。</a:t>
            </a:r>
          </a:p>
        </p:txBody>
      </p:sp>
      <p:sp>
        <p:nvSpPr>
          <p:cNvPr id="5" name="Rectangle 1029">
            <a:extLst>
              <a:ext uri="{FF2B5EF4-FFF2-40B4-BE49-F238E27FC236}">
                <a16:creationId xmlns:a16="http://schemas.microsoft.com/office/drawing/2014/main" id="{B71C4A87-F9E8-4900-8065-2F7FCDDC7B16}"/>
              </a:ext>
            </a:extLst>
          </p:cNvPr>
          <p:cNvSpPr>
            <a:spLocks noChangeArrowheads="1"/>
          </p:cNvSpPr>
          <p:nvPr/>
        </p:nvSpPr>
        <p:spPr bwMode="auto">
          <a:xfrm>
            <a:off x="167780" y="2513644"/>
            <a:ext cx="8686800" cy="523220"/>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dirty="0">
                <a:latin typeface="华文新魏" panose="02010800040101010101" pitchFamily="2" charset="-122"/>
                <a:ea typeface="华文新魏" panose="02010800040101010101" pitchFamily="2" charset="-122"/>
                <a:sym typeface="Math1" pitchFamily="2" charset="2"/>
              </a:rPr>
              <a:t>y</a:t>
            </a:r>
            <a:r>
              <a:rPr lang="en-US" altLang="zh-CN" sz="2800" b="1" dirty="0">
                <a:latin typeface="华文新魏" panose="02010800040101010101" pitchFamily="2" charset="-122"/>
                <a:ea typeface="华文新魏" panose="02010800040101010101" pitchFamily="2" charset="-122"/>
                <a:sym typeface="Math1" pitchFamily="2" charset="2"/>
              </a:rPr>
              <a:t>= </a:t>
            </a:r>
            <a:r>
              <a:rPr lang="en-US" altLang="zh-CN" sz="2800" b="1" i="1" dirty="0">
                <a:latin typeface="华文新魏" panose="02010800040101010101" pitchFamily="2" charset="-122"/>
                <a:ea typeface="华文新魏" panose="02010800040101010101" pitchFamily="2" charset="-122"/>
                <a:sym typeface="Math1" pitchFamily="2" charset="2"/>
              </a:rPr>
              <a:t>f </a:t>
            </a:r>
            <a:r>
              <a:rPr lang="en-US" altLang="zh-CN" sz="2800" b="1" dirty="0">
                <a:latin typeface="华文新魏" panose="02010800040101010101" pitchFamily="2" charset="-122"/>
                <a:ea typeface="华文新魏" panose="02010800040101010101" pitchFamily="2" charset="-122"/>
                <a:sym typeface="Math1" pitchFamily="2" charset="2"/>
              </a:rPr>
              <a:t>(</a:t>
            </a:r>
            <a:r>
              <a:rPr lang="en-US" altLang="zh-CN" sz="2800" b="1" i="1" dirty="0">
                <a:latin typeface="华文新魏" panose="02010800040101010101" pitchFamily="2" charset="-122"/>
                <a:ea typeface="华文新魏" panose="02010800040101010101" pitchFamily="2" charset="-122"/>
                <a:sym typeface="Math1" pitchFamily="2" charset="2"/>
              </a:rPr>
              <a:t>x</a:t>
            </a:r>
            <a:r>
              <a:rPr lang="en-US" altLang="zh-CN" sz="2800" b="1" dirty="0">
                <a:latin typeface="华文新魏" panose="02010800040101010101" pitchFamily="2" charset="-122"/>
                <a:ea typeface="华文新魏" panose="02010800040101010101" pitchFamily="2" charset="-122"/>
                <a:sym typeface="Math1" pitchFamily="2" charset="2"/>
              </a:rPr>
              <a:t>)</a:t>
            </a:r>
            <a:r>
              <a:rPr lang="zh-CN" altLang="en-US" sz="2800" dirty="0">
                <a:latin typeface="华文新魏" panose="02010800040101010101" pitchFamily="2" charset="-122"/>
                <a:ea typeface="华文新魏" panose="02010800040101010101" pitchFamily="2" charset="-122"/>
              </a:rPr>
              <a:t>单调单值，则</a:t>
            </a:r>
            <a:r>
              <a:rPr lang="en-US" altLang="zh-CN" sz="2800" b="1" i="1" dirty="0">
                <a:latin typeface="华文新魏" panose="02010800040101010101" pitchFamily="2" charset="-122"/>
                <a:ea typeface="华文新魏" panose="02010800040101010101" pitchFamily="2" charset="-122"/>
                <a:sym typeface="Math1" pitchFamily="2" charset="2"/>
              </a:rPr>
              <a:t>y</a:t>
            </a:r>
            <a:r>
              <a:rPr lang="en-US" altLang="zh-CN" sz="2800" b="1" dirty="0">
                <a:latin typeface="华文新魏" panose="02010800040101010101" pitchFamily="2" charset="-122"/>
                <a:ea typeface="华文新魏" panose="02010800040101010101" pitchFamily="2" charset="-122"/>
                <a:sym typeface="Math1" pitchFamily="2" charset="2"/>
              </a:rPr>
              <a:t>= </a:t>
            </a:r>
            <a:r>
              <a:rPr lang="en-US" altLang="zh-CN" sz="2800" b="1" i="1" dirty="0">
                <a:latin typeface="华文新魏" panose="02010800040101010101" pitchFamily="2" charset="-122"/>
                <a:ea typeface="华文新魏" panose="02010800040101010101" pitchFamily="2" charset="-122"/>
                <a:sym typeface="Math1" pitchFamily="2" charset="2"/>
              </a:rPr>
              <a:t>f </a:t>
            </a:r>
            <a:r>
              <a:rPr lang="en-US" altLang="zh-CN" sz="2800" baseline="30000" dirty="0">
                <a:latin typeface="华文新魏" panose="02010800040101010101" pitchFamily="2" charset="-122"/>
                <a:ea typeface="华文新魏" panose="02010800040101010101" pitchFamily="2" charset="-122"/>
                <a:sym typeface="Math1" pitchFamily="2" charset="2"/>
              </a:rPr>
              <a:t>-1</a:t>
            </a:r>
            <a:r>
              <a:rPr lang="en-US" altLang="zh-CN" sz="2800" b="1" dirty="0">
                <a:latin typeface="华文新魏" panose="02010800040101010101" pitchFamily="2" charset="-122"/>
                <a:ea typeface="华文新魏" panose="02010800040101010101" pitchFamily="2" charset="-122"/>
                <a:sym typeface="Math1" pitchFamily="2" charset="2"/>
              </a:rPr>
              <a:t>(</a:t>
            </a:r>
            <a:r>
              <a:rPr lang="en-US" altLang="zh-CN" sz="2800" b="1" i="1" dirty="0">
                <a:latin typeface="华文新魏" panose="02010800040101010101" pitchFamily="2" charset="-122"/>
                <a:ea typeface="华文新魏" panose="02010800040101010101" pitchFamily="2" charset="-122"/>
                <a:sym typeface="Math1" pitchFamily="2" charset="2"/>
              </a:rPr>
              <a:t>x</a:t>
            </a:r>
            <a:r>
              <a:rPr lang="en-US" altLang="zh-CN" sz="2800" b="1" dirty="0">
                <a:latin typeface="华文新魏" panose="02010800040101010101" pitchFamily="2" charset="-122"/>
                <a:ea typeface="华文新魏" panose="02010800040101010101" pitchFamily="2" charset="-122"/>
                <a:sym typeface="Math1" pitchFamily="2" charset="2"/>
              </a:rPr>
              <a:t>)</a:t>
            </a:r>
            <a:r>
              <a:rPr lang="zh-CN" altLang="en-US" sz="2800" dirty="0">
                <a:latin typeface="华文新魏" panose="02010800040101010101" pitchFamily="2" charset="-122"/>
                <a:ea typeface="华文新魏" panose="02010800040101010101" pitchFamily="2" charset="-122"/>
              </a:rPr>
              <a:t>单调单值。</a:t>
            </a:r>
          </a:p>
        </p:txBody>
      </p:sp>
      <p:sp>
        <p:nvSpPr>
          <p:cNvPr id="6" name="Freeform 1076">
            <a:extLst>
              <a:ext uri="{FF2B5EF4-FFF2-40B4-BE49-F238E27FC236}">
                <a16:creationId xmlns:a16="http://schemas.microsoft.com/office/drawing/2014/main" id="{23813641-DAA5-4374-A790-53922DDC2E05}"/>
              </a:ext>
            </a:extLst>
          </p:cNvPr>
          <p:cNvSpPr>
            <a:spLocks/>
          </p:cNvSpPr>
          <p:nvPr/>
        </p:nvSpPr>
        <p:spPr bwMode="auto">
          <a:xfrm>
            <a:off x="4793755" y="4671057"/>
            <a:ext cx="2011363" cy="1776412"/>
          </a:xfrm>
          <a:custGeom>
            <a:avLst/>
            <a:gdLst>
              <a:gd name="T0" fmla="*/ 0 w 1392"/>
              <a:gd name="T1" fmla="*/ 2147483647 h 1440"/>
              <a:gd name="T2" fmla="*/ 2147483647 w 1392"/>
              <a:gd name="T3" fmla="*/ 2147483647 h 1440"/>
              <a:gd name="T4" fmla="*/ 2147483647 w 1392"/>
              <a:gd name="T5" fmla="*/ 2147483647 h 1440"/>
              <a:gd name="T6" fmla="*/ 2147483647 w 1392"/>
              <a:gd name="T7" fmla="*/ 2147483647 h 1440"/>
              <a:gd name="T8" fmla="*/ 2147483647 w 1392"/>
              <a:gd name="T9" fmla="*/ 2147483647 h 1440"/>
              <a:gd name="T10" fmla="*/ 2147483647 w 1392"/>
              <a:gd name="T11" fmla="*/ 0 h 1440"/>
              <a:gd name="T12" fmla="*/ 0 60000 65536"/>
              <a:gd name="T13" fmla="*/ 0 60000 65536"/>
              <a:gd name="T14" fmla="*/ 0 60000 65536"/>
              <a:gd name="T15" fmla="*/ 0 60000 65536"/>
              <a:gd name="T16" fmla="*/ 0 60000 65536"/>
              <a:gd name="T17" fmla="*/ 0 60000 65536"/>
              <a:gd name="T18" fmla="*/ 0 w 1392"/>
              <a:gd name="T19" fmla="*/ 0 h 1440"/>
              <a:gd name="T20" fmla="*/ 1392 w 1392"/>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1392" h="1440">
                <a:moveTo>
                  <a:pt x="0" y="1440"/>
                </a:moveTo>
                <a:cubicBezTo>
                  <a:pt x="96" y="1268"/>
                  <a:pt x="192" y="1096"/>
                  <a:pt x="288" y="960"/>
                </a:cubicBezTo>
                <a:cubicBezTo>
                  <a:pt x="384" y="824"/>
                  <a:pt x="472" y="728"/>
                  <a:pt x="576" y="624"/>
                </a:cubicBezTo>
                <a:cubicBezTo>
                  <a:pt x="680" y="520"/>
                  <a:pt x="800" y="424"/>
                  <a:pt x="912" y="336"/>
                </a:cubicBezTo>
                <a:cubicBezTo>
                  <a:pt x="1024" y="248"/>
                  <a:pt x="1168" y="152"/>
                  <a:pt x="1248" y="96"/>
                </a:cubicBezTo>
                <a:cubicBezTo>
                  <a:pt x="1328" y="40"/>
                  <a:pt x="1360" y="16"/>
                  <a:pt x="1392" y="0"/>
                </a:cubicBezTo>
              </a:path>
            </a:pathLst>
          </a:cu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7" name="AutoShape 1077">
            <a:extLst>
              <a:ext uri="{FF2B5EF4-FFF2-40B4-BE49-F238E27FC236}">
                <a16:creationId xmlns:a16="http://schemas.microsoft.com/office/drawing/2014/main" id="{47FBBE27-8F24-42FD-9EC0-F35023368916}"/>
              </a:ext>
            </a:extLst>
          </p:cNvPr>
          <p:cNvSpPr>
            <a:spLocks noChangeArrowheads="1"/>
          </p:cNvSpPr>
          <p:nvPr/>
        </p:nvSpPr>
        <p:spPr bwMode="auto">
          <a:xfrm>
            <a:off x="5425580" y="5485444"/>
            <a:ext cx="79375" cy="85725"/>
          </a:xfrm>
          <a:prstGeom prst="star8">
            <a:avLst>
              <a:gd name="adj" fmla="val 38250"/>
            </a:avLst>
          </a:prstGeom>
          <a:solidFill>
            <a:schemeClr val="tx2"/>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8" name="AutoShape 1078">
            <a:extLst>
              <a:ext uri="{FF2B5EF4-FFF2-40B4-BE49-F238E27FC236}">
                <a16:creationId xmlns:a16="http://schemas.microsoft.com/office/drawing/2014/main" id="{16AE0ECC-D501-46CA-A671-2B1D49194342}"/>
              </a:ext>
            </a:extLst>
          </p:cNvPr>
          <p:cNvSpPr>
            <a:spLocks noChangeArrowheads="1"/>
          </p:cNvSpPr>
          <p:nvPr/>
        </p:nvSpPr>
        <p:spPr bwMode="auto">
          <a:xfrm>
            <a:off x="4892180" y="4952044"/>
            <a:ext cx="79375" cy="85725"/>
          </a:xfrm>
          <a:prstGeom prst="star8">
            <a:avLst>
              <a:gd name="adj" fmla="val 38250"/>
            </a:avLst>
          </a:prstGeom>
          <a:solidFill>
            <a:schemeClr val="tx2"/>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400"/>
          </a:p>
        </p:txBody>
      </p:sp>
      <p:graphicFrame>
        <p:nvGraphicFramePr>
          <p:cNvPr id="9" name="Object 1024">
            <a:extLst>
              <a:ext uri="{FF2B5EF4-FFF2-40B4-BE49-F238E27FC236}">
                <a16:creationId xmlns:a16="http://schemas.microsoft.com/office/drawing/2014/main" id="{4693E60B-9801-449F-8DE5-92B04C899ABF}"/>
              </a:ext>
            </a:extLst>
          </p:cNvPr>
          <p:cNvGraphicFramePr>
            <a:graphicFrameLocks noChangeAspect="1"/>
          </p:cNvGraphicFramePr>
          <p:nvPr>
            <p:extLst>
              <p:ext uri="{D42A27DB-BD31-4B8C-83A1-F6EECF244321}">
                <p14:modId xmlns:p14="http://schemas.microsoft.com/office/powerpoint/2010/main" val="3208078242"/>
              </p:ext>
            </p:extLst>
          </p:nvPr>
        </p:nvGraphicFramePr>
        <p:xfrm>
          <a:off x="6320930" y="5318757"/>
          <a:ext cx="2686050" cy="395287"/>
        </p:xfrm>
        <a:graphic>
          <a:graphicData uri="http://schemas.openxmlformats.org/presentationml/2006/ole">
            <mc:AlternateContent xmlns:mc="http://schemas.openxmlformats.org/markup-compatibility/2006">
              <mc:Choice xmlns:v="urn:schemas-microsoft-com:vml" Requires="v">
                <p:oleObj spid="_x0000_s10522" name="公式" r:id="rId3" imgW="2946240" imgH="457200" progId="Equation.3">
                  <p:embed/>
                </p:oleObj>
              </mc:Choice>
              <mc:Fallback>
                <p:oleObj name="公式" r:id="rId3" imgW="2946240" imgH="457200" progId="Equation.3">
                  <p:embed/>
                  <p:pic>
                    <p:nvPicPr>
                      <p:cNvPr id="432128" name="Object 1024">
                        <a:extLst>
                          <a:ext uri="{FF2B5EF4-FFF2-40B4-BE49-F238E27FC236}">
                            <a16:creationId xmlns:a16="http://schemas.microsoft.com/office/drawing/2014/main" id="{24B5A298-22CF-41D5-A334-7AB231BAFB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930" y="5318757"/>
                        <a:ext cx="268605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1080">
            <a:extLst>
              <a:ext uri="{FF2B5EF4-FFF2-40B4-BE49-F238E27FC236}">
                <a16:creationId xmlns:a16="http://schemas.microsoft.com/office/drawing/2014/main" id="{844B5E6D-5287-4909-B772-9C7A334CFA85}"/>
              </a:ext>
            </a:extLst>
          </p:cNvPr>
          <p:cNvSpPr>
            <a:spLocks noChangeShapeType="1"/>
          </p:cNvSpPr>
          <p:nvPr/>
        </p:nvSpPr>
        <p:spPr bwMode="auto">
          <a:xfrm flipV="1">
            <a:off x="3977780" y="3732844"/>
            <a:ext cx="2743200" cy="27432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1" name="Freeform 1081">
            <a:extLst>
              <a:ext uri="{FF2B5EF4-FFF2-40B4-BE49-F238E27FC236}">
                <a16:creationId xmlns:a16="http://schemas.microsoft.com/office/drawing/2014/main" id="{9626C013-7EEC-4DAF-9EEE-66C83F212C58}"/>
              </a:ext>
            </a:extLst>
          </p:cNvPr>
          <p:cNvSpPr>
            <a:spLocks/>
          </p:cNvSpPr>
          <p:nvPr/>
        </p:nvSpPr>
        <p:spPr bwMode="auto">
          <a:xfrm rot="10503608">
            <a:off x="3849193" y="3885244"/>
            <a:ext cx="2011362" cy="1776413"/>
          </a:xfrm>
          <a:custGeom>
            <a:avLst/>
            <a:gdLst>
              <a:gd name="T0" fmla="*/ 0 w 1392"/>
              <a:gd name="T1" fmla="*/ 2147483647 h 1440"/>
              <a:gd name="T2" fmla="*/ 2147483647 w 1392"/>
              <a:gd name="T3" fmla="*/ 2147483647 h 1440"/>
              <a:gd name="T4" fmla="*/ 2147483647 w 1392"/>
              <a:gd name="T5" fmla="*/ 2147483647 h 1440"/>
              <a:gd name="T6" fmla="*/ 2147483647 w 1392"/>
              <a:gd name="T7" fmla="*/ 2147483647 h 1440"/>
              <a:gd name="T8" fmla="*/ 2147483647 w 1392"/>
              <a:gd name="T9" fmla="*/ 2147483647 h 1440"/>
              <a:gd name="T10" fmla="*/ 2147483647 w 1392"/>
              <a:gd name="T11" fmla="*/ 0 h 1440"/>
              <a:gd name="T12" fmla="*/ 0 60000 65536"/>
              <a:gd name="T13" fmla="*/ 0 60000 65536"/>
              <a:gd name="T14" fmla="*/ 0 60000 65536"/>
              <a:gd name="T15" fmla="*/ 0 60000 65536"/>
              <a:gd name="T16" fmla="*/ 0 60000 65536"/>
              <a:gd name="T17" fmla="*/ 0 60000 65536"/>
              <a:gd name="T18" fmla="*/ 0 w 1392"/>
              <a:gd name="T19" fmla="*/ 0 h 1440"/>
              <a:gd name="T20" fmla="*/ 1392 w 1392"/>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1392" h="1440">
                <a:moveTo>
                  <a:pt x="0" y="1440"/>
                </a:moveTo>
                <a:cubicBezTo>
                  <a:pt x="96" y="1268"/>
                  <a:pt x="192" y="1096"/>
                  <a:pt x="288" y="960"/>
                </a:cubicBezTo>
                <a:cubicBezTo>
                  <a:pt x="384" y="824"/>
                  <a:pt x="472" y="728"/>
                  <a:pt x="576" y="624"/>
                </a:cubicBezTo>
                <a:cubicBezTo>
                  <a:pt x="680" y="520"/>
                  <a:pt x="800" y="424"/>
                  <a:pt x="912" y="336"/>
                </a:cubicBezTo>
                <a:cubicBezTo>
                  <a:pt x="1024" y="248"/>
                  <a:pt x="1168" y="152"/>
                  <a:pt x="1248" y="96"/>
                </a:cubicBezTo>
                <a:cubicBezTo>
                  <a:pt x="1328" y="40"/>
                  <a:pt x="1360" y="16"/>
                  <a:pt x="1392" y="0"/>
                </a:cubicBezTo>
              </a:path>
            </a:pathLst>
          </a:cu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pSp>
        <p:nvGrpSpPr>
          <p:cNvPr id="12" name="Group 1082">
            <a:extLst>
              <a:ext uri="{FF2B5EF4-FFF2-40B4-BE49-F238E27FC236}">
                <a16:creationId xmlns:a16="http://schemas.microsoft.com/office/drawing/2014/main" id="{FD233746-B2A1-40A5-ADA0-D0BDABEE94A2}"/>
              </a:ext>
            </a:extLst>
          </p:cNvPr>
          <p:cNvGrpSpPr>
            <a:grpSpLocks/>
          </p:cNvGrpSpPr>
          <p:nvPr/>
        </p:nvGrpSpPr>
        <p:grpSpPr bwMode="auto">
          <a:xfrm>
            <a:off x="3915868" y="3351844"/>
            <a:ext cx="4972050" cy="3059113"/>
            <a:chOff x="1098" y="777"/>
            <a:chExt cx="3132" cy="1927"/>
          </a:xfrm>
        </p:grpSpPr>
        <p:sp>
          <p:nvSpPr>
            <p:cNvPr id="13" name="Line 1083">
              <a:extLst>
                <a:ext uri="{FF2B5EF4-FFF2-40B4-BE49-F238E27FC236}">
                  <a16:creationId xmlns:a16="http://schemas.microsoft.com/office/drawing/2014/main" id="{27E17A0E-6D9C-4868-B6EF-3467345B4FF2}"/>
                </a:ext>
              </a:extLst>
            </p:cNvPr>
            <p:cNvSpPr>
              <a:spLocks noChangeShapeType="1"/>
            </p:cNvSpPr>
            <p:nvPr/>
          </p:nvSpPr>
          <p:spPr bwMode="auto">
            <a:xfrm>
              <a:off x="1098" y="2496"/>
              <a:ext cx="297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4" name="Line 1084">
              <a:extLst>
                <a:ext uri="{FF2B5EF4-FFF2-40B4-BE49-F238E27FC236}">
                  <a16:creationId xmlns:a16="http://schemas.microsoft.com/office/drawing/2014/main" id="{774A30A0-2383-4CE7-9963-23622EC82722}"/>
                </a:ext>
              </a:extLst>
            </p:cNvPr>
            <p:cNvSpPr>
              <a:spLocks noChangeShapeType="1"/>
            </p:cNvSpPr>
            <p:nvPr/>
          </p:nvSpPr>
          <p:spPr bwMode="auto">
            <a:xfrm flipV="1">
              <a:off x="1404" y="825"/>
              <a:ext cx="0" cy="187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graphicFrame>
          <p:nvGraphicFramePr>
            <p:cNvPr id="15" name="Object 1028">
              <a:extLst>
                <a:ext uri="{FF2B5EF4-FFF2-40B4-BE49-F238E27FC236}">
                  <a16:creationId xmlns:a16="http://schemas.microsoft.com/office/drawing/2014/main" id="{8D533F8C-FE4A-4E4F-B4DE-B9D317AD9EAE}"/>
                </a:ext>
              </a:extLst>
            </p:cNvPr>
            <p:cNvGraphicFramePr>
              <a:graphicFrameLocks noChangeAspect="1"/>
            </p:cNvGraphicFramePr>
            <p:nvPr/>
          </p:nvGraphicFramePr>
          <p:xfrm>
            <a:off x="4080" y="2442"/>
            <a:ext cx="150" cy="159"/>
          </p:xfrm>
          <a:graphic>
            <a:graphicData uri="http://schemas.openxmlformats.org/presentationml/2006/ole">
              <mc:AlternateContent xmlns:mc="http://schemas.openxmlformats.org/markup-compatibility/2006">
                <mc:Choice xmlns:v="urn:schemas-microsoft-com:vml" Requires="v">
                  <p:oleObj spid="_x0000_s10523" name="公式" r:id="rId5" imgW="126720" imgH="139680" progId="Equation.3">
                    <p:embed/>
                  </p:oleObj>
                </mc:Choice>
                <mc:Fallback>
                  <p:oleObj name="公式" r:id="rId5" imgW="126720" imgH="139680" progId="Equation.3">
                    <p:embed/>
                    <p:pic>
                      <p:nvPicPr>
                        <p:cNvPr id="15366" name="Object 1028">
                          <a:extLst>
                            <a:ext uri="{FF2B5EF4-FFF2-40B4-BE49-F238E27FC236}">
                              <a16:creationId xmlns:a16="http://schemas.microsoft.com/office/drawing/2014/main" id="{FC07F1DD-8F39-4706-B93A-54196424BB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2442"/>
                          <a:ext cx="150"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029">
              <a:extLst>
                <a:ext uri="{FF2B5EF4-FFF2-40B4-BE49-F238E27FC236}">
                  <a16:creationId xmlns:a16="http://schemas.microsoft.com/office/drawing/2014/main" id="{0A55AAAA-C2BC-4BF4-9AEE-109F4526B77A}"/>
                </a:ext>
              </a:extLst>
            </p:cNvPr>
            <p:cNvGraphicFramePr>
              <a:graphicFrameLocks noChangeAspect="1"/>
            </p:cNvGraphicFramePr>
            <p:nvPr/>
          </p:nvGraphicFramePr>
          <p:xfrm>
            <a:off x="1186" y="777"/>
            <a:ext cx="154" cy="172"/>
          </p:xfrm>
          <a:graphic>
            <a:graphicData uri="http://schemas.openxmlformats.org/presentationml/2006/ole">
              <mc:AlternateContent xmlns:mc="http://schemas.openxmlformats.org/markup-compatibility/2006">
                <mc:Choice xmlns:v="urn:schemas-microsoft-com:vml" Requires="v">
                  <p:oleObj spid="_x0000_s10524" name="公式" r:id="rId7" imgW="139680" imgH="164880" progId="Equation.3">
                    <p:embed/>
                  </p:oleObj>
                </mc:Choice>
                <mc:Fallback>
                  <p:oleObj name="公式" r:id="rId7" imgW="139680" imgH="164880" progId="Equation.3">
                    <p:embed/>
                    <p:pic>
                      <p:nvPicPr>
                        <p:cNvPr id="15367" name="Object 1029">
                          <a:extLst>
                            <a:ext uri="{FF2B5EF4-FFF2-40B4-BE49-F238E27FC236}">
                              <a16:creationId xmlns:a16="http://schemas.microsoft.com/office/drawing/2014/main" id="{B9CA4553-C7C7-4FB9-967D-CBAC79F8E6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6" y="777"/>
                          <a:ext cx="154"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030">
              <a:extLst>
                <a:ext uri="{FF2B5EF4-FFF2-40B4-BE49-F238E27FC236}">
                  <a16:creationId xmlns:a16="http://schemas.microsoft.com/office/drawing/2014/main" id="{460C7F31-2D60-4341-A159-FC34A0F13BCB}"/>
                </a:ext>
              </a:extLst>
            </p:cNvPr>
            <p:cNvGraphicFramePr>
              <a:graphicFrameLocks noChangeAspect="1"/>
            </p:cNvGraphicFramePr>
            <p:nvPr/>
          </p:nvGraphicFramePr>
          <p:xfrm>
            <a:off x="1248" y="2346"/>
            <a:ext cx="144" cy="159"/>
          </p:xfrm>
          <a:graphic>
            <a:graphicData uri="http://schemas.openxmlformats.org/presentationml/2006/ole">
              <mc:AlternateContent xmlns:mc="http://schemas.openxmlformats.org/markup-compatibility/2006">
                <mc:Choice xmlns:v="urn:schemas-microsoft-com:vml" Requires="v">
                  <p:oleObj spid="_x0000_s10525" name="公式" r:id="rId9" imgW="228600" imgH="253800" progId="Equation.3">
                    <p:embed/>
                  </p:oleObj>
                </mc:Choice>
                <mc:Fallback>
                  <p:oleObj name="公式" r:id="rId9" imgW="228600" imgH="253800" progId="Equation.3">
                    <p:embed/>
                    <p:pic>
                      <p:nvPicPr>
                        <p:cNvPr id="15368" name="Object 1030">
                          <a:extLst>
                            <a:ext uri="{FF2B5EF4-FFF2-40B4-BE49-F238E27FC236}">
                              <a16:creationId xmlns:a16="http://schemas.microsoft.com/office/drawing/2014/main" id="{401A0B9D-5773-4259-9509-7958B02011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2346"/>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 name="Line 1088">
            <a:extLst>
              <a:ext uri="{FF2B5EF4-FFF2-40B4-BE49-F238E27FC236}">
                <a16:creationId xmlns:a16="http://schemas.microsoft.com/office/drawing/2014/main" id="{43D6AF38-9E4D-4C5F-9C09-A99716888B4C}"/>
              </a:ext>
            </a:extLst>
          </p:cNvPr>
          <p:cNvSpPr>
            <a:spLocks noChangeShapeType="1"/>
          </p:cNvSpPr>
          <p:nvPr/>
        </p:nvSpPr>
        <p:spPr bwMode="auto">
          <a:xfrm>
            <a:off x="4928693" y="4990144"/>
            <a:ext cx="5334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graphicFrame>
        <p:nvGraphicFramePr>
          <p:cNvPr id="19" name="Object 1025">
            <a:extLst>
              <a:ext uri="{FF2B5EF4-FFF2-40B4-BE49-F238E27FC236}">
                <a16:creationId xmlns:a16="http://schemas.microsoft.com/office/drawing/2014/main" id="{079EA770-C8CF-4685-AF26-C20B35106906}"/>
              </a:ext>
            </a:extLst>
          </p:cNvPr>
          <p:cNvGraphicFramePr>
            <a:graphicFrameLocks noChangeAspect="1"/>
          </p:cNvGraphicFramePr>
          <p:nvPr>
            <p:extLst>
              <p:ext uri="{D42A27DB-BD31-4B8C-83A1-F6EECF244321}">
                <p14:modId xmlns:p14="http://schemas.microsoft.com/office/powerpoint/2010/main" val="4264042093"/>
              </p:ext>
            </p:extLst>
          </p:nvPr>
        </p:nvGraphicFramePr>
        <p:xfrm>
          <a:off x="4206380" y="4647244"/>
          <a:ext cx="939800" cy="339725"/>
        </p:xfrm>
        <a:graphic>
          <a:graphicData uri="http://schemas.openxmlformats.org/presentationml/2006/ole">
            <mc:AlternateContent xmlns:mc="http://schemas.openxmlformats.org/markup-compatibility/2006">
              <mc:Choice xmlns:v="urn:schemas-microsoft-com:vml" Requires="v">
                <p:oleObj spid="_x0000_s10526" name="公式" r:id="rId11" imgW="1117440" imgH="406080" progId="Equation.3">
                  <p:embed/>
                </p:oleObj>
              </mc:Choice>
              <mc:Fallback>
                <p:oleObj name="公式" r:id="rId11" imgW="1117440" imgH="406080" progId="Equation.3">
                  <p:embed/>
                  <p:pic>
                    <p:nvPicPr>
                      <p:cNvPr id="432129" name="Object 1025">
                        <a:extLst>
                          <a:ext uri="{FF2B5EF4-FFF2-40B4-BE49-F238E27FC236}">
                            <a16:creationId xmlns:a16="http://schemas.microsoft.com/office/drawing/2014/main" id="{3F4FC05E-BBEE-4FC6-A1DB-061DC9D8D0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6380" y="4647244"/>
                        <a:ext cx="9398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026">
            <a:extLst>
              <a:ext uri="{FF2B5EF4-FFF2-40B4-BE49-F238E27FC236}">
                <a16:creationId xmlns:a16="http://schemas.microsoft.com/office/drawing/2014/main" id="{BAC583A6-E15D-4E64-B5DC-02CF666818D0}"/>
              </a:ext>
            </a:extLst>
          </p:cNvPr>
          <p:cNvGraphicFramePr>
            <a:graphicFrameLocks noChangeAspect="1"/>
          </p:cNvGraphicFramePr>
          <p:nvPr>
            <p:extLst>
              <p:ext uri="{D42A27DB-BD31-4B8C-83A1-F6EECF244321}">
                <p14:modId xmlns:p14="http://schemas.microsoft.com/office/powerpoint/2010/main" val="2006544330"/>
              </p:ext>
            </p:extLst>
          </p:nvPr>
        </p:nvGraphicFramePr>
        <p:xfrm>
          <a:off x="5425580" y="5602919"/>
          <a:ext cx="939800" cy="339725"/>
        </p:xfrm>
        <a:graphic>
          <a:graphicData uri="http://schemas.openxmlformats.org/presentationml/2006/ole">
            <mc:AlternateContent xmlns:mc="http://schemas.openxmlformats.org/markup-compatibility/2006">
              <mc:Choice xmlns:v="urn:schemas-microsoft-com:vml" Requires="v">
                <p:oleObj spid="_x0000_s10527" name="公式" r:id="rId13" imgW="1117440" imgH="406080" progId="Equation.3">
                  <p:embed/>
                </p:oleObj>
              </mc:Choice>
              <mc:Fallback>
                <p:oleObj name="公式" r:id="rId13" imgW="1117440" imgH="406080" progId="Equation.3">
                  <p:embed/>
                  <p:pic>
                    <p:nvPicPr>
                      <p:cNvPr id="432130" name="Object 1026">
                        <a:extLst>
                          <a:ext uri="{FF2B5EF4-FFF2-40B4-BE49-F238E27FC236}">
                            <a16:creationId xmlns:a16="http://schemas.microsoft.com/office/drawing/2014/main" id="{24C9CEAA-642A-47A9-A7E0-DC0E4EDDAA9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5580" y="5602919"/>
                        <a:ext cx="9398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027">
            <a:extLst>
              <a:ext uri="{FF2B5EF4-FFF2-40B4-BE49-F238E27FC236}">
                <a16:creationId xmlns:a16="http://schemas.microsoft.com/office/drawing/2014/main" id="{D2791BF8-F909-4471-AB8A-11375EB20C95}"/>
              </a:ext>
            </a:extLst>
          </p:cNvPr>
          <p:cNvGraphicFramePr>
            <a:graphicFrameLocks noChangeAspect="1"/>
          </p:cNvGraphicFramePr>
          <p:nvPr>
            <p:extLst>
              <p:ext uri="{D42A27DB-BD31-4B8C-83A1-F6EECF244321}">
                <p14:modId xmlns:p14="http://schemas.microsoft.com/office/powerpoint/2010/main" val="3196226111"/>
              </p:ext>
            </p:extLst>
          </p:nvPr>
        </p:nvGraphicFramePr>
        <p:xfrm>
          <a:off x="4434980" y="3275644"/>
          <a:ext cx="2057400" cy="366713"/>
        </p:xfrm>
        <a:graphic>
          <a:graphicData uri="http://schemas.openxmlformats.org/presentationml/2006/ole">
            <mc:AlternateContent xmlns:mc="http://schemas.openxmlformats.org/markup-compatibility/2006">
              <mc:Choice xmlns:v="urn:schemas-microsoft-com:vml" Requires="v">
                <p:oleObj spid="_x0000_s10528" name="公式" r:id="rId15" imgW="2489040" imgH="444240" progId="Equation.3">
                  <p:embed/>
                </p:oleObj>
              </mc:Choice>
              <mc:Fallback>
                <p:oleObj name="公式" r:id="rId15" imgW="2489040" imgH="444240" progId="Equation.3">
                  <p:embed/>
                  <p:pic>
                    <p:nvPicPr>
                      <p:cNvPr id="432131" name="Object 1027">
                        <a:extLst>
                          <a:ext uri="{FF2B5EF4-FFF2-40B4-BE49-F238E27FC236}">
                            <a16:creationId xmlns:a16="http://schemas.microsoft.com/office/drawing/2014/main" id="{80000033-FD1E-40E3-A333-AEF49E8211F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4980" y="3275644"/>
                        <a:ext cx="2057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文本框 22">
            <a:extLst>
              <a:ext uri="{FF2B5EF4-FFF2-40B4-BE49-F238E27FC236}">
                <a16:creationId xmlns:a16="http://schemas.microsoft.com/office/drawing/2014/main" id="{1CD086A4-24D6-4443-9733-7003DC741272}"/>
              </a:ext>
            </a:extLst>
          </p:cNvPr>
          <p:cNvSpPr txBox="1"/>
          <p:nvPr/>
        </p:nvSpPr>
        <p:spPr>
          <a:xfrm>
            <a:off x="264997" y="5193786"/>
            <a:ext cx="1569660" cy="923330"/>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请同学们注意</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反函数的写法</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和逆是一样的</a:t>
            </a:r>
          </a:p>
        </p:txBody>
      </p:sp>
    </p:spTree>
    <p:extLst>
      <p:ext uri="{BB962C8B-B14F-4D97-AF65-F5344CB8AC3E}">
        <p14:creationId xmlns:p14="http://schemas.microsoft.com/office/powerpoint/2010/main" val="37421850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a:extLst>
              <a:ext uri="{FF2B5EF4-FFF2-40B4-BE49-F238E27FC236}">
                <a16:creationId xmlns:a16="http://schemas.microsoft.com/office/drawing/2014/main" id="{A0643D13-EABE-46F1-AA42-4060B0BCDA15}"/>
              </a:ext>
            </a:extLst>
          </p:cNvPr>
          <p:cNvGrpSpPr>
            <a:grpSpLocks/>
          </p:cNvGrpSpPr>
          <p:nvPr/>
        </p:nvGrpSpPr>
        <p:grpSpPr bwMode="auto">
          <a:xfrm>
            <a:off x="606425" y="1944688"/>
            <a:ext cx="7527925" cy="457200"/>
            <a:chOff x="570" y="864"/>
            <a:chExt cx="4742" cy="288"/>
          </a:xfrm>
        </p:grpSpPr>
        <p:graphicFrame>
          <p:nvGraphicFramePr>
            <p:cNvPr id="74775" name="Object 3">
              <a:extLst>
                <a:ext uri="{FF2B5EF4-FFF2-40B4-BE49-F238E27FC236}">
                  <a16:creationId xmlns:a16="http://schemas.microsoft.com/office/drawing/2014/main" id="{0E24C52E-C728-4A83-BE50-FC0BE8719BFE}"/>
                </a:ext>
              </a:extLst>
            </p:cNvPr>
            <p:cNvGraphicFramePr>
              <a:graphicFrameLocks noChangeAspect="1"/>
            </p:cNvGraphicFramePr>
            <p:nvPr/>
          </p:nvGraphicFramePr>
          <p:xfrm>
            <a:off x="570" y="864"/>
            <a:ext cx="2696" cy="288"/>
          </p:xfrm>
          <a:graphic>
            <a:graphicData uri="http://schemas.openxmlformats.org/presentationml/2006/ole">
              <mc:AlternateContent xmlns:mc="http://schemas.openxmlformats.org/markup-compatibility/2006">
                <mc:Choice xmlns:v="urn:schemas-microsoft-com:vml" Requires="v">
                  <p:oleObj spid="_x0000_s73980" name="Equation" r:id="rId3" imgW="4279900" imgH="457200" progId="Equation.3">
                    <p:embed/>
                  </p:oleObj>
                </mc:Choice>
                <mc:Fallback>
                  <p:oleObj name="Equation" r:id="rId3" imgW="4279900" imgH="457200" progId="Equation.3">
                    <p:embed/>
                    <p:pic>
                      <p:nvPicPr>
                        <p:cNvPr id="74775" name="Object 3">
                          <a:extLst>
                            <a:ext uri="{FF2B5EF4-FFF2-40B4-BE49-F238E27FC236}">
                              <a16:creationId xmlns:a16="http://schemas.microsoft.com/office/drawing/2014/main" id="{0E24C52E-C728-4A83-BE50-FC0BE8719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 y="864"/>
                          <a:ext cx="26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6" name="Object 4">
              <a:extLst>
                <a:ext uri="{FF2B5EF4-FFF2-40B4-BE49-F238E27FC236}">
                  <a16:creationId xmlns:a16="http://schemas.microsoft.com/office/drawing/2014/main" id="{E5C7C517-7903-44B8-9610-3391FBE39859}"/>
                </a:ext>
              </a:extLst>
            </p:cNvPr>
            <p:cNvGraphicFramePr>
              <a:graphicFrameLocks noChangeAspect="1"/>
            </p:cNvGraphicFramePr>
            <p:nvPr/>
          </p:nvGraphicFramePr>
          <p:xfrm>
            <a:off x="3360" y="881"/>
            <a:ext cx="1952" cy="271"/>
          </p:xfrm>
          <a:graphic>
            <a:graphicData uri="http://schemas.openxmlformats.org/presentationml/2006/ole">
              <mc:AlternateContent xmlns:mc="http://schemas.openxmlformats.org/markup-compatibility/2006">
                <mc:Choice xmlns:v="urn:schemas-microsoft-com:vml" Requires="v">
                  <p:oleObj spid="_x0000_s73981" name="Equation" r:id="rId5" imgW="3098800" imgH="431800" progId="Equation.3">
                    <p:embed/>
                  </p:oleObj>
                </mc:Choice>
                <mc:Fallback>
                  <p:oleObj name="Equation" r:id="rId5" imgW="3098800" imgH="431800" progId="Equation.3">
                    <p:embed/>
                    <p:pic>
                      <p:nvPicPr>
                        <p:cNvPr id="74776" name="Object 4">
                          <a:extLst>
                            <a:ext uri="{FF2B5EF4-FFF2-40B4-BE49-F238E27FC236}">
                              <a16:creationId xmlns:a16="http://schemas.microsoft.com/office/drawing/2014/main" id="{E5C7C517-7903-44B8-9610-3391FBE398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881"/>
                          <a:ext cx="195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4755" name="Group 5">
            <a:extLst>
              <a:ext uri="{FF2B5EF4-FFF2-40B4-BE49-F238E27FC236}">
                <a16:creationId xmlns:a16="http://schemas.microsoft.com/office/drawing/2014/main" id="{02ADB9D1-A363-4F01-BE8E-4FB7212A06A6}"/>
              </a:ext>
            </a:extLst>
          </p:cNvPr>
          <p:cNvGrpSpPr>
            <a:grpSpLocks/>
          </p:cNvGrpSpPr>
          <p:nvPr/>
        </p:nvGrpSpPr>
        <p:grpSpPr bwMode="auto">
          <a:xfrm>
            <a:off x="496888" y="3254375"/>
            <a:ext cx="7891462" cy="531813"/>
            <a:chOff x="501" y="1689"/>
            <a:chExt cx="4971" cy="335"/>
          </a:xfrm>
        </p:grpSpPr>
        <p:sp>
          <p:nvSpPr>
            <p:cNvPr id="74772" name="Text Box 6">
              <a:extLst>
                <a:ext uri="{FF2B5EF4-FFF2-40B4-BE49-F238E27FC236}">
                  <a16:creationId xmlns:a16="http://schemas.microsoft.com/office/drawing/2014/main" id="{6A362C5A-E6E9-4D8C-AE63-9A481EE3E960}"/>
                </a:ext>
              </a:extLst>
            </p:cNvPr>
            <p:cNvSpPr txBox="1">
              <a:spLocks noChangeArrowheads="1"/>
            </p:cNvSpPr>
            <p:nvPr/>
          </p:nvSpPr>
          <p:spPr bwMode="auto">
            <a:xfrm>
              <a:off x="501" y="1689"/>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latin typeface="Verdana" panose="020B0604030504040204" pitchFamily="34" charset="0"/>
                </a:rPr>
                <a:t>同理，</a:t>
              </a:r>
            </a:p>
          </p:txBody>
        </p:sp>
        <p:graphicFrame>
          <p:nvGraphicFramePr>
            <p:cNvPr id="74773" name="Object 7">
              <a:extLst>
                <a:ext uri="{FF2B5EF4-FFF2-40B4-BE49-F238E27FC236}">
                  <a16:creationId xmlns:a16="http://schemas.microsoft.com/office/drawing/2014/main" id="{7EEF4177-B14A-497C-9A73-45844DFCFBC3}"/>
                </a:ext>
              </a:extLst>
            </p:cNvPr>
            <p:cNvGraphicFramePr>
              <a:graphicFrameLocks noChangeAspect="1"/>
            </p:cNvGraphicFramePr>
            <p:nvPr/>
          </p:nvGraphicFramePr>
          <p:xfrm>
            <a:off x="1200" y="1728"/>
            <a:ext cx="2144" cy="279"/>
          </p:xfrm>
          <a:graphic>
            <a:graphicData uri="http://schemas.openxmlformats.org/presentationml/2006/ole">
              <mc:AlternateContent xmlns:mc="http://schemas.openxmlformats.org/markup-compatibility/2006">
                <mc:Choice xmlns:v="urn:schemas-microsoft-com:vml" Requires="v">
                  <p:oleObj spid="_x0000_s73982" name="公式" r:id="rId7" imgW="3403600" imgH="444500" progId="Equation.3">
                    <p:embed/>
                  </p:oleObj>
                </mc:Choice>
                <mc:Fallback>
                  <p:oleObj name="公式" r:id="rId7" imgW="3403600" imgH="444500" progId="Equation.3">
                    <p:embed/>
                    <p:pic>
                      <p:nvPicPr>
                        <p:cNvPr id="74773" name="Object 7">
                          <a:extLst>
                            <a:ext uri="{FF2B5EF4-FFF2-40B4-BE49-F238E27FC236}">
                              <a16:creationId xmlns:a16="http://schemas.microsoft.com/office/drawing/2014/main" id="{7EEF4177-B14A-497C-9A73-45844DFCFB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1728"/>
                          <a:ext cx="2144"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4" name="Rectangle 8">
              <a:extLst>
                <a:ext uri="{FF2B5EF4-FFF2-40B4-BE49-F238E27FC236}">
                  <a16:creationId xmlns:a16="http://schemas.microsoft.com/office/drawing/2014/main" id="{1010C78A-5561-4194-9669-74DD75BA352A}"/>
                </a:ext>
              </a:extLst>
            </p:cNvPr>
            <p:cNvSpPr>
              <a:spLocks noChangeArrowheads="1"/>
            </p:cNvSpPr>
            <p:nvPr/>
          </p:nvSpPr>
          <p:spPr bwMode="auto">
            <a:xfrm>
              <a:off x="3408" y="1728"/>
              <a:ext cx="206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10000"/>
                </a:lnSpc>
              </a:pPr>
              <a:r>
                <a:rPr lang="en-US" altLang="zh-CN" sz="28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则存在一个在点</a:t>
              </a:r>
              <a:r>
                <a:rPr lang="zh-CN" altLang="en-US" sz="2800" b="1">
                  <a:solidFill>
                    <a:srgbClr val="000000"/>
                  </a:solidFill>
                  <a:latin typeface="Verdana" panose="020B0604030504040204" pitchFamily="34" charset="0"/>
                </a:rPr>
                <a:t> </a:t>
              </a:r>
              <a:r>
                <a:rPr lang="en-US" altLang="zh-CN" sz="2800" b="1" i="1">
                  <a:solidFill>
                    <a:srgbClr val="000000"/>
                  </a:solidFill>
                  <a:latin typeface="Verdana" panose="020B0604030504040204" pitchFamily="34" charset="0"/>
                  <a:ea typeface="华文新魏" panose="02010800040101010101" pitchFamily="2" charset="-122"/>
                </a:rPr>
                <a:t>x</a:t>
              </a:r>
              <a:r>
                <a:rPr lang="en-US" altLang="zh-CN" sz="2800" b="1" baseline="-25000">
                  <a:solidFill>
                    <a:srgbClr val="000000"/>
                  </a:solidFill>
                  <a:latin typeface="Verdana" panose="020B0604030504040204" pitchFamily="34" charset="0"/>
                  <a:ea typeface="华文新魏" panose="02010800040101010101" pitchFamily="2" charset="-122"/>
                </a:rPr>
                <a:t>0</a:t>
              </a:r>
              <a:endParaRPr lang="en-US" altLang="zh-CN" sz="2800" b="1">
                <a:solidFill>
                  <a:srgbClr val="000000"/>
                </a:solidFill>
                <a:latin typeface="宋体" panose="02010600030101010101" pitchFamily="2" charset="-122"/>
              </a:endParaRPr>
            </a:p>
          </p:txBody>
        </p:sp>
      </p:grpSp>
      <p:graphicFrame>
        <p:nvGraphicFramePr>
          <p:cNvPr id="74756" name="Object 9">
            <a:extLst>
              <a:ext uri="{FF2B5EF4-FFF2-40B4-BE49-F238E27FC236}">
                <a16:creationId xmlns:a16="http://schemas.microsoft.com/office/drawing/2014/main" id="{52D8B1A9-7C7F-4BC1-8E20-A0F8678D33C3}"/>
              </a:ext>
            </a:extLst>
          </p:cNvPr>
          <p:cNvGraphicFramePr>
            <a:graphicFrameLocks noChangeAspect="1"/>
          </p:cNvGraphicFramePr>
          <p:nvPr/>
        </p:nvGraphicFramePr>
        <p:xfrm>
          <a:off x="1758950" y="2630488"/>
          <a:ext cx="5945188" cy="430212"/>
        </p:xfrm>
        <a:graphic>
          <a:graphicData uri="http://schemas.openxmlformats.org/presentationml/2006/ole">
            <mc:AlternateContent xmlns:mc="http://schemas.openxmlformats.org/markup-compatibility/2006">
              <mc:Choice xmlns:v="urn:schemas-microsoft-com:vml" Requires="v">
                <p:oleObj spid="_x0000_s73983" name="Equation" r:id="rId9" imgW="5943600" imgH="431800" progId="Equation.3">
                  <p:embed/>
                </p:oleObj>
              </mc:Choice>
              <mc:Fallback>
                <p:oleObj name="Equation" r:id="rId9" imgW="5943600" imgH="431800" progId="Equation.3">
                  <p:embed/>
                  <p:pic>
                    <p:nvPicPr>
                      <p:cNvPr id="74756" name="Object 9">
                        <a:extLst>
                          <a:ext uri="{FF2B5EF4-FFF2-40B4-BE49-F238E27FC236}">
                            <a16:creationId xmlns:a16="http://schemas.microsoft.com/office/drawing/2014/main" id="{52D8B1A9-7C7F-4BC1-8E20-A0F8678D33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8950" y="2630488"/>
                        <a:ext cx="5945188"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7" name="Object 10">
            <a:extLst>
              <a:ext uri="{FF2B5EF4-FFF2-40B4-BE49-F238E27FC236}">
                <a16:creationId xmlns:a16="http://schemas.microsoft.com/office/drawing/2014/main" id="{DE76E4A0-2FFD-42EC-82A9-4005EFE058BA}"/>
              </a:ext>
            </a:extLst>
          </p:cNvPr>
          <p:cNvGraphicFramePr>
            <a:graphicFrameLocks noChangeAspect="1"/>
          </p:cNvGraphicFramePr>
          <p:nvPr/>
        </p:nvGraphicFramePr>
        <p:xfrm>
          <a:off x="844550" y="4687888"/>
          <a:ext cx="7456488" cy="430212"/>
        </p:xfrm>
        <a:graphic>
          <a:graphicData uri="http://schemas.openxmlformats.org/presentationml/2006/ole">
            <mc:AlternateContent xmlns:mc="http://schemas.openxmlformats.org/markup-compatibility/2006">
              <mc:Choice xmlns:v="urn:schemas-microsoft-com:vml" Requires="v">
                <p:oleObj spid="_x0000_s73984" name="Equation" r:id="rId11" imgW="7264400" imgH="431800" progId="Equation.DSMT4">
                  <p:embed/>
                </p:oleObj>
              </mc:Choice>
              <mc:Fallback>
                <p:oleObj name="Equation" r:id="rId11" imgW="7264400" imgH="431800" progId="Equation.DSMT4">
                  <p:embed/>
                  <p:pic>
                    <p:nvPicPr>
                      <p:cNvPr id="74757" name="Object 10">
                        <a:extLst>
                          <a:ext uri="{FF2B5EF4-FFF2-40B4-BE49-F238E27FC236}">
                            <a16:creationId xmlns:a16="http://schemas.microsoft.com/office/drawing/2014/main" id="{DE76E4A0-2FFD-42EC-82A9-4005EFE058B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4550" y="4687888"/>
                        <a:ext cx="7456488"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4758" name="Group 11">
            <a:extLst>
              <a:ext uri="{FF2B5EF4-FFF2-40B4-BE49-F238E27FC236}">
                <a16:creationId xmlns:a16="http://schemas.microsoft.com/office/drawing/2014/main" id="{FC6A815A-652C-4C33-863F-7341013F536D}"/>
              </a:ext>
            </a:extLst>
          </p:cNvPr>
          <p:cNvGrpSpPr>
            <a:grpSpLocks/>
          </p:cNvGrpSpPr>
          <p:nvPr/>
        </p:nvGrpSpPr>
        <p:grpSpPr bwMode="auto">
          <a:xfrm>
            <a:off x="539750" y="5297488"/>
            <a:ext cx="4343400" cy="519112"/>
            <a:chOff x="528" y="2976"/>
            <a:chExt cx="2736" cy="327"/>
          </a:xfrm>
        </p:grpSpPr>
        <p:sp>
          <p:nvSpPr>
            <p:cNvPr id="74770" name="Text Box 12">
              <a:extLst>
                <a:ext uri="{FF2B5EF4-FFF2-40B4-BE49-F238E27FC236}">
                  <a16:creationId xmlns:a16="http://schemas.microsoft.com/office/drawing/2014/main" id="{EC0D7E02-9393-4C2F-9F00-6B1D02C1A7AC}"/>
                </a:ext>
              </a:extLst>
            </p:cNvPr>
            <p:cNvSpPr txBox="1">
              <a:spLocks noChangeArrowheads="1"/>
            </p:cNvSpPr>
            <p:nvPr/>
          </p:nvSpPr>
          <p:spPr bwMode="auto">
            <a:xfrm>
              <a:off x="528" y="2976"/>
              <a:ext cx="27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Verdana" panose="020B0604030504040204" pitchFamily="34" charset="0"/>
                </a:rPr>
                <a:t>于是当                     有</a:t>
              </a:r>
            </a:p>
          </p:txBody>
        </p:sp>
        <p:graphicFrame>
          <p:nvGraphicFramePr>
            <p:cNvPr id="74771" name="Object 13">
              <a:extLst>
                <a:ext uri="{FF2B5EF4-FFF2-40B4-BE49-F238E27FC236}">
                  <a16:creationId xmlns:a16="http://schemas.microsoft.com/office/drawing/2014/main" id="{8CD3D737-4A41-4028-A33F-209E49E2B982}"/>
                </a:ext>
              </a:extLst>
            </p:cNvPr>
            <p:cNvGraphicFramePr>
              <a:graphicFrameLocks noChangeAspect="1"/>
            </p:cNvGraphicFramePr>
            <p:nvPr/>
          </p:nvGraphicFramePr>
          <p:xfrm>
            <a:off x="1329" y="3021"/>
            <a:ext cx="928" cy="271"/>
          </p:xfrm>
          <a:graphic>
            <a:graphicData uri="http://schemas.openxmlformats.org/presentationml/2006/ole">
              <mc:AlternateContent xmlns:mc="http://schemas.openxmlformats.org/markup-compatibility/2006">
                <mc:Choice xmlns:v="urn:schemas-microsoft-com:vml" Requires="v">
                  <p:oleObj spid="_x0000_s73985" name="Equation" r:id="rId13" imgW="1473200" imgH="431800" progId="Equation.3">
                    <p:embed/>
                  </p:oleObj>
                </mc:Choice>
                <mc:Fallback>
                  <p:oleObj name="Equation" r:id="rId13" imgW="1473200" imgH="431800" progId="Equation.3">
                    <p:embed/>
                    <p:pic>
                      <p:nvPicPr>
                        <p:cNvPr id="74771" name="Object 13">
                          <a:extLst>
                            <a:ext uri="{FF2B5EF4-FFF2-40B4-BE49-F238E27FC236}">
                              <a16:creationId xmlns:a16="http://schemas.microsoft.com/office/drawing/2014/main" id="{8CD3D737-4A41-4028-A33F-209E49E2B9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9" y="3021"/>
                          <a:ext cx="92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4759" name="Group 14">
            <a:extLst>
              <a:ext uri="{FF2B5EF4-FFF2-40B4-BE49-F238E27FC236}">
                <a16:creationId xmlns:a16="http://schemas.microsoft.com/office/drawing/2014/main" id="{9CF9407F-54DB-4CD0-9CAE-D150FF765090}"/>
              </a:ext>
            </a:extLst>
          </p:cNvPr>
          <p:cNvGrpSpPr>
            <a:grpSpLocks/>
          </p:cNvGrpSpPr>
          <p:nvPr/>
        </p:nvGrpSpPr>
        <p:grpSpPr bwMode="auto">
          <a:xfrm>
            <a:off x="539750" y="1187450"/>
            <a:ext cx="5656263" cy="542925"/>
            <a:chOff x="528" y="387"/>
            <a:chExt cx="3563" cy="342"/>
          </a:xfrm>
        </p:grpSpPr>
        <p:sp>
          <p:nvSpPr>
            <p:cNvPr id="74767" name="Text Box 15">
              <a:extLst>
                <a:ext uri="{FF2B5EF4-FFF2-40B4-BE49-F238E27FC236}">
                  <a16:creationId xmlns:a16="http://schemas.microsoft.com/office/drawing/2014/main" id="{5634CED9-C36D-44EF-861D-183E253E6B2A}"/>
                </a:ext>
              </a:extLst>
            </p:cNvPr>
            <p:cNvSpPr txBox="1">
              <a:spLocks noChangeArrowheads="1"/>
            </p:cNvSpPr>
            <p:nvPr/>
          </p:nvSpPr>
          <p:spPr bwMode="auto">
            <a:xfrm>
              <a:off x="528" y="393"/>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Verdana" panose="020B0604030504040204" pitchFamily="34" charset="0"/>
                </a:rPr>
                <a:t>由</a:t>
              </a:r>
            </a:p>
          </p:txBody>
        </p:sp>
        <p:graphicFrame>
          <p:nvGraphicFramePr>
            <p:cNvPr id="74768" name="Object 16">
              <a:extLst>
                <a:ext uri="{FF2B5EF4-FFF2-40B4-BE49-F238E27FC236}">
                  <a16:creationId xmlns:a16="http://schemas.microsoft.com/office/drawing/2014/main" id="{8A27F24F-5E81-4E86-87E9-28E0CB685FBF}"/>
                </a:ext>
              </a:extLst>
            </p:cNvPr>
            <p:cNvGraphicFramePr>
              <a:graphicFrameLocks noChangeAspect="1"/>
            </p:cNvGraphicFramePr>
            <p:nvPr/>
          </p:nvGraphicFramePr>
          <p:xfrm>
            <a:off x="894" y="450"/>
            <a:ext cx="2048" cy="279"/>
          </p:xfrm>
          <a:graphic>
            <a:graphicData uri="http://schemas.openxmlformats.org/presentationml/2006/ole">
              <mc:AlternateContent xmlns:mc="http://schemas.openxmlformats.org/markup-compatibility/2006">
                <mc:Choice xmlns:v="urn:schemas-microsoft-com:vml" Requires="v">
                  <p:oleObj spid="_x0000_s73986" name="Equation" r:id="rId15" imgW="3251200" imgH="444500" progId="Equation.DSMT4">
                    <p:embed/>
                  </p:oleObj>
                </mc:Choice>
                <mc:Fallback>
                  <p:oleObj name="Equation" r:id="rId15" imgW="3251200" imgH="444500" progId="Equation.DSMT4">
                    <p:embed/>
                    <p:pic>
                      <p:nvPicPr>
                        <p:cNvPr id="74768" name="Object 16">
                          <a:extLst>
                            <a:ext uri="{FF2B5EF4-FFF2-40B4-BE49-F238E27FC236}">
                              <a16:creationId xmlns:a16="http://schemas.microsoft.com/office/drawing/2014/main" id="{8A27F24F-5E81-4E86-87E9-28E0CB685FB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4" y="450"/>
                          <a:ext cx="2048"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9" name="Text Box 17">
              <a:extLst>
                <a:ext uri="{FF2B5EF4-FFF2-40B4-BE49-F238E27FC236}">
                  <a16:creationId xmlns:a16="http://schemas.microsoft.com/office/drawing/2014/main" id="{44D17A97-4261-403F-8141-15A46185FE5F}"/>
                </a:ext>
              </a:extLst>
            </p:cNvPr>
            <p:cNvSpPr txBox="1">
              <a:spLocks noChangeArrowheads="1"/>
            </p:cNvSpPr>
            <p:nvPr/>
          </p:nvSpPr>
          <p:spPr bwMode="auto">
            <a:xfrm>
              <a:off x="2987" y="387"/>
              <a:ext cx="11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Verdana" panose="020B0604030504040204" pitchFamily="34" charset="0"/>
                </a:rPr>
                <a:t>知存在一</a:t>
              </a:r>
            </a:p>
          </p:txBody>
        </p:sp>
      </p:grpSp>
      <p:grpSp>
        <p:nvGrpSpPr>
          <p:cNvPr id="74760" name="Group 18">
            <a:extLst>
              <a:ext uri="{FF2B5EF4-FFF2-40B4-BE49-F238E27FC236}">
                <a16:creationId xmlns:a16="http://schemas.microsoft.com/office/drawing/2014/main" id="{19327D3F-E54F-40F7-934F-B24F5DA75C44}"/>
              </a:ext>
            </a:extLst>
          </p:cNvPr>
          <p:cNvGrpSpPr>
            <a:grpSpLocks/>
          </p:cNvGrpSpPr>
          <p:nvPr/>
        </p:nvGrpSpPr>
        <p:grpSpPr bwMode="auto">
          <a:xfrm>
            <a:off x="539750" y="3897313"/>
            <a:ext cx="6934200" cy="576262"/>
            <a:chOff x="528" y="2094"/>
            <a:chExt cx="4368" cy="363"/>
          </a:xfrm>
        </p:grpSpPr>
        <p:graphicFrame>
          <p:nvGraphicFramePr>
            <p:cNvPr id="74763" name="Object 19">
              <a:extLst>
                <a:ext uri="{FF2B5EF4-FFF2-40B4-BE49-F238E27FC236}">
                  <a16:creationId xmlns:a16="http://schemas.microsoft.com/office/drawing/2014/main" id="{3FE4B08D-5712-44E4-BED1-F32B7E5D4B6C}"/>
                </a:ext>
              </a:extLst>
            </p:cNvPr>
            <p:cNvGraphicFramePr>
              <a:graphicFrameLocks noChangeAspect="1"/>
            </p:cNvGraphicFramePr>
            <p:nvPr/>
          </p:nvGraphicFramePr>
          <p:xfrm>
            <a:off x="1728" y="2199"/>
            <a:ext cx="740" cy="247"/>
          </p:xfrm>
          <a:graphic>
            <a:graphicData uri="http://schemas.openxmlformats.org/presentationml/2006/ole">
              <mc:AlternateContent xmlns:mc="http://schemas.openxmlformats.org/markup-compatibility/2006">
                <mc:Choice xmlns:v="urn:schemas-microsoft-com:vml" Requires="v">
                  <p:oleObj spid="_x0000_s73987" name="Equation" r:id="rId17" imgW="1016000" imgH="393700" progId="Equation.DSMT4">
                    <p:embed/>
                  </p:oleObj>
                </mc:Choice>
                <mc:Fallback>
                  <p:oleObj name="Equation" r:id="rId17" imgW="1016000" imgH="393700" progId="Equation.DSMT4">
                    <p:embed/>
                    <p:pic>
                      <p:nvPicPr>
                        <p:cNvPr id="74763" name="Object 19">
                          <a:extLst>
                            <a:ext uri="{FF2B5EF4-FFF2-40B4-BE49-F238E27FC236}">
                              <a16:creationId xmlns:a16="http://schemas.microsoft.com/office/drawing/2014/main" id="{3FE4B08D-5712-44E4-BED1-F32B7E5D4B6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8" y="2199"/>
                          <a:ext cx="74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4" name="Object 20">
              <a:extLst>
                <a:ext uri="{FF2B5EF4-FFF2-40B4-BE49-F238E27FC236}">
                  <a16:creationId xmlns:a16="http://schemas.microsoft.com/office/drawing/2014/main" id="{614ABB26-CD45-4D6B-B348-ABDEF1B140D5}"/>
                </a:ext>
              </a:extLst>
            </p:cNvPr>
            <p:cNvGraphicFramePr>
              <a:graphicFrameLocks noChangeAspect="1"/>
            </p:cNvGraphicFramePr>
            <p:nvPr/>
          </p:nvGraphicFramePr>
          <p:xfrm>
            <a:off x="2526" y="2178"/>
            <a:ext cx="1824" cy="279"/>
          </p:xfrm>
          <a:graphic>
            <a:graphicData uri="http://schemas.openxmlformats.org/presentationml/2006/ole">
              <mc:AlternateContent xmlns:mc="http://schemas.openxmlformats.org/markup-compatibility/2006">
                <mc:Choice xmlns:v="urn:schemas-microsoft-com:vml" Requires="v">
                  <p:oleObj spid="_x0000_s73988" name="Equation" r:id="rId19" imgW="2895600" imgH="444500" progId="Equation.DSMT4">
                    <p:embed/>
                  </p:oleObj>
                </mc:Choice>
                <mc:Fallback>
                  <p:oleObj name="Equation" r:id="rId19" imgW="2895600" imgH="444500" progId="Equation.DSMT4">
                    <p:embed/>
                    <p:pic>
                      <p:nvPicPr>
                        <p:cNvPr id="74764" name="Object 20">
                          <a:extLst>
                            <a:ext uri="{FF2B5EF4-FFF2-40B4-BE49-F238E27FC236}">
                              <a16:creationId xmlns:a16="http://schemas.microsoft.com/office/drawing/2014/main" id="{614ABB26-CD45-4D6B-B348-ABDEF1B140D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26" y="2178"/>
                          <a:ext cx="1824"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5" name="Text Box 21">
              <a:extLst>
                <a:ext uri="{FF2B5EF4-FFF2-40B4-BE49-F238E27FC236}">
                  <a16:creationId xmlns:a16="http://schemas.microsoft.com/office/drawing/2014/main" id="{3196FAD8-EEF5-4FE2-8F07-E61A7ABEA91D}"/>
                </a:ext>
              </a:extLst>
            </p:cNvPr>
            <p:cNvSpPr txBox="1">
              <a:spLocks noChangeArrowheads="1"/>
            </p:cNvSpPr>
            <p:nvPr/>
          </p:nvSpPr>
          <p:spPr bwMode="auto">
            <a:xfrm>
              <a:off x="4368" y="2121"/>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Verdana" panose="020B0604030504040204" pitchFamily="34" charset="0"/>
                </a:rPr>
                <a:t>且</a:t>
              </a:r>
            </a:p>
          </p:txBody>
        </p:sp>
        <p:sp>
          <p:nvSpPr>
            <p:cNvPr id="74766" name="Rectangle 22">
              <a:extLst>
                <a:ext uri="{FF2B5EF4-FFF2-40B4-BE49-F238E27FC236}">
                  <a16:creationId xmlns:a16="http://schemas.microsoft.com/office/drawing/2014/main" id="{906538D5-A71D-4CFF-88C4-CD368F41277E}"/>
                </a:ext>
              </a:extLst>
            </p:cNvPr>
            <p:cNvSpPr>
              <a:spLocks noChangeArrowheads="1"/>
            </p:cNvSpPr>
            <p:nvPr/>
          </p:nvSpPr>
          <p:spPr bwMode="auto">
            <a:xfrm>
              <a:off x="528" y="2094"/>
              <a:ext cx="1241"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10000"/>
                </a:lnSpc>
              </a:pPr>
              <a:r>
                <a:rPr lang="zh-CN" altLang="en-US" sz="2800" b="1">
                  <a:solidFill>
                    <a:srgbClr val="000000"/>
                  </a:solidFill>
                  <a:latin typeface="宋体" panose="02010600030101010101" pitchFamily="2" charset="-122"/>
                </a:rPr>
                <a:t>连续的函数</a:t>
              </a:r>
            </a:p>
          </p:txBody>
        </p:sp>
      </p:grpSp>
      <p:graphicFrame>
        <p:nvGraphicFramePr>
          <p:cNvPr id="74761" name="Object 23">
            <a:extLst>
              <a:ext uri="{FF2B5EF4-FFF2-40B4-BE49-F238E27FC236}">
                <a16:creationId xmlns:a16="http://schemas.microsoft.com/office/drawing/2014/main" id="{75C6FF8B-C5AE-46E5-94AB-76A87B2496CF}"/>
              </a:ext>
            </a:extLst>
          </p:cNvPr>
          <p:cNvGraphicFramePr>
            <a:graphicFrameLocks noChangeAspect="1"/>
          </p:cNvGraphicFramePr>
          <p:nvPr/>
        </p:nvGraphicFramePr>
        <p:xfrm>
          <a:off x="1193800" y="6008688"/>
          <a:ext cx="6451600" cy="431800"/>
        </p:xfrm>
        <a:graphic>
          <a:graphicData uri="http://schemas.openxmlformats.org/presentationml/2006/ole">
            <mc:AlternateContent xmlns:mc="http://schemas.openxmlformats.org/markup-compatibility/2006">
              <mc:Choice xmlns:v="urn:schemas-microsoft-com:vml" Requires="v">
                <p:oleObj spid="_x0000_s73989" name="Equation" r:id="rId21" imgW="6451600" imgH="431800" progId="Equation.DSMT4">
                  <p:embed/>
                </p:oleObj>
              </mc:Choice>
              <mc:Fallback>
                <p:oleObj name="Equation" r:id="rId21" imgW="6451600" imgH="431800" progId="Equation.DSMT4">
                  <p:embed/>
                  <p:pic>
                    <p:nvPicPr>
                      <p:cNvPr id="74761" name="Object 23">
                        <a:extLst>
                          <a:ext uri="{FF2B5EF4-FFF2-40B4-BE49-F238E27FC236}">
                            <a16:creationId xmlns:a16="http://schemas.microsoft.com/office/drawing/2014/main" id="{75C6FF8B-C5AE-46E5-94AB-76A87B2496C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93800" y="6008688"/>
                        <a:ext cx="6451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A80B4EF5-7F54-4C14-9259-D98800747336}"/>
              </a:ext>
            </a:extLst>
          </p:cNvPr>
          <p:cNvSpPr/>
          <p:nvPr/>
        </p:nvSpPr>
        <p:spPr>
          <a:xfrm>
            <a:off x="1120775" y="1287463"/>
            <a:ext cx="35560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991068971"/>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3FA7E7AC-8FC4-437B-A3A9-036E55320737}"/>
              </a:ext>
            </a:extLst>
          </p:cNvPr>
          <p:cNvSpPr txBox="1">
            <a:spLocks noChangeArrowheads="1"/>
          </p:cNvSpPr>
          <p:nvPr/>
        </p:nvSpPr>
        <p:spPr bwMode="auto">
          <a:xfrm>
            <a:off x="550863" y="4576763"/>
            <a:ext cx="24336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公式</a:t>
            </a:r>
            <a:r>
              <a:rPr lang="en-US" altLang="zh-CN" sz="2400" b="1">
                <a:latin typeface="Verdana" panose="020B0604030504040204" pitchFamily="34" charset="0"/>
              </a:rPr>
              <a:t>(7)</a:t>
            </a:r>
            <a:r>
              <a:rPr lang="zh-CN" altLang="en-US" sz="2400" b="1">
                <a:latin typeface="Verdana" panose="020B0604030504040204" pitchFamily="34" charset="0"/>
              </a:rPr>
              <a:t>改写为</a:t>
            </a:r>
          </a:p>
        </p:txBody>
      </p:sp>
      <p:graphicFrame>
        <p:nvGraphicFramePr>
          <p:cNvPr id="75779" name="Object 3">
            <a:extLst>
              <a:ext uri="{FF2B5EF4-FFF2-40B4-BE49-F238E27FC236}">
                <a16:creationId xmlns:a16="http://schemas.microsoft.com/office/drawing/2014/main" id="{2B6438F5-907A-4479-97E3-692EBB081EB0}"/>
              </a:ext>
            </a:extLst>
          </p:cNvPr>
          <p:cNvGraphicFramePr>
            <a:graphicFrameLocks noChangeAspect="1"/>
          </p:cNvGraphicFramePr>
          <p:nvPr/>
        </p:nvGraphicFramePr>
        <p:xfrm>
          <a:off x="661988" y="3255963"/>
          <a:ext cx="6238875" cy="428625"/>
        </p:xfrm>
        <a:graphic>
          <a:graphicData uri="http://schemas.openxmlformats.org/presentationml/2006/ole">
            <mc:AlternateContent xmlns:mc="http://schemas.openxmlformats.org/markup-compatibility/2006">
              <mc:Choice xmlns:v="urn:schemas-microsoft-com:vml" Requires="v">
                <p:oleObj spid="_x0000_s74954" name="Equation" r:id="rId3" imgW="6235700" imgH="431800" progId="Equation.DSMT4">
                  <p:embed/>
                </p:oleObj>
              </mc:Choice>
              <mc:Fallback>
                <p:oleObj name="Equation" r:id="rId3" imgW="6235700" imgH="431800" progId="Equation.DSMT4">
                  <p:embed/>
                  <p:pic>
                    <p:nvPicPr>
                      <p:cNvPr id="75779" name="Object 3">
                        <a:extLst>
                          <a:ext uri="{FF2B5EF4-FFF2-40B4-BE49-F238E27FC236}">
                            <a16:creationId xmlns:a16="http://schemas.microsoft.com/office/drawing/2014/main" id="{2B6438F5-907A-4479-97E3-692EBB081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3255963"/>
                        <a:ext cx="62388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780" name="Group 5">
            <a:extLst>
              <a:ext uri="{FF2B5EF4-FFF2-40B4-BE49-F238E27FC236}">
                <a16:creationId xmlns:a16="http://schemas.microsoft.com/office/drawing/2014/main" id="{8028B9F6-9393-48A6-9424-C67F4005D449}"/>
              </a:ext>
            </a:extLst>
          </p:cNvPr>
          <p:cNvGrpSpPr>
            <a:grpSpLocks/>
          </p:cNvGrpSpPr>
          <p:nvPr/>
        </p:nvGrpSpPr>
        <p:grpSpPr bwMode="auto">
          <a:xfrm>
            <a:off x="684213" y="1125538"/>
            <a:ext cx="8096250" cy="536575"/>
            <a:chOff x="660" y="391"/>
            <a:chExt cx="5100" cy="338"/>
          </a:xfrm>
        </p:grpSpPr>
        <p:graphicFrame>
          <p:nvGraphicFramePr>
            <p:cNvPr id="75797" name="Object 6">
              <a:extLst>
                <a:ext uri="{FF2B5EF4-FFF2-40B4-BE49-F238E27FC236}">
                  <a16:creationId xmlns:a16="http://schemas.microsoft.com/office/drawing/2014/main" id="{FAB5B02E-6C0B-4F87-901A-D2A7DC46B590}"/>
                </a:ext>
              </a:extLst>
            </p:cNvPr>
            <p:cNvGraphicFramePr>
              <a:graphicFrameLocks noChangeAspect="1"/>
            </p:cNvGraphicFramePr>
            <p:nvPr/>
          </p:nvGraphicFramePr>
          <p:xfrm>
            <a:off x="660" y="450"/>
            <a:ext cx="2328" cy="279"/>
          </p:xfrm>
          <a:graphic>
            <a:graphicData uri="http://schemas.openxmlformats.org/presentationml/2006/ole">
              <mc:AlternateContent xmlns:mc="http://schemas.openxmlformats.org/markup-compatibility/2006">
                <mc:Choice xmlns:v="urn:schemas-microsoft-com:vml" Requires="v">
                  <p:oleObj spid="_x0000_s74955" name="Equation" r:id="rId5" imgW="3695700" imgH="444500" progId="Equation.DSMT4">
                    <p:embed/>
                  </p:oleObj>
                </mc:Choice>
                <mc:Fallback>
                  <p:oleObj name="Equation" r:id="rId5" imgW="3695700" imgH="444500" progId="Equation.DSMT4">
                    <p:embed/>
                    <p:pic>
                      <p:nvPicPr>
                        <p:cNvPr id="75797" name="Object 6">
                          <a:extLst>
                            <a:ext uri="{FF2B5EF4-FFF2-40B4-BE49-F238E27FC236}">
                              <a16:creationId xmlns:a16="http://schemas.microsoft.com/office/drawing/2014/main" id="{FAB5B02E-6C0B-4F87-901A-D2A7DC46B5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 y="450"/>
                          <a:ext cx="2328"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8" name="Object 7">
              <a:extLst>
                <a:ext uri="{FF2B5EF4-FFF2-40B4-BE49-F238E27FC236}">
                  <a16:creationId xmlns:a16="http://schemas.microsoft.com/office/drawing/2014/main" id="{9E34B6EB-02DB-4E4A-A771-ED802A3D30AF}"/>
                </a:ext>
              </a:extLst>
            </p:cNvPr>
            <p:cNvGraphicFramePr>
              <a:graphicFrameLocks noChangeAspect="1"/>
            </p:cNvGraphicFramePr>
            <p:nvPr/>
          </p:nvGraphicFramePr>
          <p:xfrm>
            <a:off x="3109" y="447"/>
            <a:ext cx="1832" cy="271"/>
          </p:xfrm>
          <a:graphic>
            <a:graphicData uri="http://schemas.openxmlformats.org/presentationml/2006/ole">
              <mc:AlternateContent xmlns:mc="http://schemas.openxmlformats.org/markup-compatibility/2006">
                <mc:Choice xmlns:v="urn:schemas-microsoft-com:vml" Requires="v">
                  <p:oleObj spid="_x0000_s74956" name="公式" r:id="rId7" imgW="2908300" imgH="431800" progId="Equation.3">
                    <p:embed/>
                  </p:oleObj>
                </mc:Choice>
                <mc:Fallback>
                  <p:oleObj name="公式" r:id="rId7" imgW="2908300" imgH="431800" progId="Equation.3">
                    <p:embed/>
                    <p:pic>
                      <p:nvPicPr>
                        <p:cNvPr id="75798" name="Object 7">
                          <a:extLst>
                            <a:ext uri="{FF2B5EF4-FFF2-40B4-BE49-F238E27FC236}">
                              <a16:creationId xmlns:a16="http://schemas.microsoft.com/office/drawing/2014/main" id="{9E34B6EB-02DB-4E4A-A771-ED802A3D30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9" y="447"/>
                          <a:ext cx="183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9" name="Text Box 8">
              <a:extLst>
                <a:ext uri="{FF2B5EF4-FFF2-40B4-BE49-F238E27FC236}">
                  <a16:creationId xmlns:a16="http://schemas.microsoft.com/office/drawing/2014/main" id="{8CB8202D-171F-4949-8A3C-0C7695F0A91E}"/>
                </a:ext>
              </a:extLst>
            </p:cNvPr>
            <p:cNvSpPr txBox="1">
              <a:spLocks noChangeArrowheads="1"/>
            </p:cNvSpPr>
            <p:nvPr/>
          </p:nvSpPr>
          <p:spPr bwMode="auto">
            <a:xfrm>
              <a:off x="4848" y="391"/>
              <a:ext cx="9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连续，</a:t>
              </a:r>
            </a:p>
          </p:txBody>
        </p:sp>
      </p:grpSp>
      <p:grpSp>
        <p:nvGrpSpPr>
          <p:cNvPr id="75781" name="Group 9">
            <a:extLst>
              <a:ext uri="{FF2B5EF4-FFF2-40B4-BE49-F238E27FC236}">
                <a16:creationId xmlns:a16="http://schemas.microsoft.com/office/drawing/2014/main" id="{B41EFBA8-49F0-4BAB-9A5D-4F6BE30D5571}"/>
              </a:ext>
            </a:extLst>
          </p:cNvPr>
          <p:cNvGrpSpPr>
            <a:grpSpLocks/>
          </p:cNvGrpSpPr>
          <p:nvPr/>
        </p:nvGrpSpPr>
        <p:grpSpPr bwMode="auto">
          <a:xfrm>
            <a:off x="633413" y="1820863"/>
            <a:ext cx="7766050" cy="508000"/>
            <a:chOff x="628" y="830"/>
            <a:chExt cx="4892" cy="320"/>
          </a:xfrm>
        </p:grpSpPr>
        <p:graphicFrame>
          <p:nvGraphicFramePr>
            <p:cNvPr id="75795" name="Object 10">
              <a:extLst>
                <a:ext uri="{FF2B5EF4-FFF2-40B4-BE49-F238E27FC236}">
                  <a16:creationId xmlns:a16="http://schemas.microsoft.com/office/drawing/2014/main" id="{FB153FC8-FA0B-4BDB-AE92-2665C379A05A}"/>
                </a:ext>
              </a:extLst>
            </p:cNvPr>
            <p:cNvGraphicFramePr>
              <a:graphicFrameLocks noChangeAspect="1"/>
            </p:cNvGraphicFramePr>
            <p:nvPr/>
          </p:nvGraphicFramePr>
          <p:xfrm>
            <a:off x="628" y="871"/>
            <a:ext cx="3929" cy="279"/>
          </p:xfrm>
          <a:graphic>
            <a:graphicData uri="http://schemas.openxmlformats.org/presentationml/2006/ole">
              <mc:AlternateContent xmlns:mc="http://schemas.openxmlformats.org/markup-compatibility/2006">
                <mc:Choice xmlns:v="urn:schemas-microsoft-com:vml" Requires="v">
                  <p:oleObj spid="_x0000_s74957" name="Equation" r:id="rId9" imgW="6235700" imgH="444500" progId="Equation.DSMT4">
                    <p:embed/>
                  </p:oleObj>
                </mc:Choice>
                <mc:Fallback>
                  <p:oleObj name="Equation" r:id="rId9" imgW="6235700" imgH="444500" progId="Equation.DSMT4">
                    <p:embed/>
                    <p:pic>
                      <p:nvPicPr>
                        <p:cNvPr id="75795" name="Object 10">
                          <a:extLst>
                            <a:ext uri="{FF2B5EF4-FFF2-40B4-BE49-F238E27FC236}">
                              <a16:creationId xmlns:a16="http://schemas.microsoft.com/office/drawing/2014/main" id="{FB153FC8-FA0B-4BDB-AE92-2665C379A0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 y="871"/>
                          <a:ext cx="3929"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6" name="Text Box 11">
              <a:extLst>
                <a:ext uri="{FF2B5EF4-FFF2-40B4-BE49-F238E27FC236}">
                  <a16:creationId xmlns:a16="http://schemas.microsoft.com/office/drawing/2014/main" id="{5DC97B03-6A26-4CA8-ADFE-6D6B648F8228}"/>
                </a:ext>
              </a:extLst>
            </p:cNvPr>
            <p:cNvSpPr txBox="1">
              <a:spLocks noChangeArrowheads="1"/>
            </p:cNvSpPr>
            <p:nvPr/>
          </p:nvSpPr>
          <p:spPr bwMode="auto">
            <a:xfrm>
              <a:off x="4689" y="830"/>
              <a:ext cx="83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ct val="50000"/>
                </a:spcBef>
              </a:pPr>
              <a:r>
                <a:rPr lang="zh-CN" altLang="en-US" sz="2400" b="1">
                  <a:latin typeface="Verdana" panose="020B0604030504040204" pitchFamily="34" charset="0"/>
                </a:rPr>
                <a:t>根据引</a:t>
              </a:r>
            </a:p>
          </p:txBody>
        </p:sp>
      </p:grpSp>
      <p:grpSp>
        <p:nvGrpSpPr>
          <p:cNvPr id="75782" name="Group 12">
            <a:extLst>
              <a:ext uri="{FF2B5EF4-FFF2-40B4-BE49-F238E27FC236}">
                <a16:creationId xmlns:a16="http://schemas.microsoft.com/office/drawing/2014/main" id="{2BA33557-AAFB-4E80-8D48-6E45FF223AC1}"/>
              </a:ext>
            </a:extLst>
          </p:cNvPr>
          <p:cNvGrpSpPr>
            <a:grpSpLocks/>
          </p:cNvGrpSpPr>
          <p:nvPr/>
        </p:nvGrpSpPr>
        <p:grpSpPr bwMode="auto">
          <a:xfrm>
            <a:off x="460375" y="2497138"/>
            <a:ext cx="7862888" cy="511175"/>
            <a:chOff x="519" y="1255"/>
            <a:chExt cx="4953" cy="323"/>
          </a:xfrm>
        </p:grpSpPr>
        <p:sp>
          <p:nvSpPr>
            <p:cNvPr id="75792" name="Text Box 13">
              <a:extLst>
                <a:ext uri="{FF2B5EF4-FFF2-40B4-BE49-F238E27FC236}">
                  <a16:creationId xmlns:a16="http://schemas.microsoft.com/office/drawing/2014/main" id="{7976EC7C-0CAB-4C5D-8733-C0F4345F235B}"/>
                </a:ext>
              </a:extLst>
            </p:cNvPr>
            <p:cNvSpPr txBox="1">
              <a:spLocks noChangeArrowheads="1"/>
            </p:cNvSpPr>
            <p:nvPr/>
          </p:nvSpPr>
          <p:spPr bwMode="auto">
            <a:xfrm>
              <a:off x="519" y="1255"/>
              <a:ext cx="15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400" b="1">
                  <a:latin typeface="Verdana" panose="020B0604030504040204" pitchFamily="34" charset="0"/>
                </a:rPr>
                <a:t> </a:t>
              </a:r>
              <a:r>
                <a:rPr lang="zh-CN" altLang="en-US" sz="2400" b="1">
                  <a:latin typeface="Verdana" panose="020B0604030504040204" pitchFamily="34" charset="0"/>
                </a:rPr>
                <a:t>理的充分性</a:t>
              </a:r>
              <a:r>
                <a:rPr lang="en-US" altLang="zh-CN" sz="2400" b="1">
                  <a:latin typeface="Verdana" panose="020B0604030504040204" pitchFamily="34" charset="0"/>
                </a:rPr>
                <a:t>,</a:t>
              </a:r>
            </a:p>
          </p:txBody>
        </p:sp>
        <p:graphicFrame>
          <p:nvGraphicFramePr>
            <p:cNvPr id="75793" name="Object 14">
              <a:extLst>
                <a:ext uri="{FF2B5EF4-FFF2-40B4-BE49-F238E27FC236}">
                  <a16:creationId xmlns:a16="http://schemas.microsoft.com/office/drawing/2014/main" id="{F8399F54-EA62-458C-82CF-0E525711303C}"/>
                </a:ext>
              </a:extLst>
            </p:cNvPr>
            <p:cNvGraphicFramePr>
              <a:graphicFrameLocks noChangeAspect="1"/>
            </p:cNvGraphicFramePr>
            <p:nvPr/>
          </p:nvGraphicFramePr>
          <p:xfrm>
            <a:off x="2032" y="1299"/>
            <a:ext cx="2240" cy="279"/>
          </p:xfrm>
          <a:graphic>
            <a:graphicData uri="http://schemas.openxmlformats.org/presentationml/2006/ole">
              <mc:AlternateContent xmlns:mc="http://schemas.openxmlformats.org/markup-compatibility/2006">
                <mc:Choice xmlns:v="urn:schemas-microsoft-com:vml" Requires="v">
                  <p:oleObj spid="_x0000_s74958" name="Equation" r:id="rId11" imgW="3556000" imgH="444500" progId="Equation.DSMT4">
                    <p:embed/>
                  </p:oleObj>
                </mc:Choice>
                <mc:Fallback>
                  <p:oleObj name="Equation" r:id="rId11" imgW="3556000" imgH="444500" progId="Equation.DSMT4">
                    <p:embed/>
                    <p:pic>
                      <p:nvPicPr>
                        <p:cNvPr id="75793" name="Object 14">
                          <a:extLst>
                            <a:ext uri="{FF2B5EF4-FFF2-40B4-BE49-F238E27FC236}">
                              <a16:creationId xmlns:a16="http://schemas.microsoft.com/office/drawing/2014/main" id="{F8399F54-EA62-458C-82CF-0E52571130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2" y="1299"/>
                          <a:ext cx="224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4" name="Object 15">
              <a:extLst>
                <a:ext uri="{FF2B5EF4-FFF2-40B4-BE49-F238E27FC236}">
                  <a16:creationId xmlns:a16="http://schemas.microsoft.com/office/drawing/2014/main" id="{984A996C-0AF9-438E-A0DF-30C67207B2FE}"/>
                </a:ext>
              </a:extLst>
            </p:cNvPr>
            <p:cNvGraphicFramePr>
              <a:graphicFrameLocks noChangeAspect="1"/>
            </p:cNvGraphicFramePr>
            <p:nvPr/>
          </p:nvGraphicFramePr>
          <p:xfrm>
            <a:off x="4384" y="1303"/>
            <a:ext cx="1088" cy="271"/>
          </p:xfrm>
          <a:graphic>
            <a:graphicData uri="http://schemas.openxmlformats.org/presentationml/2006/ole">
              <mc:AlternateContent xmlns:mc="http://schemas.openxmlformats.org/markup-compatibility/2006">
                <mc:Choice xmlns:v="urn:schemas-microsoft-com:vml" Requires="v">
                  <p:oleObj spid="_x0000_s74959" name="Equation" r:id="rId13" imgW="1727200" imgH="431800" progId="Equation.3">
                    <p:embed/>
                  </p:oleObj>
                </mc:Choice>
                <mc:Fallback>
                  <p:oleObj name="Equation" r:id="rId13" imgW="1727200" imgH="431800" progId="Equation.3">
                    <p:embed/>
                    <p:pic>
                      <p:nvPicPr>
                        <p:cNvPr id="75794" name="Object 15">
                          <a:extLst>
                            <a:ext uri="{FF2B5EF4-FFF2-40B4-BE49-F238E27FC236}">
                              <a16:creationId xmlns:a16="http://schemas.microsoft.com/office/drawing/2014/main" id="{984A996C-0AF9-438E-A0DF-30C67207B2F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84" y="1303"/>
                          <a:ext cx="108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783" name="Group 16">
            <a:extLst>
              <a:ext uri="{FF2B5EF4-FFF2-40B4-BE49-F238E27FC236}">
                <a16:creationId xmlns:a16="http://schemas.microsoft.com/office/drawing/2014/main" id="{F773070D-70F9-4061-A7EB-4D5AD28F2658}"/>
              </a:ext>
            </a:extLst>
          </p:cNvPr>
          <p:cNvGrpSpPr>
            <a:grpSpLocks/>
          </p:cNvGrpSpPr>
          <p:nvPr/>
        </p:nvGrpSpPr>
        <p:grpSpPr bwMode="auto">
          <a:xfrm>
            <a:off x="652463" y="6038850"/>
            <a:ext cx="7751762" cy="461963"/>
            <a:chOff x="640" y="3487"/>
            <a:chExt cx="4883" cy="291"/>
          </a:xfrm>
        </p:grpSpPr>
        <p:graphicFrame>
          <p:nvGraphicFramePr>
            <p:cNvPr id="75790" name="Object 17">
              <a:extLst>
                <a:ext uri="{FF2B5EF4-FFF2-40B4-BE49-F238E27FC236}">
                  <a16:creationId xmlns:a16="http://schemas.microsoft.com/office/drawing/2014/main" id="{A37B87DD-CDF9-485C-8C20-69F0E60417B8}"/>
                </a:ext>
              </a:extLst>
            </p:cNvPr>
            <p:cNvGraphicFramePr>
              <a:graphicFrameLocks noChangeAspect="1"/>
            </p:cNvGraphicFramePr>
            <p:nvPr/>
          </p:nvGraphicFramePr>
          <p:xfrm>
            <a:off x="640" y="3507"/>
            <a:ext cx="2328" cy="271"/>
          </p:xfrm>
          <a:graphic>
            <a:graphicData uri="http://schemas.openxmlformats.org/presentationml/2006/ole">
              <mc:AlternateContent xmlns:mc="http://schemas.openxmlformats.org/markup-compatibility/2006">
                <mc:Choice xmlns:v="urn:schemas-microsoft-com:vml" Requires="v">
                  <p:oleObj spid="_x0000_s74960" name="Equation" r:id="rId15" imgW="3695700" imgH="431800" progId="Equation.DSMT4">
                    <p:embed/>
                  </p:oleObj>
                </mc:Choice>
                <mc:Fallback>
                  <p:oleObj name="Equation" r:id="rId15" imgW="3695700" imgH="431800" progId="Equation.DSMT4">
                    <p:embed/>
                    <p:pic>
                      <p:nvPicPr>
                        <p:cNvPr id="75790" name="Object 17">
                          <a:extLst>
                            <a:ext uri="{FF2B5EF4-FFF2-40B4-BE49-F238E27FC236}">
                              <a16:creationId xmlns:a16="http://schemas.microsoft.com/office/drawing/2014/main" id="{A37B87DD-CDF9-485C-8C20-69F0E60417B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0" y="3507"/>
                          <a:ext cx="232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1" name="Text Box 18">
              <a:extLst>
                <a:ext uri="{FF2B5EF4-FFF2-40B4-BE49-F238E27FC236}">
                  <a16:creationId xmlns:a16="http://schemas.microsoft.com/office/drawing/2014/main" id="{52FA76BC-FB94-43EA-8910-2BFD4F59FB7E}"/>
                </a:ext>
              </a:extLst>
            </p:cNvPr>
            <p:cNvSpPr txBox="1">
              <a:spLocks noChangeArrowheads="1"/>
            </p:cNvSpPr>
            <p:nvPr/>
          </p:nvSpPr>
          <p:spPr bwMode="auto">
            <a:xfrm>
              <a:off x="3024" y="3487"/>
              <a:ext cx="24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这样就容易理解 </a:t>
              </a:r>
              <a:r>
                <a:rPr lang="zh-CN" altLang="en-US" sz="2400" b="1">
                  <a:solidFill>
                    <a:srgbClr val="8C0000"/>
                  </a:solidFill>
                  <a:latin typeface="Verdana" panose="020B0604030504040204" pitchFamily="34" charset="0"/>
                </a:rPr>
                <a:t>“链”</a:t>
              </a:r>
              <a:r>
                <a:rPr lang="zh-CN" altLang="en-US" sz="2400" b="1">
                  <a:latin typeface="Verdana" panose="020B0604030504040204" pitchFamily="34" charset="0"/>
                </a:rPr>
                <a:t> 的</a:t>
              </a:r>
            </a:p>
          </p:txBody>
        </p:sp>
      </p:grpSp>
      <p:grpSp>
        <p:nvGrpSpPr>
          <p:cNvPr id="75784" name="Group 19">
            <a:extLst>
              <a:ext uri="{FF2B5EF4-FFF2-40B4-BE49-F238E27FC236}">
                <a16:creationId xmlns:a16="http://schemas.microsoft.com/office/drawing/2014/main" id="{B839C8AC-ACAF-447F-93C0-F69A1675BC6D}"/>
              </a:ext>
            </a:extLst>
          </p:cNvPr>
          <p:cNvGrpSpPr>
            <a:grpSpLocks/>
          </p:cNvGrpSpPr>
          <p:nvPr/>
        </p:nvGrpSpPr>
        <p:grpSpPr bwMode="auto">
          <a:xfrm>
            <a:off x="561975" y="3868738"/>
            <a:ext cx="7866063" cy="466725"/>
            <a:chOff x="583" y="2119"/>
            <a:chExt cx="4955" cy="294"/>
          </a:xfrm>
        </p:grpSpPr>
        <p:sp>
          <p:nvSpPr>
            <p:cNvPr id="75788" name="Text Box 20">
              <a:extLst>
                <a:ext uri="{FF2B5EF4-FFF2-40B4-BE49-F238E27FC236}">
                  <a16:creationId xmlns:a16="http://schemas.microsoft.com/office/drawing/2014/main" id="{24157CA4-BE05-4AB5-80CD-D32083344EC4}"/>
                </a:ext>
              </a:extLst>
            </p:cNvPr>
            <p:cNvSpPr txBox="1">
              <a:spLocks noChangeArrowheads="1"/>
            </p:cNvSpPr>
            <p:nvPr/>
          </p:nvSpPr>
          <p:spPr bwMode="auto">
            <a:xfrm>
              <a:off x="583" y="2122"/>
              <a:ext cx="421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复合函数求导公式 </a:t>
              </a:r>
              <a:r>
                <a:rPr lang="en-US" altLang="zh-CN" sz="2400" b="1">
                  <a:latin typeface="Verdana" panose="020B0604030504040204" pitchFamily="34" charset="0"/>
                </a:rPr>
                <a:t>(7) </a:t>
              </a:r>
              <a:r>
                <a:rPr lang="zh-CN" altLang="zh-CN" sz="2400" b="1">
                  <a:latin typeface="Verdana" panose="020B0604030504040204" pitchFamily="34" charset="0"/>
                </a:rPr>
                <a:t>又称为</a:t>
              </a:r>
              <a:r>
                <a:rPr lang="zh-CN" altLang="en-US" sz="2400" b="1">
                  <a:latin typeface="Verdana" panose="020B0604030504040204" pitchFamily="34" charset="0"/>
                </a:rPr>
                <a:t> </a:t>
              </a:r>
              <a:r>
                <a:rPr lang="zh-CN" altLang="zh-CN" sz="2400" b="1">
                  <a:solidFill>
                    <a:srgbClr val="8C0000"/>
                  </a:solidFill>
                  <a:latin typeface="Verdana" panose="020B0604030504040204" pitchFamily="34" charset="0"/>
                </a:rPr>
                <a:t>“链式法则”.</a:t>
              </a:r>
              <a:endParaRPr lang="en-US" altLang="zh-CN" sz="2400" b="1">
                <a:solidFill>
                  <a:srgbClr val="8C0000"/>
                </a:solidFill>
                <a:latin typeface="Verdana" panose="020B0604030504040204" pitchFamily="34" charset="0"/>
              </a:endParaRPr>
            </a:p>
          </p:txBody>
        </p:sp>
        <p:sp>
          <p:nvSpPr>
            <p:cNvPr id="75789" name="Text Box 21">
              <a:extLst>
                <a:ext uri="{FF2B5EF4-FFF2-40B4-BE49-F238E27FC236}">
                  <a16:creationId xmlns:a16="http://schemas.microsoft.com/office/drawing/2014/main" id="{A0BCC2C0-0BE5-4D5A-A3BE-52E110D5E26E}"/>
                </a:ext>
              </a:extLst>
            </p:cNvPr>
            <p:cNvSpPr txBox="1">
              <a:spLocks noChangeArrowheads="1"/>
            </p:cNvSpPr>
            <p:nvPr/>
          </p:nvSpPr>
          <p:spPr bwMode="auto">
            <a:xfrm>
              <a:off x="4917" y="2119"/>
              <a:ext cx="6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若将</a:t>
              </a:r>
            </a:p>
          </p:txBody>
        </p:sp>
      </p:grpSp>
      <p:sp>
        <p:nvSpPr>
          <p:cNvPr id="75785" name="Rectangle 23">
            <a:extLst>
              <a:ext uri="{FF2B5EF4-FFF2-40B4-BE49-F238E27FC236}">
                <a16:creationId xmlns:a16="http://schemas.microsoft.com/office/drawing/2014/main" id="{EFF104CF-6C22-4DA6-BE59-4C614C9C8CD4}"/>
              </a:ext>
            </a:extLst>
          </p:cNvPr>
          <p:cNvSpPr>
            <a:spLocks noChangeArrowheads="1"/>
          </p:cNvSpPr>
          <p:nvPr/>
        </p:nvSpPr>
        <p:spPr bwMode="auto">
          <a:xfrm>
            <a:off x="-363538" y="3568700"/>
            <a:ext cx="1841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zh-CN" altLang="en-US" sz="1600">
              <a:latin typeface="Verdana" panose="020B0604030504040204" pitchFamily="34" charset="0"/>
            </a:endParaRPr>
          </a:p>
        </p:txBody>
      </p:sp>
      <p:graphicFrame>
        <p:nvGraphicFramePr>
          <p:cNvPr id="75786" name="Object 22">
            <a:extLst>
              <a:ext uri="{FF2B5EF4-FFF2-40B4-BE49-F238E27FC236}">
                <a16:creationId xmlns:a16="http://schemas.microsoft.com/office/drawing/2014/main" id="{FD885B7E-726E-4AF6-AE47-E0BC5ABA003C}"/>
              </a:ext>
            </a:extLst>
          </p:cNvPr>
          <p:cNvGraphicFramePr>
            <a:graphicFrameLocks noChangeAspect="1"/>
          </p:cNvGraphicFramePr>
          <p:nvPr/>
        </p:nvGraphicFramePr>
        <p:xfrm>
          <a:off x="3128963" y="4725988"/>
          <a:ext cx="2320925" cy="1111250"/>
        </p:xfrm>
        <a:graphic>
          <a:graphicData uri="http://schemas.openxmlformats.org/presentationml/2006/ole">
            <mc:AlternateContent xmlns:mc="http://schemas.openxmlformats.org/markup-compatibility/2006">
              <mc:Choice xmlns:v="urn:schemas-microsoft-com:vml" Requires="v">
                <p:oleObj spid="_x0000_s74961" name="公式" r:id="rId17" imgW="812447" imgH="393529" progId="Equation.3">
                  <p:embed/>
                </p:oleObj>
              </mc:Choice>
              <mc:Fallback>
                <p:oleObj name="公式" r:id="rId17" imgW="812447" imgH="393529" progId="Equation.3">
                  <p:embed/>
                  <p:pic>
                    <p:nvPicPr>
                      <p:cNvPr id="75786" name="Object 22">
                        <a:extLst>
                          <a:ext uri="{FF2B5EF4-FFF2-40B4-BE49-F238E27FC236}">
                            <a16:creationId xmlns:a16="http://schemas.microsoft.com/office/drawing/2014/main" id="{FD885B7E-726E-4AF6-AE47-E0BC5ABA003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8963" y="4725988"/>
                        <a:ext cx="23209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7" name="Text Box 10">
            <a:extLst>
              <a:ext uri="{FF2B5EF4-FFF2-40B4-BE49-F238E27FC236}">
                <a16:creationId xmlns:a16="http://schemas.microsoft.com/office/drawing/2014/main" id="{3E1D742E-F9E6-42D7-9C7F-6F10D1B41EF2}"/>
              </a:ext>
            </a:extLst>
          </p:cNvPr>
          <p:cNvSpPr txBox="1">
            <a:spLocks noChangeArrowheads="1"/>
          </p:cNvSpPr>
          <p:nvPr/>
        </p:nvSpPr>
        <p:spPr bwMode="auto">
          <a:xfrm>
            <a:off x="8018463" y="6040438"/>
            <a:ext cx="15224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意义了</a:t>
            </a:r>
            <a:r>
              <a:rPr lang="en-US" altLang="zh-CN" sz="2400" b="1">
                <a:latin typeface="Verdana" panose="020B0604030504040204" pitchFamily="34" charset="0"/>
              </a:rPr>
              <a:t>.</a:t>
            </a:r>
          </a:p>
        </p:txBody>
      </p:sp>
    </p:spTree>
    <p:extLst>
      <p:ext uri="{BB962C8B-B14F-4D97-AF65-F5344CB8AC3E}">
        <p14:creationId xmlns:p14="http://schemas.microsoft.com/office/powerpoint/2010/main" val="1627657475"/>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2">
            <a:extLst>
              <a:ext uri="{FF2B5EF4-FFF2-40B4-BE49-F238E27FC236}">
                <a16:creationId xmlns:a16="http://schemas.microsoft.com/office/drawing/2014/main" id="{475F8E4F-74C4-45F3-9192-434DCB20CDD5}"/>
              </a:ext>
            </a:extLst>
          </p:cNvPr>
          <p:cNvGrpSpPr>
            <a:grpSpLocks/>
          </p:cNvGrpSpPr>
          <p:nvPr/>
        </p:nvGrpSpPr>
        <p:grpSpPr bwMode="auto">
          <a:xfrm>
            <a:off x="684213" y="1268413"/>
            <a:ext cx="7550150" cy="525462"/>
            <a:chOff x="528" y="432"/>
            <a:chExt cx="4756" cy="331"/>
          </a:xfrm>
        </p:grpSpPr>
        <p:sp>
          <p:nvSpPr>
            <p:cNvPr id="77839" name="Text Box 3">
              <a:extLst>
                <a:ext uri="{FF2B5EF4-FFF2-40B4-BE49-F238E27FC236}">
                  <a16:creationId xmlns:a16="http://schemas.microsoft.com/office/drawing/2014/main" id="{0D20E985-A97C-4DD8-A4BF-4A84B53EA4B1}"/>
                </a:ext>
              </a:extLst>
            </p:cNvPr>
            <p:cNvSpPr txBox="1">
              <a:spLocks noChangeArrowheads="1"/>
            </p:cNvSpPr>
            <p:nvPr/>
          </p:nvSpPr>
          <p:spPr bwMode="auto">
            <a:xfrm>
              <a:off x="528" y="436"/>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dirty="0">
                  <a:solidFill>
                    <a:srgbClr val="0000FF"/>
                  </a:solidFill>
                  <a:latin typeface="Verdana" panose="020B0604030504040204" pitchFamily="34" charset="0"/>
                </a:rPr>
                <a:t>例</a:t>
              </a:r>
              <a:endParaRPr lang="en-US" altLang="zh-CN" sz="2800" b="1" dirty="0">
                <a:latin typeface="Verdana" panose="020B0604030504040204" pitchFamily="34" charset="0"/>
              </a:endParaRPr>
            </a:p>
          </p:txBody>
        </p:sp>
        <p:graphicFrame>
          <p:nvGraphicFramePr>
            <p:cNvPr id="77840" name="Object 4">
              <a:extLst>
                <a:ext uri="{FF2B5EF4-FFF2-40B4-BE49-F238E27FC236}">
                  <a16:creationId xmlns:a16="http://schemas.microsoft.com/office/drawing/2014/main" id="{6676BB99-0B18-470C-A0ED-8A9D735B738C}"/>
                </a:ext>
              </a:extLst>
            </p:cNvPr>
            <p:cNvGraphicFramePr>
              <a:graphicFrameLocks noChangeAspect="1"/>
            </p:cNvGraphicFramePr>
            <p:nvPr/>
          </p:nvGraphicFramePr>
          <p:xfrm>
            <a:off x="1059" y="432"/>
            <a:ext cx="4225" cy="320"/>
          </p:xfrm>
          <a:graphic>
            <a:graphicData uri="http://schemas.openxmlformats.org/presentationml/2006/ole">
              <mc:AlternateContent xmlns:mc="http://schemas.openxmlformats.org/markup-compatibility/2006">
                <mc:Choice xmlns:v="urn:schemas-microsoft-com:vml" Requires="v">
                  <p:oleObj spid="_x0000_s75903" name="Equation" r:id="rId3" imgW="6705600" imgH="508000" progId="Equation.DSMT4">
                    <p:embed/>
                  </p:oleObj>
                </mc:Choice>
                <mc:Fallback>
                  <p:oleObj name="Equation" r:id="rId3" imgW="6705600" imgH="508000" progId="Equation.DSMT4">
                    <p:embed/>
                    <p:pic>
                      <p:nvPicPr>
                        <p:cNvPr id="77840" name="Object 4">
                          <a:extLst>
                            <a:ext uri="{FF2B5EF4-FFF2-40B4-BE49-F238E27FC236}">
                              <a16:creationId xmlns:a16="http://schemas.microsoft.com/office/drawing/2014/main" id="{6676BB99-0B18-470C-A0ED-8A9D735B73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 y="432"/>
                          <a:ext cx="4225"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827" name="Group 5">
            <a:extLst>
              <a:ext uri="{FF2B5EF4-FFF2-40B4-BE49-F238E27FC236}">
                <a16:creationId xmlns:a16="http://schemas.microsoft.com/office/drawing/2014/main" id="{E2385C2F-3C7B-4A79-9BBD-E82BBE2F9BA7}"/>
              </a:ext>
            </a:extLst>
          </p:cNvPr>
          <p:cNvGrpSpPr>
            <a:grpSpLocks/>
          </p:cNvGrpSpPr>
          <p:nvPr/>
        </p:nvGrpSpPr>
        <p:grpSpPr bwMode="auto">
          <a:xfrm>
            <a:off x="684213" y="1998663"/>
            <a:ext cx="7848600" cy="523875"/>
            <a:chOff x="528" y="892"/>
            <a:chExt cx="4944" cy="330"/>
          </a:xfrm>
        </p:grpSpPr>
        <p:sp>
          <p:nvSpPr>
            <p:cNvPr id="77836" name="Text Box 6">
              <a:extLst>
                <a:ext uri="{FF2B5EF4-FFF2-40B4-BE49-F238E27FC236}">
                  <a16:creationId xmlns:a16="http://schemas.microsoft.com/office/drawing/2014/main" id="{C67E8384-194C-4FAF-89F5-805C5908E207}"/>
                </a:ext>
              </a:extLst>
            </p:cNvPr>
            <p:cNvSpPr txBox="1">
              <a:spLocks noChangeArrowheads="1"/>
            </p:cNvSpPr>
            <p:nvPr/>
          </p:nvSpPr>
          <p:spPr bwMode="auto">
            <a:xfrm>
              <a:off x="528" y="89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solidFill>
                    <a:srgbClr val="0000FF"/>
                  </a:solidFill>
                  <a:latin typeface="Verdana" panose="020B0604030504040204" pitchFamily="34" charset="0"/>
                </a:rPr>
                <a:t>解</a:t>
              </a:r>
              <a:endParaRPr lang="zh-CN" altLang="en-US" sz="2800" b="1">
                <a:latin typeface="Verdana" panose="020B0604030504040204" pitchFamily="34" charset="0"/>
              </a:endParaRPr>
            </a:p>
          </p:txBody>
        </p:sp>
        <p:graphicFrame>
          <p:nvGraphicFramePr>
            <p:cNvPr id="77837" name="Object 7">
              <a:extLst>
                <a:ext uri="{FF2B5EF4-FFF2-40B4-BE49-F238E27FC236}">
                  <a16:creationId xmlns:a16="http://schemas.microsoft.com/office/drawing/2014/main" id="{CA7CC3F7-A89F-4DA0-8C58-4BE46476D3E0}"/>
                </a:ext>
              </a:extLst>
            </p:cNvPr>
            <p:cNvGraphicFramePr>
              <a:graphicFrameLocks noChangeAspect="1"/>
            </p:cNvGraphicFramePr>
            <p:nvPr/>
          </p:nvGraphicFramePr>
          <p:xfrm>
            <a:off x="882" y="902"/>
            <a:ext cx="3528" cy="320"/>
          </p:xfrm>
          <a:graphic>
            <a:graphicData uri="http://schemas.openxmlformats.org/presentationml/2006/ole">
              <mc:AlternateContent xmlns:mc="http://schemas.openxmlformats.org/markup-compatibility/2006">
                <mc:Choice xmlns:v="urn:schemas-microsoft-com:vml" Requires="v">
                  <p:oleObj spid="_x0000_s75904" name="Equation" r:id="rId5" imgW="5600700" imgH="508000" progId="Equation.DSMT4">
                    <p:embed/>
                  </p:oleObj>
                </mc:Choice>
                <mc:Fallback>
                  <p:oleObj name="Equation" r:id="rId5" imgW="5600700" imgH="508000" progId="Equation.DSMT4">
                    <p:embed/>
                    <p:pic>
                      <p:nvPicPr>
                        <p:cNvPr id="77837" name="Object 7">
                          <a:extLst>
                            <a:ext uri="{FF2B5EF4-FFF2-40B4-BE49-F238E27FC236}">
                              <a16:creationId xmlns:a16="http://schemas.microsoft.com/office/drawing/2014/main" id="{CA7CC3F7-A89F-4DA0-8C58-4BE46476D3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 y="902"/>
                          <a:ext cx="3528"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8" name="Rectangle 8">
              <a:extLst>
                <a:ext uri="{FF2B5EF4-FFF2-40B4-BE49-F238E27FC236}">
                  <a16:creationId xmlns:a16="http://schemas.microsoft.com/office/drawing/2014/main" id="{24E993EB-B4AB-4E61-90CB-931EAC8D4BD6}"/>
                </a:ext>
              </a:extLst>
            </p:cNvPr>
            <p:cNvSpPr>
              <a:spLocks noChangeArrowheads="1"/>
            </p:cNvSpPr>
            <p:nvPr/>
          </p:nvSpPr>
          <p:spPr bwMode="auto">
            <a:xfrm>
              <a:off x="4459" y="950"/>
              <a:ext cx="10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solidFill>
                    <a:srgbClr val="000000"/>
                  </a:solidFill>
                  <a:latin typeface="宋体" panose="02010600030101010101" pitchFamily="2" charset="-122"/>
                </a:rPr>
                <a:t>复合而成</a:t>
              </a:r>
              <a:r>
                <a:rPr lang="en-US" altLang="zh-CN" sz="2800" b="1">
                  <a:solidFill>
                    <a:srgbClr val="000000"/>
                  </a:solidFill>
                  <a:latin typeface="Verdana" panose="020B0604030504040204" pitchFamily="34" charset="0"/>
                </a:rPr>
                <a:t>,</a:t>
              </a:r>
              <a:endParaRPr lang="en-US" altLang="zh-CN" sz="3600" b="1">
                <a:latin typeface="Verdana" panose="020B0604030504040204" pitchFamily="34" charset="0"/>
                <a:ea typeface="华文新魏" panose="02010800040101010101" pitchFamily="2" charset="-122"/>
              </a:endParaRPr>
            </a:p>
          </p:txBody>
        </p:sp>
      </p:grpSp>
      <p:graphicFrame>
        <p:nvGraphicFramePr>
          <p:cNvPr id="77828" name="Object 9">
            <a:extLst>
              <a:ext uri="{FF2B5EF4-FFF2-40B4-BE49-F238E27FC236}">
                <a16:creationId xmlns:a16="http://schemas.microsoft.com/office/drawing/2014/main" id="{39270EE7-5391-4E09-B07D-07E727F21E62}"/>
              </a:ext>
            </a:extLst>
          </p:cNvPr>
          <p:cNvGraphicFramePr>
            <a:graphicFrameLocks noChangeAspect="1"/>
          </p:cNvGraphicFramePr>
          <p:nvPr/>
        </p:nvGraphicFramePr>
        <p:xfrm>
          <a:off x="746125" y="2627313"/>
          <a:ext cx="5295900" cy="914400"/>
        </p:xfrm>
        <a:graphic>
          <a:graphicData uri="http://schemas.openxmlformats.org/presentationml/2006/ole">
            <mc:AlternateContent xmlns:mc="http://schemas.openxmlformats.org/markup-compatibility/2006">
              <mc:Choice xmlns:v="urn:schemas-microsoft-com:vml" Requires="v">
                <p:oleObj spid="_x0000_s75905" name="Equation" r:id="rId7" imgW="5295900" imgH="914400" progId="Equation.DSMT4">
                  <p:embed/>
                </p:oleObj>
              </mc:Choice>
              <mc:Fallback>
                <p:oleObj name="Equation" r:id="rId7" imgW="5295900" imgH="914400" progId="Equation.DSMT4">
                  <p:embed/>
                  <p:pic>
                    <p:nvPicPr>
                      <p:cNvPr id="77828" name="Object 9">
                        <a:extLst>
                          <a:ext uri="{FF2B5EF4-FFF2-40B4-BE49-F238E27FC236}">
                            <a16:creationId xmlns:a16="http://schemas.microsoft.com/office/drawing/2014/main" id="{39270EE7-5391-4E09-B07D-07E727F21E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125" y="2627313"/>
                        <a:ext cx="5295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829" name="Group 10">
            <a:extLst>
              <a:ext uri="{FF2B5EF4-FFF2-40B4-BE49-F238E27FC236}">
                <a16:creationId xmlns:a16="http://schemas.microsoft.com/office/drawing/2014/main" id="{A5227F95-F039-4226-8BC6-E69A4E374F51}"/>
              </a:ext>
            </a:extLst>
          </p:cNvPr>
          <p:cNvGrpSpPr>
            <a:grpSpLocks/>
          </p:cNvGrpSpPr>
          <p:nvPr/>
        </p:nvGrpSpPr>
        <p:grpSpPr bwMode="auto">
          <a:xfrm>
            <a:off x="684213" y="4005263"/>
            <a:ext cx="4741862" cy="549275"/>
            <a:chOff x="528" y="1924"/>
            <a:chExt cx="2987" cy="346"/>
          </a:xfrm>
        </p:grpSpPr>
        <p:sp>
          <p:nvSpPr>
            <p:cNvPr id="77834" name="Text Box 11">
              <a:extLst>
                <a:ext uri="{FF2B5EF4-FFF2-40B4-BE49-F238E27FC236}">
                  <a16:creationId xmlns:a16="http://schemas.microsoft.com/office/drawing/2014/main" id="{B65EA1B1-349B-48FE-A84A-D60950511144}"/>
                </a:ext>
              </a:extLst>
            </p:cNvPr>
            <p:cNvSpPr txBox="1">
              <a:spLocks noChangeArrowheads="1"/>
            </p:cNvSpPr>
            <p:nvPr/>
          </p:nvSpPr>
          <p:spPr bwMode="auto">
            <a:xfrm>
              <a:off x="528" y="1940"/>
              <a:ext cx="5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solidFill>
                    <a:srgbClr val="0000FF"/>
                  </a:solidFill>
                  <a:latin typeface="Verdana" panose="020B0604030504040204" pitchFamily="34" charset="0"/>
                </a:rPr>
                <a:t>练习</a:t>
              </a:r>
              <a:endParaRPr lang="en-US" altLang="zh-CN" sz="2800" b="1">
                <a:latin typeface="Verdana" panose="020B0604030504040204" pitchFamily="34" charset="0"/>
              </a:endParaRPr>
            </a:p>
          </p:txBody>
        </p:sp>
        <p:sp>
          <p:nvSpPr>
            <p:cNvPr id="77835" name="Text Box 12">
              <a:extLst>
                <a:ext uri="{FF2B5EF4-FFF2-40B4-BE49-F238E27FC236}">
                  <a16:creationId xmlns:a16="http://schemas.microsoft.com/office/drawing/2014/main" id="{268744A1-3D97-4512-871D-B9F7719D5835}"/>
                </a:ext>
              </a:extLst>
            </p:cNvPr>
            <p:cNvSpPr txBox="1">
              <a:spLocks noChangeArrowheads="1"/>
            </p:cNvSpPr>
            <p:nvPr/>
          </p:nvSpPr>
          <p:spPr bwMode="auto">
            <a:xfrm>
              <a:off x="1066" y="1924"/>
              <a:ext cx="244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宋体" panose="02010600030101010101" pitchFamily="2" charset="-122"/>
                </a:rPr>
                <a:t>求下列函数的导数</a:t>
              </a:r>
              <a:r>
                <a:rPr lang="en-US" altLang="zh-CN" sz="2800" b="1">
                  <a:latin typeface="宋体" panose="02010600030101010101" pitchFamily="2" charset="-122"/>
                </a:rPr>
                <a:t>:</a:t>
              </a:r>
            </a:p>
          </p:txBody>
        </p:sp>
      </p:grpSp>
      <p:grpSp>
        <p:nvGrpSpPr>
          <p:cNvPr id="77830" name="Group 13">
            <a:extLst>
              <a:ext uri="{FF2B5EF4-FFF2-40B4-BE49-F238E27FC236}">
                <a16:creationId xmlns:a16="http://schemas.microsoft.com/office/drawing/2014/main" id="{1E2B6FAD-631C-46FE-B905-E44881EA73F4}"/>
              </a:ext>
            </a:extLst>
          </p:cNvPr>
          <p:cNvGrpSpPr>
            <a:grpSpLocks/>
          </p:cNvGrpSpPr>
          <p:nvPr/>
        </p:nvGrpSpPr>
        <p:grpSpPr bwMode="auto">
          <a:xfrm>
            <a:off x="781050" y="4681538"/>
            <a:ext cx="5508625" cy="1066800"/>
            <a:chOff x="589" y="2350"/>
            <a:chExt cx="3470" cy="672"/>
          </a:xfrm>
        </p:grpSpPr>
        <p:graphicFrame>
          <p:nvGraphicFramePr>
            <p:cNvPr id="77832" name="Object 14">
              <a:extLst>
                <a:ext uri="{FF2B5EF4-FFF2-40B4-BE49-F238E27FC236}">
                  <a16:creationId xmlns:a16="http://schemas.microsoft.com/office/drawing/2014/main" id="{0224F52C-1B53-46B1-ABC6-9D89D6013440}"/>
                </a:ext>
              </a:extLst>
            </p:cNvPr>
            <p:cNvGraphicFramePr>
              <a:graphicFrameLocks noChangeAspect="1"/>
            </p:cNvGraphicFramePr>
            <p:nvPr/>
          </p:nvGraphicFramePr>
          <p:xfrm>
            <a:off x="589" y="2411"/>
            <a:ext cx="1112" cy="384"/>
          </p:xfrm>
          <a:graphic>
            <a:graphicData uri="http://schemas.openxmlformats.org/presentationml/2006/ole">
              <mc:AlternateContent xmlns:mc="http://schemas.openxmlformats.org/markup-compatibility/2006">
                <mc:Choice xmlns:v="urn:schemas-microsoft-com:vml" Requires="v">
                  <p:oleObj spid="_x0000_s75906" name="Equation" r:id="rId9" imgW="1765300" imgH="609600" progId="Equation.DSMT4">
                    <p:embed/>
                  </p:oleObj>
                </mc:Choice>
                <mc:Fallback>
                  <p:oleObj name="Equation" r:id="rId9" imgW="1765300" imgH="609600" progId="Equation.DSMT4">
                    <p:embed/>
                    <p:pic>
                      <p:nvPicPr>
                        <p:cNvPr id="77832" name="Object 14">
                          <a:extLst>
                            <a:ext uri="{FF2B5EF4-FFF2-40B4-BE49-F238E27FC236}">
                              <a16:creationId xmlns:a16="http://schemas.microsoft.com/office/drawing/2014/main" id="{0224F52C-1B53-46B1-ABC6-9D89D60134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 y="2411"/>
                          <a:ext cx="111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3" name="Object 15">
              <a:extLst>
                <a:ext uri="{FF2B5EF4-FFF2-40B4-BE49-F238E27FC236}">
                  <a16:creationId xmlns:a16="http://schemas.microsoft.com/office/drawing/2014/main" id="{F5F7A141-B6F8-47B1-A814-0BE3176D7358}"/>
                </a:ext>
              </a:extLst>
            </p:cNvPr>
            <p:cNvGraphicFramePr>
              <a:graphicFrameLocks noChangeAspect="1"/>
            </p:cNvGraphicFramePr>
            <p:nvPr/>
          </p:nvGraphicFramePr>
          <p:xfrm>
            <a:off x="2803" y="2350"/>
            <a:ext cx="1256" cy="672"/>
          </p:xfrm>
          <a:graphic>
            <a:graphicData uri="http://schemas.openxmlformats.org/presentationml/2006/ole">
              <mc:AlternateContent xmlns:mc="http://schemas.openxmlformats.org/markup-compatibility/2006">
                <mc:Choice xmlns:v="urn:schemas-microsoft-com:vml" Requires="v">
                  <p:oleObj spid="_x0000_s75907" name="Equation" r:id="rId11" imgW="1993900" imgH="1066800" progId="Equation.DSMT4">
                    <p:embed/>
                  </p:oleObj>
                </mc:Choice>
                <mc:Fallback>
                  <p:oleObj name="Equation" r:id="rId11" imgW="1993900" imgH="1066800" progId="Equation.DSMT4">
                    <p:embed/>
                    <p:pic>
                      <p:nvPicPr>
                        <p:cNvPr id="77833" name="Object 15">
                          <a:extLst>
                            <a:ext uri="{FF2B5EF4-FFF2-40B4-BE49-F238E27FC236}">
                              <a16:creationId xmlns:a16="http://schemas.microsoft.com/office/drawing/2014/main" id="{F5F7A141-B6F8-47B1-A814-0BE3176D735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3" y="2350"/>
                          <a:ext cx="1256"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35168559"/>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868C6CD2-F952-4E24-84B6-D64174FF276E}"/>
              </a:ext>
            </a:extLst>
          </p:cNvPr>
          <p:cNvSpPr txBox="1">
            <a:spLocks noChangeArrowheads="1"/>
          </p:cNvSpPr>
          <p:nvPr/>
        </p:nvSpPr>
        <p:spPr bwMode="auto">
          <a:xfrm>
            <a:off x="755650" y="1268413"/>
            <a:ext cx="7632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solidFill>
                  <a:srgbClr val="0000FF"/>
                </a:solidFill>
                <a:latin typeface="宋体" panose="02010600030101010101" pitchFamily="2" charset="-122"/>
              </a:rPr>
              <a:t>解 </a:t>
            </a:r>
            <a:r>
              <a:rPr lang="zh-CN" altLang="en-US" sz="2800" b="1">
                <a:latin typeface="宋体" panose="02010600030101010101" pitchFamily="2" charset="-122"/>
              </a:rPr>
              <a:t>运用复合求导法则</a:t>
            </a:r>
            <a:r>
              <a:rPr lang="en-US" altLang="zh-CN" sz="2800" b="1">
                <a:latin typeface="宋体" panose="02010600030101010101" pitchFamily="2" charset="-122"/>
              </a:rPr>
              <a:t>, </a:t>
            </a:r>
            <a:r>
              <a:rPr lang="zh-CN" altLang="en-US" sz="2800" b="1">
                <a:latin typeface="宋体" panose="02010600030101010101" pitchFamily="2" charset="-122"/>
              </a:rPr>
              <a:t>分别计算如下</a:t>
            </a:r>
            <a:r>
              <a:rPr lang="en-US" altLang="zh-CN" sz="2800" b="1">
                <a:latin typeface="宋体" panose="02010600030101010101" pitchFamily="2" charset="-122"/>
              </a:rPr>
              <a:t>:</a:t>
            </a:r>
            <a:endParaRPr lang="en-US" altLang="zh-CN" sz="2800" b="1">
              <a:solidFill>
                <a:srgbClr val="0000FF"/>
              </a:solidFill>
              <a:latin typeface="宋体" panose="02010600030101010101" pitchFamily="2" charset="-122"/>
            </a:endParaRPr>
          </a:p>
        </p:txBody>
      </p:sp>
      <p:graphicFrame>
        <p:nvGraphicFramePr>
          <p:cNvPr id="78851" name="Object 3">
            <a:extLst>
              <a:ext uri="{FF2B5EF4-FFF2-40B4-BE49-F238E27FC236}">
                <a16:creationId xmlns:a16="http://schemas.microsoft.com/office/drawing/2014/main" id="{9B8799AA-F127-4895-89EE-D679B3F81AD3}"/>
              </a:ext>
            </a:extLst>
          </p:cNvPr>
          <p:cNvGraphicFramePr>
            <a:graphicFrameLocks noChangeAspect="1"/>
          </p:cNvGraphicFramePr>
          <p:nvPr/>
        </p:nvGraphicFramePr>
        <p:xfrm>
          <a:off x="828675" y="1989138"/>
          <a:ext cx="5537200" cy="977900"/>
        </p:xfrm>
        <a:graphic>
          <a:graphicData uri="http://schemas.openxmlformats.org/presentationml/2006/ole">
            <mc:AlternateContent xmlns:mc="http://schemas.openxmlformats.org/markup-compatibility/2006">
              <mc:Choice xmlns:v="urn:schemas-microsoft-com:vml" Requires="v">
                <p:oleObj spid="_x0000_s76902" name="Equation" r:id="rId3" imgW="5537200" imgH="977900" progId="Equation.DSMT4">
                  <p:embed/>
                </p:oleObj>
              </mc:Choice>
              <mc:Fallback>
                <p:oleObj name="Equation" r:id="rId3" imgW="5537200" imgH="977900" progId="Equation.DSMT4">
                  <p:embed/>
                  <p:pic>
                    <p:nvPicPr>
                      <p:cNvPr id="78851" name="Object 3">
                        <a:extLst>
                          <a:ext uri="{FF2B5EF4-FFF2-40B4-BE49-F238E27FC236}">
                            <a16:creationId xmlns:a16="http://schemas.microsoft.com/office/drawing/2014/main" id="{9B8799AA-F127-4895-89EE-D679B3F81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1989138"/>
                        <a:ext cx="55372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4">
            <a:extLst>
              <a:ext uri="{FF2B5EF4-FFF2-40B4-BE49-F238E27FC236}">
                <a16:creationId xmlns:a16="http://schemas.microsoft.com/office/drawing/2014/main" id="{B2477F11-19C6-4599-A2FD-3BE2929052FB}"/>
              </a:ext>
            </a:extLst>
          </p:cNvPr>
          <p:cNvGraphicFramePr>
            <a:graphicFrameLocks noChangeAspect="1"/>
          </p:cNvGraphicFramePr>
          <p:nvPr/>
        </p:nvGraphicFramePr>
        <p:xfrm>
          <a:off x="6372225" y="2116138"/>
          <a:ext cx="1689100" cy="1054100"/>
        </p:xfrm>
        <a:graphic>
          <a:graphicData uri="http://schemas.openxmlformats.org/presentationml/2006/ole">
            <mc:AlternateContent xmlns:mc="http://schemas.openxmlformats.org/markup-compatibility/2006">
              <mc:Choice xmlns:v="urn:schemas-microsoft-com:vml" Requires="v">
                <p:oleObj spid="_x0000_s76903" name="Equation" r:id="rId5" imgW="1689100" imgH="1054100" progId="Equation.DSMT4">
                  <p:embed/>
                </p:oleObj>
              </mc:Choice>
              <mc:Fallback>
                <p:oleObj name="Equation" r:id="rId5" imgW="1689100" imgH="1054100" progId="Equation.DSMT4">
                  <p:embed/>
                  <p:pic>
                    <p:nvPicPr>
                      <p:cNvPr id="78852" name="Object 4">
                        <a:extLst>
                          <a:ext uri="{FF2B5EF4-FFF2-40B4-BE49-F238E27FC236}">
                            <a16:creationId xmlns:a16="http://schemas.microsoft.com/office/drawing/2014/main" id="{B2477F11-19C6-4599-A2FD-3BE2929052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2116138"/>
                        <a:ext cx="16891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5">
            <a:extLst>
              <a:ext uri="{FF2B5EF4-FFF2-40B4-BE49-F238E27FC236}">
                <a16:creationId xmlns:a16="http://schemas.microsoft.com/office/drawing/2014/main" id="{84E258E9-99B0-487F-BCE0-040857C70C8E}"/>
              </a:ext>
            </a:extLst>
          </p:cNvPr>
          <p:cNvGraphicFramePr>
            <a:graphicFrameLocks noChangeAspect="1"/>
          </p:cNvGraphicFramePr>
          <p:nvPr/>
        </p:nvGraphicFramePr>
        <p:xfrm>
          <a:off x="828675" y="3382963"/>
          <a:ext cx="6134100" cy="1384300"/>
        </p:xfrm>
        <a:graphic>
          <a:graphicData uri="http://schemas.openxmlformats.org/presentationml/2006/ole">
            <mc:AlternateContent xmlns:mc="http://schemas.openxmlformats.org/markup-compatibility/2006">
              <mc:Choice xmlns:v="urn:schemas-microsoft-com:vml" Requires="v">
                <p:oleObj spid="_x0000_s76904" name="Equation" r:id="rId7" imgW="6134100" imgH="1384300" progId="Equation.DSMT4">
                  <p:embed/>
                </p:oleObj>
              </mc:Choice>
              <mc:Fallback>
                <p:oleObj name="Equation" r:id="rId7" imgW="6134100" imgH="1384300" progId="Equation.DSMT4">
                  <p:embed/>
                  <p:pic>
                    <p:nvPicPr>
                      <p:cNvPr id="78853" name="Object 5">
                        <a:extLst>
                          <a:ext uri="{FF2B5EF4-FFF2-40B4-BE49-F238E27FC236}">
                            <a16:creationId xmlns:a16="http://schemas.microsoft.com/office/drawing/2014/main" id="{84E258E9-99B0-487F-BCE0-040857C70C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 y="3382963"/>
                        <a:ext cx="613410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a:extLst>
              <a:ext uri="{FF2B5EF4-FFF2-40B4-BE49-F238E27FC236}">
                <a16:creationId xmlns:a16="http://schemas.microsoft.com/office/drawing/2014/main" id="{117C560F-A2CA-4148-B32B-8150BECB3773}"/>
              </a:ext>
            </a:extLst>
          </p:cNvPr>
          <p:cNvGraphicFramePr>
            <a:graphicFrameLocks noChangeAspect="1"/>
          </p:cNvGraphicFramePr>
          <p:nvPr/>
        </p:nvGraphicFramePr>
        <p:xfrm>
          <a:off x="3248025" y="5080000"/>
          <a:ext cx="2438400" cy="1054100"/>
        </p:xfrm>
        <a:graphic>
          <a:graphicData uri="http://schemas.openxmlformats.org/presentationml/2006/ole">
            <mc:AlternateContent xmlns:mc="http://schemas.openxmlformats.org/markup-compatibility/2006">
              <mc:Choice xmlns:v="urn:schemas-microsoft-com:vml" Requires="v">
                <p:oleObj spid="_x0000_s76905" name="Equation" r:id="rId9" imgW="2438400" imgH="1054100" progId="Equation.DSMT4">
                  <p:embed/>
                </p:oleObj>
              </mc:Choice>
              <mc:Fallback>
                <p:oleObj name="Equation" r:id="rId9" imgW="2438400" imgH="1054100" progId="Equation.DSMT4">
                  <p:embed/>
                  <p:pic>
                    <p:nvPicPr>
                      <p:cNvPr id="78854" name="Object 6">
                        <a:extLst>
                          <a:ext uri="{FF2B5EF4-FFF2-40B4-BE49-F238E27FC236}">
                            <a16:creationId xmlns:a16="http://schemas.microsoft.com/office/drawing/2014/main" id="{117C560F-A2CA-4148-B32B-8150BECB37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8025" y="5080000"/>
                        <a:ext cx="24384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6177960"/>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63146A7C-76F4-4B29-B7B0-917824317AA0}"/>
              </a:ext>
            </a:extLst>
          </p:cNvPr>
          <p:cNvSpPr txBox="1">
            <a:spLocks noChangeArrowheads="1"/>
          </p:cNvSpPr>
          <p:nvPr/>
        </p:nvSpPr>
        <p:spPr bwMode="auto">
          <a:xfrm>
            <a:off x="411163" y="381000"/>
            <a:ext cx="4572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4000" b="1" dirty="0">
                <a:solidFill>
                  <a:srgbClr val="0000FF"/>
                </a:solidFill>
                <a:latin typeface="Verdana" panose="020B0604030504040204" pitchFamily="34" charset="0"/>
                <a:ea typeface="华文新魏" panose="02010800040101010101" pitchFamily="2" charset="-122"/>
              </a:rPr>
              <a:t>2.3</a:t>
            </a:r>
            <a:r>
              <a:rPr lang="en-US" altLang="zh-CN" sz="4000" b="1" dirty="0">
                <a:solidFill>
                  <a:srgbClr val="0000FF"/>
                </a:solidFill>
                <a:latin typeface="华文新魏" panose="02010800040101010101" pitchFamily="2" charset="-122"/>
                <a:ea typeface="华文新魏" panose="02010800040101010101" pitchFamily="2" charset="-122"/>
              </a:rPr>
              <a:t> </a:t>
            </a:r>
            <a:r>
              <a:rPr lang="zh-CN" altLang="en-US" sz="4000" b="1" dirty="0">
                <a:solidFill>
                  <a:srgbClr val="0000FF"/>
                </a:solidFill>
                <a:latin typeface="华文新魏" panose="02010800040101010101" pitchFamily="2" charset="-122"/>
                <a:ea typeface="华文新魏" panose="02010800040101010101" pitchFamily="2" charset="-122"/>
              </a:rPr>
              <a:t>高阶导数</a:t>
            </a:r>
          </a:p>
        </p:txBody>
      </p:sp>
      <p:sp>
        <p:nvSpPr>
          <p:cNvPr id="87043" name="Text Box 3">
            <a:extLst>
              <a:ext uri="{FF2B5EF4-FFF2-40B4-BE49-F238E27FC236}">
                <a16:creationId xmlns:a16="http://schemas.microsoft.com/office/drawing/2014/main" id="{5D74BE8F-AD84-4C50-8FAA-4B42CA8040E0}"/>
              </a:ext>
            </a:extLst>
          </p:cNvPr>
          <p:cNvSpPr txBox="1">
            <a:spLocks noChangeArrowheads="1"/>
          </p:cNvSpPr>
          <p:nvPr/>
        </p:nvSpPr>
        <p:spPr bwMode="auto">
          <a:xfrm>
            <a:off x="539750" y="1557338"/>
            <a:ext cx="78486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30000"/>
              </a:lnSpc>
              <a:spcBef>
                <a:spcPct val="50000"/>
              </a:spcBef>
            </a:pPr>
            <a:r>
              <a:rPr lang="zh-CN" altLang="en-US" sz="3600" b="1">
                <a:latin typeface="华文新魏" panose="02010800040101010101" pitchFamily="2" charset="-122"/>
                <a:ea typeface="华文新魏" panose="02010800040101010101" pitchFamily="2" charset="-122"/>
              </a:rPr>
              <a:t>当我们研究导函数的变化率时就产生</a:t>
            </a:r>
            <a:endParaRPr lang="zh-CN" altLang="en-US" sz="3600" b="1">
              <a:latin typeface="Verdana" panose="020B0604030504040204" pitchFamily="34" charset="0"/>
              <a:ea typeface="华文新魏" panose="02010800040101010101" pitchFamily="2" charset="-122"/>
            </a:endParaRPr>
          </a:p>
        </p:txBody>
      </p:sp>
      <p:grpSp>
        <p:nvGrpSpPr>
          <p:cNvPr id="87044" name="Group 4">
            <a:extLst>
              <a:ext uri="{FF2B5EF4-FFF2-40B4-BE49-F238E27FC236}">
                <a16:creationId xmlns:a16="http://schemas.microsoft.com/office/drawing/2014/main" id="{7A484C24-CD3F-4FDF-B6F6-AD5ECA17CAC2}"/>
              </a:ext>
            </a:extLst>
          </p:cNvPr>
          <p:cNvGrpSpPr>
            <a:grpSpLocks/>
          </p:cNvGrpSpPr>
          <p:nvPr/>
        </p:nvGrpSpPr>
        <p:grpSpPr bwMode="auto">
          <a:xfrm>
            <a:off x="539750" y="2270125"/>
            <a:ext cx="7627938" cy="806450"/>
            <a:chOff x="528" y="1440"/>
            <a:chExt cx="4805" cy="508"/>
          </a:xfrm>
        </p:grpSpPr>
        <p:sp>
          <p:nvSpPr>
            <p:cNvPr id="87053" name="Rectangle 5">
              <a:extLst>
                <a:ext uri="{FF2B5EF4-FFF2-40B4-BE49-F238E27FC236}">
                  <a16:creationId xmlns:a16="http://schemas.microsoft.com/office/drawing/2014/main" id="{14016E74-166E-4331-979F-EC351A52A0D2}"/>
                </a:ext>
              </a:extLst>
            </p:cNvPr>
            <p:cNvSpPr>
              <a:spLocks noChangeArrowheads="1"/>
            </p:cNvSpPr>
            <p:nvPr/>
          </p:nvSpPr>
          <p:spPr bwMode="auto">
            <a:xfrm>
              <a:off x="528" y="1440"/>
              <a:ext cx="4805"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30000"/>
                </a:lnSpc>
                <a:spcBef>
                  <a:spcPct val="50000"/>
                </a:spcBef>
              </a:pPr>
              <a:r>
                <a:rPr lang="zh-CN" altLang="en-US" sz="3600" b="1">
                  <a:latin typeface="华文新魏" panose="02010800040101010101" pitchFamily="2" charset="-122"/>
                  <a:ea typeface="华文新魏" panose="02010800040101010101" pitchFamily="2" charset="-122"/>
                </a:rPr>
                <a:t>了高阶导数</a:t>
              </a:r>
              <a:r>
                <a:rPr lang="en-US" altLang="zh-CN" sz="3600" b="1">
                  <a:latin typeface="华文新魏" panose="02010800040101010101" pitchFamily="2" charset="-122"/>
                  <a:ea typeface="华文新魏" panose="02010800040101010101" pitchFamily="2" charset="-122"/>
                </a:rPr>
                <a:t>.</a:t>
              </a:r>
              <a:r>
                <a:rPr lang="zh-CN" altLang="en-US" sz="3600" b="1">
                  <a:latin typeface="华文新魏" panose="02010800040101010101" pitchFamily="2" charset="-122"/>
                  <a:ea typeface="华文新魏" panose="02010800040101010101" pitchFamily="2" charset="-122"/>
                </a:rPr>
                <a:t>如物体运动规律为           </a:t>
              </a:r>
              <a:r>
                <a:rPr lang="en-US" altLang="zh-CN" sz="3600" b="1">
                  <a:latin typeface="华文新魏" panose="02010800040101010101" pitchFamily="2" charset="-122"/>
                  <a:ea typeface="华文新魏" panose="02010800040101010101" pitchFamily="2" charset="-122"/>
                </a:rPr>
                <a:t>,</a:t>
              </a:r>
            </a:p>
          </p:txBody>
        </p:sp>
        <p:graphicFrame>
          <p:nvGraphicFramePr>
            <p:cNvPr id="87054" name="Object 6">
              <a:extLst>
                <a:ext uri="{FF2B5EF4-FFF2-40B4-BE49-F238E27FC236}">
                  <a16:creationId xmlns:a16="http://schemas.microsoft.com/office/drawing/2014/main" id="{BAFA6D09-576A-44D0-9DED-9B46FC750333}"/>
                </a:ext>
              </a:extLst>
            </p:cNvPr>
            <p:cNvGraphicFramePr>
              <a:graphicFrameLocks noChangeAspect="1"/>
            </p:cNvGraphicFramePr>
            <p:nvPr/>
          </p:nvGraphicFramePr>
          <p:xfrm>
            <a:off x="4425" y="1615"/>
            <a:ext cx="736" cy="256"/>
          </p:xfrm>
          <a:graphic>
            <a:graphicData uri="http://schemas.openxmlformats.org/presentationml/2006/ole">
              <mc:AlternateContent xmlns:mc="http://schemas.openxmlformats.org/markup-compatibility/2006">
                <mc:Choice xmlns:v="urn:schemas-microsoft-com:vml" Requires="v">
                  <p:oleObj spid="_x0000_s81023" name="Equation" r:id="rId3" imgW="1167893" imgH="406224" progId="Equation.DSMT4">
                    <p:embed/>
                  </p:oleObj>
                </mc:Choice>
                <mc:Fallback>
                  <p:oleObj name="Equation" r:id="rId3" imgW="1167893" imgH="406224" progId="Equation.DSMT4">
                    <p:embed/>
                    <p:pic>
                      <p:nvPicPr>
                        <p:cNvPr id="87054" name="Object 6">
                          <a:extLst>
                            <a:ext uri="{FF2B5EF4-FFF2-40B4-BE49-F238E27FC236}">
                              <a16:creationId xmlns:a16="http://schemas.microsoft.com/office/drawing/2014/main" id="{BAFA6D09-576A-44D0-9DED-9B46FC750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 y="1615"/>
                          <a:ext cx="7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7045" name="Group 7">
            <a:extLst>
              <a:ext uri="{FF2B5EF4-FFF2-40B4-BE49-F238E27FC236}">
                <a16:creationId xmlns:a16="http://schemas.microsoft.com/office/drawing/2014/main" id="{F561D895-D9EA-4E6F-95D1-5B469E28D2CA}"/>
              </a:ext>
            </a:extLst>
          </p:cNvPr>
          <p:cNvGrpSpPr>
            <a:grpSpLocks/>
          </p:cNvGrpSpPr>
          <p:nvPr/>
        </p:nvGrpSpPr>
        <p:grpSpPr bwMode="auto">
          <a:xfrm>
            <a:off x="601663" y="3125788"/>
            <a:ext cx="7821612" cy="641350"/>
            <a:chOff x="528" y="1996"/>
            <a:chExt cx="4927" cy="404"/>
          </a:xfrm>
        </p:grpSpPr>
        <p:sp>
          <p:nvSpPr>
            <p:cNvPr id="87051" name="Rectangle 8">
              <a:extLst>
                <a:ext uri="{FF2B5EF4-FFF2-40B4-BE49-F238E27FC236}">
                  <a16:creationId xmlns:a16="http://schemas.microsoft.com/office/drawing/2014/main" id="{3FA2729F-123F-4698-A8B5-2058D5CD6243}"/>
                </a:ext>
              </a:extLst>
            </p:cNvPr>
            <p:cNvSpPr>
              <a:spLocks noChangeArrowheads="1"/>
            </p:cNvSpPr>
            <p:nvPr/>
          </p:nvSpPr>
          <p:spPr bwMode="auto">
            <a:xfrm>
              <a:off x="528" y="1996"/>
              <a:ext cx="492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3600" b="1">
                  <a:latin typeface="华文新魏" panose="02010800040101010101" pitchFamily="2" charset="-122"/>
                  <a:ea typeface="华文新魏" panose="02010800040101010101" pitchFamily="2" charset="-122"/>
                </a:rPr>
                <a:t>它的运动速度是             </a:t>
              </a:r>
              <a:r>
                <a:rPr lang="en-US" altLang="zh-CN" sz="3600" b="1">
                  <a:latin typeface="Verdana" panose="020B0604030504040204" pitchFamily="34" charset="0"/>
                  <a:ea typeface="华文新魏" panose="02010800040101010101" pitchFamily="2" charset="-122"/>
                </a:rPr>
                <a:t>, </a:t>
              </a:r>
              <a:r>
                <a:rPr lang="zh-CN" altLang="en-US" sz="3600" b="1">
                  <a:latin typeface="Verdana" panose="020B0604030504040204" pitchFamily="34" charset="0"/>
                  <a:ea typeface="华文新魏" panose="02010800040101010101" pitchFamily="2" charset="-122"/>
                </a:rPr>
                <a:t>而速度在时刻</a:t>
              </a:r>
            </a:p>
          </p:txBody>
        </p:sp>
        <p:graphicFrame>
          <p:nvGraphicFramePr>
            <p:cNvPr id="87052" name="Object 9">
              <a:extLst>
                <a:ext uri="{FF2B5EF4-FFF2-40B4-BE49-F238E27FC236}">
                  <a16:creationId xmlns:a16="http://schemas.microsoft.com/office/drawing/2014/main" id="{8C0CAE20-43E9-4519-87DC-E66A8F6E4D7D}"/>
                </a:ext>
              </a:extLst>
            </p:cNvPr>
            <p:cNvGraphicFramePr>
              <a:graphicFrameLocks noChangeAspect="1"/>
            </p:cNvGraphicFramePr>
            <p:nvPr/>
          </p:nvGraphicFramePr>
          <p:xfrm>
            <a:off x="2696" y="2045"/>
            <a:ext cx="808" cy="272"/>
          </p:xfrm>
          <a:graphic>
            <a:graphicData uri="http://schemas.openxmlformats.org/presentationml/2006/ole">
              <mc:AlternateContent xmlns:mc="http://schemas.openxmlformats.org/markup-compatibility/2006">
                <mc:Choice xmlns:v="urn:schemas-microsoft-com:vml" Requires="v">
                  <p:oleObj spid="_x0000_s81024" name="Equation" r:id="rId5" imgW="1282700" imgH="431800" progId="Equation.DSMT4">
                    <p:embed/>
                  </p:oleObj>
                </mc:Choice>
                <mc:Fallback>
                  <p:oleObj name="Equation" r:id="rId5" imgW="1282700" imgH="431800" progId="Equation.DSMT4">
                    <p:embed/>
                    <p:pic>
                      <p:nvPicPr>
                        <p:cNvPr id="87052" name="Object 9">
                          <a:extLst>
                            <a:ext uri="{FF2B5EF4-FFF2-40B4-BE49-F238E27FC236}">
                              <a16:creationId xmlns:a16="http://schemas.microsoft.com/office/drawing/2014/main" id="{8C0CAE20-43E9-4519-87DC-E66A8F6E4D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6" y="2045"/>
                          <a:ext cx="80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7046" name="Object 10">
            <a:extLst>
              <a:ext uri="{FF2B5EF4-FFF2-40B4-BE49-F238E27FC236}">
                <a16:creationId xmlns:a16="http://schemas.microsoft.com/office/drawing/2014/main" id="{08DE130A-C331-4886-A527-2EAB439FF631}"/>
              </a:ext>
            </a:extLst>
          </p:cNvPr>
          <p:cNvGraphicFramePr>
            <a:graphicFrameLocks noChangeAspect="1"/>
          </p:cNvGraphicFramePr>
          <p:nvPr/>
        </p:nvGraphicFramePr>
        <p:xfrm>
          <a:off x="2689225" y="4710113"/>
          <a:ext cx="2959100" cy="431800"/>
        </p:xfrm>
        <a:graphic>
          <a:graphicData uri="http://schemas.openxmlformats.org/presentationml/2006/ole">
            <mc:AlternateContent xmlns:mc="http://schemas.openxmlformats.org/markup-compatibility/2006">
              <mc:Choice xmlns:v="urn:schemas-microsoft-com:vml" Requires="v">
                <p:oleObj spid="_x0000_s81025" name="Equation" r:id="rId7" imgW="2959100" imgH="431800" progId="Equation.DSMT4">
                  <p:embed/>
                </p:oleObj>
              </mc:Choice>
              <mc:Fallback>
                <p:oleObj name="Equation" r:id="rId7" imgW="2959100" imgH="431800" progId="Equation.DSMT4">
                  <p:embed/>
                  <p:pic>
                    <p:nvPicPr>
                      <p:cNvPr id="87046" name="Object 10">
                        <a:extLst>
                          <a:ext uri="{FF2B5EF4-FFF2-40B4-BE49-F238E27FC236}">
                            <a16:creationId xmlns:a16="http://schemas.microsoft.com/office/drawing/2014/main" id="{08DE130A-C331-4886-A527-2EAB439FF6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9225" y="4710113"/>
                        <a:ext cx="2959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047" name="Group 11">
            <a:extLst>
              <a:ext uri="{FF2B5EF4-FFF2-40B4-BE49-F238E27FC236}">
                <a16:creationId xmlns:a16="http://schemas.microsoft.com/office/drawing/2014/main" id="{C9A961AD-48E7-4109-BBBE-2C166C07E4A6}"/>
              </a:ext>
            </a:extLst>
          </p:cNvPr>
          <p:cNvGrpSpPr>
            <a:grpSpLocks/>
          </p:cNvGrpSpPr>
          <p:nvPr/>
        </p:nvGrpSpPr>
        <p:grpSpPr bwMode="auto">
          <a:xfrm>
            <a:off x="771525" y="3789363"/>
            <a:ext cx="7551738" cy="641350"/>
            <a:chOff x="674" y="2397"/>
            <a:chExt cx="4757" cy="404"/>
          </a:xfrm>
        </p:grpSpPr>
        <p:graphicFrame>
          <p:nvGraphicFramePr>
            <p:cNvPr id="87048" name="Object 12">
              <a:extLst>
                <a:ext uri="{FF2B5EF4-FFF2-40B4-BE49-F238E27FC236}">
                  <a16:creationId xmlns:a16="http://schemas.microsoft.com/office/drawing/2014/main" id="{8A63E892-A8AA-4BDE-B85A-03E86D992DC0}"/>
                </a:ext>
              </a:extLst>
            </p:cNvPr>
            <p:cNvGraphicFramePr>
              <a:graphicFrameLocks noChangeAspect="1"/>
            </p:cNvGraphicFramePr>
            <p:nvPr/>
          </p:nvGraphicFramePr>
          <p:xfrm>
            <a:off x="674" y="2533"/>
            <a:ext cx="104" cy="184"/>
          </p:xfrm>
          <a:graphic>
            <a:graphicData uri="http://schemas.openxmlformats.org/presentationml/2006/ole">
              <mc:AlternateContent xmlns:mc="http://schemas.openxmlformats.org/markup-compatibility/2006">
                <mc:Choice xmlns:v="urn:schemas-microsoft-com:vml" Requires="v">
                  <p:oleObj spid="_x0000_s81026" name="Equation" r:id="rId9" imgW="164957" imgH="291847" progId="Equation.DSMT4">
                    <p:embed/>
                  </p:oleObj>
                </mc:Choice>
                <mc:Fallback>
                  <p:oleObj name="Equation" r:id="rId9" imgW="164957" imgH="291847" progId="Equation.DSMT4">
                    <p:embed/>
                    <p:pic>
                      <p:nvPicPr>
                        <p:cNvPr id="87048" name="Object 12">
                          <a:extLst>
                            <a:ext uri="{FF2B5EF4-FFF2-40B4-BE49-F238E27FC236}">
                              <a16:creationId xmlns:a16="http://schemas.microsoft.com/office/drawing/2014/main" id="{8A63E892-A8AA-4BDE-B85A-03E86D992D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 y="2533"/>
                          <a:ext cx="10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9" name="Text Box 13">
              <a:extLst>
                <a:ext uri="{FF2B5EF4-FFF2-40B4-BE49-F238E27FC236}">
                  <a16:creationId xmlns:a16="http://schemas.microsoft.com/office/drawing/2014/main" id="{FFBD098E-3B1C-4674-95FD-A46B4575A088}"/>
                </a:ext>
              </a:extLst>
            </p:cNvPr>
            <p:cNvSpPr txBox="1">
              <a:spLocks noChangeArrowheads="1"/>
            </p:cNvSpPr>
            <p:nvPr/>
          </p:nvSpPr>
          <p:spPr bwMode="auto">
            <a:xfrm>
              <a:off x="691" y="2397"/>
              <a:ext cx="474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800" b="1">
                  <a:latin typeface="Verdana" panose="020B0604030504040204" pitchFamily="34" charset="0"/>
                  <a:ea typeface="华文新魏" panose="02010800040101010101" pitchFamily="2" charset="-122"/>
                </a:rPr>
                <a:t> </a:t>
              </a:r>
              <a:r>
                <a:rPr lang="zh-CN" altLang="en-US" sz="3600" b="1">
                  <a:latin typeface="Verdana" panose="020B0604030504040204" pitchFamily="34" charset="0"/>
                  <a:ea typeface="华文新魏" panose="02010800040101010101" pitchFamily="2" charset="-122"/>
                </a:rPr>
                <a:t>的变化率就是物体在时刻   的加速度</a:t>
              </a:r>
            </a:p>
          </p:txBody>
        </p:sp>
        <p:graphicFrame>
          <p:nvGraphicFramePr>
            <p:cNvPr id="87050" name="Object 14">
              <a:extLst>
                <a:ext uri="{FF2B5EF4-FFF2-40B4-BE49-F238E27FC236}">
                  <a16:creationId xmlns:a16="http://schemas.microsoft.com/office/drawing/2014/main" id="{CFF6721E-4048-4A6E-B8EA-C4D0AAC13F62}"/>
                </a:ext>
              </a:extLst>
            </p:cNvPr>
            <p:cNvGraphicFramePr>
              <a:graphicFrameLocks noChangeAspect="1"/>
            </p:cNvGraphicFramePr>
            <p:nvPr/>
          </p:nvGraphicFramePr>
          <p:xfrm>
            <a:off x="4047" y="2538"/>
            <a:ext cx="104" cy="184"/>
          </p:xfrm>
          <a:graphic>
            <a:graphicData uri="http://schemas.openxmlformats.org/presentationml/2006/ole">
              <mc:AlternateContent xmlns:mc="http://schemas.openxmlformats.org/markup-compatibility/2006">
                <mc:Choice xmlns:v="urn:schemas-microsoft-com:vml" Requires="v">
                  <p:oleObj spid="_x0000_s81027" name="Equation" r:id="rId11" imgW="164957" imgH="291847" progId="Equation.DSMT4">
                    <p:embed/>
                  </p:oleObj>
                </mc:Choice>
                <mc:Fallback>
                  <p:oleObj name="Equation" r:id="rId11" imgW="164957" imgH="291847" progId="Equation.DSMT4">
                    <p:embed/>
                    <p:pic>
                      <p:nvPicPr>
                        <p:cNvPr id="87050" name="Object 14">
                          <a:extLst>
                            <a:ext uri="{FF2B5EF4-FFF2-40B4-BE49-F238E27FC236}">
                              <a16:creationId xmlns:a16="http://schemas.microsoft.com/office/drawing/2014/main" id="{CFF6721E-4048-4A6E-B8EA-C4D0AAC13F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7" y="2538"/>
                          <a:ext cx="10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42777113"/>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a:extLst>
              <a:ext uri="{FF2B5EF4-FFF2-40B4-BE49-F238E27FC236}">
                <a16:creationId xmlns:a16="http://schemas.microsoft.com/office/drawing/2014/main" id="{6F63E737-D307-4E59-813F-A716E62017AF}"/>
              </a:ext>
            </a:extLst>
          </p:cNvPr>
          <p:cNvGraphicFramePr>
            <a:graphicFrameLocks noChangeAspect="1"/>
          </p:cNvGraphicFramePr>
          <p:nvPr/>
        </p:nvGraphicFramePr>
        <p:xfrm>
          <a:off x="733425" y="2044700"/>
          <a:ext cx="7672388" cy="442913"/>
        </p:xfrm>
        <a:graphic>
          <a:graphicData uri="http://schemas.openxmlformats.org/presentationml/2006/ole">
            <mc:AlternateContent xmlns:mc="http://schemas.openxmlformats.org/markup-compatibility/2006">
              <mc:Choice xmlns:v="urn:schemas-microsoft-com:vml" Requires="v">
                <p:oleObj spid="_x0000_s82097" name="Equation" r:id="rId3" imgW="7670800" imgH="444500" progId="Equation.DSMT4">
                  <p:embed/>
                </p:oleObj>
              </mc:Choice>
              <mc:Fallback>
                <p:oleObj name="Equation" r:id="rId3" imgW="7670800" imgH="444500" progId="Equation.DSMT4">
                  <p:embed/>
                  <p:pic>
                    <p:nvPicPr>
                      <p:cNvPr id="89090" name="Object 2">
                        <a:extLst>
                          <a:ext uri="{FF2B5EF4-FFF2-40B4-BE49-F238E27FC236}">
                            <a16:creationId xmlns:a16="http://schemas.microsoft.com/office/drawing/2014/main" id="{6F63E737-D307-4E59-813F-A716E6201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2044700"/>
                        <a:ext cx="767238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1" name="Object 3">
            <a:extLst>
              <a:ext uri="{FF2B5EF4-FFF2-40B4-BE49-F238E27FC236}">
                <a16:creationId xmlns:a16="http://schemas.microsoft.com/office/drawing/2014/main" id="{B0AFCFD2-EC36-4581-9DDE-6ED12E347B45}"/>
              </a:ext>
            </a:extLst>
          </p:cNvPr>
          <p:cNvGraphicFramePr>
            <a:graphicFrameLocks noChangeAspect="1"/>
          </p:cNvGraphicFramePr>
          <p:nvPr/>
        </p:nvGraphicFramePr>
        <p:xfrm>
          <a:off x="701675" y="2700338"/>
          <a:ext cx="7646988" cy="442912"/>
        </p:xfrm>
        <a:graphic>
          <a:graphicData uri="http://schemas.openxmlformats.org/presentationml/2006/ole">
            <mc:AlternateContent xmlns:mc="http://schemas.openxmlformats.org/markup-compatibility/2006">
              <mc:Choice xmlns:v="urn:schemas-microsoft-com:vml" Requires="v">
                <p:oleObj spid="_x0000_s82098" name="Equation" r:id="rId5" imgW="7645400" imgH="444500" progId="Equation.DSMT4">
                  <p:embed/>
                </p:oleObj>
              </mc:Choice>
              <mc:Fallback>
                <p:oleObj name="Equation" r:id="rId5" imgW="7645400" imgH="444500" progId="Equation.DSMT4">
                  <p:embed/>
                  <p:pic>
                    <p:nvPicPr>
                      <p:cNvPr id="89091" name="Object 3">
                        <a:extLst>
                          <a:ext uri="{FF2B5EF4-FFF2-40B4-BE49-F238E27FC236}">
                            <a16:creationId xmlns:a16="http://schemas.microsoft.com/office/drawing/2014/main" id="{B0AFCFD2-EC36-4581-9DDE-6ED12E347B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 y="2700338"/>
                        <a:ext cx="7646988"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2" name="Text Box 4">
            <a:extLst>
              <a:ext uri="{FF2B5EF4-FFF2-40B4-BE49-F238E27FC236}">
                <a16:creationId xmlns:a16="http://schemas.microsoft.com/office/drawing/2014/main" id="{722F2319-BACE-4BD0-BB02-7AFB71D8ADA8}"/>
              </a:ext>
            </a:extLst>
          </p:cNvPr>
          <p:cNvSpPr txBox="1">
            <a:spLocks noChangeArrowheads="1"/>
          </p:cNvSpPr>
          <p:nvPr/>
        </p:nvSpPr>
        <p:spPr bwMode="auto">
          <a:xfrm>
            <a:off x="687388" y="3325813"/>
            <a:ext cx="20732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二阶可导</a:t>
            </a:r>
            <a:r>
              <a:rPr lang="en-US" altLang="zh-CN" sz="2400" b="1">
                <a:latin typeface="Verdana" panose="020B0604030504040204" pitchFamily="34" charset="0"/>
              </a:rPr>
              <a:t>.</a:t>
            </a:r>
          </a:p>
        </p:txBody>
      </p:sp>
      <p:sp>
        <p:nvSpPr>
          <p:cNvPr id="89093" name="Text Box 5">
            <a:extLst>
              <a:ext uri="{FF2B5EF4-FFF2-40B4-BE49-F238E27FC236}">
                <a16:creationId xmlns:a16="http://schemas.microsoft.com/office/drawing/2014/main" id="{65721E1B-1812-4FB9-BAE0-2F54D3AAD7AC}"/>
              </a:ext>
            </a:extLst>
          </p:cNvPr>
          <p:cNvSpPr txBox="1">
            <a:spLocks noChangeArrowheads="1"/>
          </p:cNvSpPr>
          <p:nvPr/>
        </p:nvSpPr>
        <p:spPr bwMode="auto">
          <a:xfrm>
            <a:off x="600075" y="3871913"/>
            <a:ext cx="7921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spcBef>
                <a:spcPct val="50000"/>
              </a:spcBef>
            </a:pPr>
            <a:r>
              <a:rPr lang="zh-CN" altLang="en-US" sz="2400" b="1">
                <a:latin typeface="Verdana" panose="020B0604030504040204" pitchFamily="34" charset="0"/>
              </a:rPr>
              <a:t>如果  </a:t>
            </a:r>
            <a:r>
              <a:rPr lang="en-US" altLang="zh-CN" sz="2400" b="1" i="1">
                <a:latin typeface="Verdana" panose="020B0604030504040204" pitchFamily="34" charset="0"/>
              </a:rPr>
              <a:t>f</a:t>
            </a:r>
            <a:r>
              <a:rPr lang="en-US" altLang="zh-CN" sz="2400" b="1">
                <a:latin typeface="Verdana" panose="020B0604030504040204" pitchFamily="34" charset="0"/>
              </a:rPr>
              <a:t> (</a:t>
            </a:r>
            <a:r>
              <a:rPr lang="en-US" altLang="zh-CN" sz="2400" b="1" i="1">
                <a:latin typeface="Verdana" panose="020B0604030504040204" pitchFamily="34" charset="0"/>
              </a:rPr>
              <a:t>x</a:t>
            </a:r>
            <a:r>
              <a:rPr lang="en-US" altLang="zh-CN" sz="2400" b="1">
                <a:latin typeface="Verdana" panose="020B0604030504040204" pitchFamily="34" charset="0"/>
              </a:rPr>
              <a:t>)</a:t>
            </a:r>
            <a:r>
              <a:rPr lang="en-US" altLang="zh-CN" sz="2400" b="1" i="1">
                <a:latin typeface="Verdana" panose="020B0604030504040204" pitchFamily="34" charset="0"/>
              </a:rPr>
              <a:t> </a:t>
            </a:r>
            <a:r>
              <a:rPr lang="zh-CN" altLang="en-US" sz="2400" b="1">
                <a:latin typeface="Verdana" panose="020B0604030504040204" pitchFamily="34" charset="0"/>
              </a:rPr>
              <a:t>在区间  </a:t>
            </a:r>
            <a:r>
              <a:rPr lang="en-US" altLang="zh-CN" sz="2400" b="1" i="1">
                <a:latin typeface="Verdana" panose="020B0604030504040204" pitchFamily="34" charset="0"/>
              </a:rPr>
              <a:t>I </a:t>
            </a:r>
            <a:r>
              <a:rPr lang="zh-CN" altLang="en-US" sz="2400" b="1">
                <a:latin typeface="Verdana" panose="020B0604030504040204" pitchFamily="34" charset="0"/>
              </a:rPr>
              <a:t>上每一点都二阶可导</a:t>
            </a:r>
            <a:r>
              <a:rPr lang="en-US" altLang="zh-CN" sz="2400" b="1">
                <a:latin typeface="Verdana" panose="020B0604030504040204" pitchFamily="34" charset="0"/>
              </a:rPr>
              <a:t>,   </a:t>
            </a:r>
            <a:r>
              <a:rPr lang="zh-CN" altLang="en-US" sz="2400" b="1">
                <a:latin typeface="Verdana" panose="020B0604030504040204" pitchFamily="34" charset="0"/>
              </a:rPr>
              <a:t>则得到</a:t>
            </a:r>
          </a:p>
        </p:txBody>
      </p:sp>
      <p:sp>
        <p:nvSpPr>
          <p:cNvPr id="89094" name="Text Box 6">
            <a:extLst>
              <a:ext uri="{FF2B5EF4-FFF2-40B4-BE49-F238E27FC236}">
                <a16:creationId xmlns:a16="http://schemas.microsoft.com/office/drawing/2014/main" id="{AC9B2015-D5CF-4EE6-ABB9-797B16EFDFFF}"/>
              </a:ext>
            </a:extLst>
          </p:cNvPr>
          <p:cNvSpPr txBox="1">
            <a:spLocks noChangeArrowheads="1"/>
          </p:cNvSpPr>
          <p:nvPr/>
        </p:nvSpPr>
        <p:spPr bwMode="auto">
          <a:xfrm>
            <a:off x="601663" y="5187950"/>
            <a:ext cx="792480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spcBef>
                <a:spcPct val="50000"/>
              </a:spcBef>
            </a:pPr>
            <a:r>
              <a:rPr lang="zh-CN" altLang="en-US" sz="2400" b="1">
                <a:latin typeface="Verdana" panose="020B0604030504040204" pitchFamily="34" charset="0"/>
              </a:rPr>
              <a:t>仿照上述定义</a:t>
            </a:r>
            <a:r>
              <a:rPr lang="en-US" altLang="zh-CN" sz="2400" b="1">
                <a:latin typeface="Verdana" panose="020B0604030504040204" pitchFamily="34" charset="0"/>
              </a:rPr>
              <a:t>,  </a:t>
            </a:r>
            <a:r>
              <a:rPr lang="zh-CN" altLang="en-US" sz="2400" b="1">
                <a:latin typeface="Verdana" panose="020B0604030504040204" pitchFamily="34" charset="0"/>
              </a:rPr>
              <a:t>可以用  </a:t>
            </a:r>
            <a:r>
              <a:rPr lang="en-US" altLang="zh-CN" sz="2400" b="1" i="1">
                <a:latin typeface="Verdana" panose="020B0604030504040204" pitchFamily="34" charset="0"/>
              </a:rPr>
              <a:t>f  </a:t>
            </a:r>
            <a:r>
              <a:rPr lang="zh-CN" altLang="en-US" sz="2400" b="1">
                <a:latin typeface="Verdana" panose="020B0604030504040204" pitchFamily="34" charset="0"/>
              </a:rPr>
              <a:t>的 </a:t>
            </a:r>
            <a:r>
              <a:rPr lang="en-US" altLang="zh-CN" sz="2400" b="1" i="1">
                <a:latin typeface="Verdana" panose="020B0604030504040204" pitchFamily="34" charset="0"/>
              </a:rPr>
              <a:t>n </a:t>
            </a:r>
            <a:r>
              <a:rPr lang="en-US" altLang="zh-CN" sz="2400" i="1">
                <a:latin typeface="Verdana" panose="020B0604030504040204" pitchFamily="34" charset="0"/>
                <a:cs typeface="Times New Roman" panose="02020603050405020304" pitchFamily="18" charset="0"/>
              </a:rPr>
              <a:t>–</a:t>
            </a:r>
            <a:r>
              <a:rPr lang="en-US" altLang="zh-CN" sz="2400" b="1">
                <a:latin typeface="Verdana" panose="020B0604030504040204" pitchFamily="34" charset="0"/>
              </a:rPr>
              <a:t>1 </a:t>
            </a:r>
            <a:r>
              <a:rPr lang="zh-CN" altLang="en-US" sz="2400" b="1">
                <a:latin typeface="Verdana" panose="020B0604030504040204" pitchFamily="34" charset="0"/>
              </a:rPr>
              <a:t>阶导函数定义 </a:t>
            </a:r>
            <a:r>
              <a:rPr lang="en-US" altLang="zh-CN" sz="2400" b="1" i="1">
                <a:latin typeface="Verdana" panose="020B0604030504040204" pitchFamily="34" charset="0"/>
              </a:rPr>
              <a:t>f</a:t>
            </a:r>
            <a:endParaRPr lang="en-US" altLang="zh-CN" sz="2400" b="1">
              <a:latin typeface="Verdana" panose="020B0604030504040204" pitchFamily="34" charset="0"/>
            </a:endParaRPr>
          </a:p>
        </p:txBody>
      </p:sp>
      <p:grpSp>
        <p:nvGrpSpPr>
          <p:cNvPr id="89095" name="Group 7">
            <a:extLst>
              <a:ext uri="{FF2B5EF4-FFF2-40B4-BE49-F238E27FC236}">
                <a16:creationId xmlns:a16="http://schemas.microsoft.com/office/drawing/2014/main" id="{6AF76A2C-F6B8-4DDD-BA99-F608FF7312AE}"/>
              </a:ext>
            </a:extLst>
          </p:cNvPr>
          <p:cNvGrpSpPr>
            <a:grpSpLocks/>
          </p:cNvGrpSpPr>
          <p:nvPr/>
        </p:nvGrpSpPr>
        <p:grpSpPr bwMode="auto">
          <a:xfrm>
            <a:off x="611188" y="1268413"/>
            <a:ext cx="8054975" cy="487362"/>
            <a:chOff x="528" y="384"/>
            <a:chExt cx="5074" cy="307"/>
          </a:xfrm>
        </p:grpSpPr>
        <p:sp>
          <p:nvSpPr>
            <p:cNvPr id="89101" name="Text Box 8">
              <a:extLst>
                <a:ext uri="{FF2B5EF4-FFF2-40B4-BE49-F238E27FC236}">
                  <a16:creationId xmlns:a16="http://schemas.microsoft.com/office/drawing/2014/main" id="{B6928726-87FE-4FDD-B904-442CB8353699}"/>
                </a:ext>
              </a:extLst>
            </p:cNvPr>
            <p:cNvSpPr txBox="1">
              <a:spLocks noChangeArrowheads="1"/>
            </p:cNvSpPr>
            <p:nvPr/>
          </p:nvSpPr>
          <p:spPr bwMode="auto">
            <a:xfrm>
              <a:off x="528" y="384"/>
              <a:ext cx="507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solidFill>
                    <a:srgbClr val="FF0000"/>
                  </a:solidFill>
                  <a:latin typeface="Verdana" panose="020B0604030504040204" pitchFamily="34" charset="0"/>
                </a:rPr>
                <a:t>定义 </a:t>
              </a:r>
              <a:r>
                <a:rPr lang="en-US" altLang="zh-CN" sz="2400" b="1">
                  <a:solidFill>
                    <a:srgbClr val="FF0000"/>
                  </a:solidFill>
                  <a:latin typeface="Verdana" panose="020B0604030504040204" pitchFamily="34" charset="0"/>
                </a:rPr>
                <a:t>4  </a:t>
              </a:r>
              <a:r>
                <a:rPr lang="zh-CN" altLang="en-US" sz="2400" b="1">
                  <a:latin typeface="Verdana" panose="020B0604030504040204" pitchFamily="34" charset="0"/>
                </a:rPr>
                <a:t>如果           的导函数           在点      可导</a:t>
              </a:r>
              <a:r>
                <a:rPr lang="en-US" altLang="zh-CN" sz="2400" b="1">
                  <a:latin typeface="Verdana" panose="020B0604030504040204" pitchFamily="34" charset="0"/>
                </a:rPr>
                <a:t>,</a:t>
              </a:r>
            </a:p>
          </p:txBody>
        </p:sp>
        <p:graphicFrame>
          <p:nvGraphicFramePr>
            <p:cNvPr id="89102" name="Object 9">
              <a:extLst>
                <a:ext uri="{FF2B5EF4-FFF2-40B4-BE49-F238E27FC236}">
                  <a16:creationId xmlns:a16="http://schemas.microsoft.com/office/drawing/2014/main" id="{DF7EF46D-3AFE-4326-89ED-12ABE3A4B7BB}"/>
                </a:ext>
              </a:extLst>
            </p:cNvPr>
            <p:cNvGraphicFramePr>
              <a:graphicFrameLocks noChangeAspect="1"/>
            </p:cNvGraphicFramePr>
            <p:nvPr/>
          </p:nvGraphicFramePr>
          <p:xfrm>
            <a:off x="1791" y="439"/>
            <a:ext cx="624" cy="247"/>
          </p:xfrm>
          <a:graphic>
            <a:graphicData uri="http://schemas.openxmlformats.org/presentationml/2006/ole">
              <mc:AlternateContent xmlns:mc="http://schemas.openxmlformats.org/markup-compatibility/2006">
                <mc:Choice xmlns:v="urn:schemas-microsoft-com:vml" Requires="v">
                  <p:oleObj spid="_x0000_s82099" name="Equation" r:id="rId7" imgW="990170" imgH="393529" progId="Equation.DSMT4">
                    <p:embed/>
                  </p:oleObj>
                </mc:Choice>
                <mc:Fallback>
                  <p:oleObj name="Equation" r:id="rId7" imgW="990170" imgH="393529" progId="Equation.DSMT4">
                    <p:embed/>
                    <p:pic>
                      <p:nvPicPr>
                        <p:cNvPr id="89102" name="Object 9">
                          <a:extLst>
                            <a:ext uri="{FF2B5EF4-FFF2-40B4-BE49-F238E27FC236}">
                              <a16:creationId xmlns:a16="http://schemas.microsoft.com/office/drawing/2014/main" id="{DF7EF46D-3AFE-4326-89ED-12ABE3A4B7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 y="439"/>
                          <a:ext cx="62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3" name="Object 10">
              <a:extLst>
                <a:ext uri="{FF2B5EF4-FFF2-40B4-BE49-F238E27FC236}">
                  <a16:creationId xmlns:a16="http://schemas.microsoft.com/office/drawing/2014/main" id="{519C9248-A1A6-41CC-AB60-DF86C25AE77C}"/>
                </a:ext>
              </a:extLst>
            </p:cNvPr>
            <p:cNvGraphicFramePr>
              <a:graphicFrameLocks noChangeAspect="1"/>
            </p:cNvGraphicFramePr>
            <p:nvPr/>
          </p:nvGraphicFramePr>
          <p:xfrm>
            <a:off x="3334" y="436"/>
            <a:ext cx="544" cy="255"/>
          </p:xfrm>
          <a:graphic>
            <a:graphicData uri="http://schemas.openxmlformats.org/presentationml/2006/ole">
              <mc:AlternateContent xmlns:mc="http://schemas.openxmlformats.org/markup-compatibility/2006">
                <mc:Choice xmlns:v="urn:schemas-microsoft-com:vml" Requires="v">
                  <p:oleObj spid="_x0000_s82100" name="Equation" r:id="rId9" imgW="863225" imgH="406224" progId="Equation.DSMT4">
                    <p:embed/>
                  </p:oleObj>
                </mc:Choice>
                <mc:Fallback>
                  <p:oleObj name="Equation" r:id="rId9" imgW="863225" imgH="406224" progId="Equation.DSMT4">
                    <p:embed/>
                    <p:pic>
                      <p:nvPicPr>
                        <p:cNvPr id="89103" name="Object 10">
                          <a:extLst>
                            <a:ext uri="{FF2B5EF4-FFF2-40B4-BE49-F238E27FC236}">
                              <a16:creationId xmlns:a16="http://schemas.microsoft.com/office/drawing/2014/main" id="{519C9248-A1A6-41CC-AB60-DF86C25AE7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4" y="436"/>
                          <a:ext cx="54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4" name="Object 11">
              <a:extLst>
                <a:ext uri="{FF2B5EF4-FFF2-40B4-BE49-F238E27FC236}">
                  <a16:creationId xmlns:a16="http://schemas.microsoft.com/office/drawing/2014/main" id="{CA8E7E0A-9DBA-4835-8E9B-30B3AC06E3E9}"/>
                </a:ext>
              </a:extLst>
            </p:cNvPr>
            <p:cNvGraphicFramePr>
              <a:graphicFrameLocks noChangeAspect="1"/>
            </p:cNvGraphicFramePr>
            <p:nvPr/>
          </p:nvGraphicFramePr>
          <p:xfrm>
            <a:off x="4422" y="409"/>
            <a:ext cx="232" cy="272"/>
          </p:xfrm>
          <a:graphic>
            <a:graphicData uri="http://schemas.openxmlformats.org/presentationml/2006/ole">
              <mc:AlternateContent xmlns:mc="http://schemas.openxmlformats.org/markup-compatibility/2006">
                <mc:Choice xmlns:v="urn:schemas-microsoft-com:vml" Requires="v">
                  <p:oleObj spid="_x0000_s82101" name="Equation" r:id="rId11" imgW="368140" imgH="431613" progId="Equation.DSMT4">
                    <p:embed/>
                  </p:oleObj>
                </mc:Choice>
                <mc:Fallback>
                  <p:oleObj name="Equation" r:id="rId11" imgW="368140" imgH="431613" progId="Equation.DSMT4">
                    <p:embed/>
                    <p:pic>
                      <p:nvPicPr>
                        <p:cNvPr id="89104" name="Object 11">
                          <a:extLst>
                            <a:ext uri="{FF2B5EF4-FFF2-40B4-BE49-F238E27FC236}">
                              <a16:creationId xmlns:a16="http://schemas.microsoft.com/office/drawing/2014/main" id="{CA8E7E0A-9DBA-4835-8E9B-30B3AC06E3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2" y="409"/>
                          <a:ext cx="23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096" name="Rectangle 12">
            <a:extLst>
              <a:ext uri="{FF2B5EF4-FFF2-40B4-BE49-F238E27FC236}">
                <a16:creationId xmlns:a16="http://schemas.microsoft.com/office/drawing/2014/main" id="{64BE95E6-F0F4-44D5-8CAD-A393BDDC5FCA}"/>
              </a:ext>
            </a:extLst>
          </p:cNvPr>
          <p:cNvSpPr>
            <a:spLocks noChangeArrowheads="1"/>
          </p:cNvSpPr>
          <p:nvPr/>
        </p:nvSpPr>
        <p:spPr bwMode="auto">
          <a:xfrm>
            <a:off x="611188" y="6069013"/>
            <a:ext cx="700246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的 </a:t>
            </a:r>
            <a:r>
              <a:rPr lang="en-US" altLang="zh-CN" sz="2400" b="1" i="1">
                <a:latin typeface="Verdana" panose="020B0604030504040204" pitchFamily="34" charset="0"/>
              </a:rPr>
              <a:t>n </a:t>
            </a:r>
            <a:r>
              <a:rPr lang="zh-CN" altLang="en-US" sz="2400" b="1">
                <a:latin typeface="Verdana" panose="020B0604030504040204" pitchFamily="34" charset="0"/>
              </a:rPr>
              <a:t>阶导数</a:t>
            </a:r>
            <a:r>
              <a:rPr lang="en-US" altLang="zh-CN" sz="2400" b="1">
                <a:latin typeface="Verdana" panose="020B0604030504040204" pitchFamily="34" charset="0"/>
              </a:rPr>
              <a:t>.   </a:t>
            </a:r>
            <a:r>
              <a:rPr lang="zh-CN" altLang="en-US" sz="2400" b="1">
                <a:latin typeface="Verdana" panose="020B0604030504040204" pitchFamily="34" charset="0"/>
              </a:rPr>
              <a:t>二阶及二阶以上导数称为</a:t>
            </a:r>
            <a:r>
              <a:rPr lang="zh-CN" altLang="en-US" sz="2400" b="1">
                <a:solidFill>
                  <a:srgbClr val="0000FF"/>
                </a:solidFill>
                <a:latin typeface="Verdana" panose="020B0604030504040204" pitchFamily="34" charset="0"/>
              </a:rPr>
              <a:t>高阶导数</a:t>
            </a:r>
            <a:r>
              <a:rPr lang="en-US" altLang="zh-CN" sz="2400" b="1">
                <a:latin typeface="Verdana" panose="020B0604030504040204" pitchFamily="34" charset="0"/>
              </a:rPr>
              <a:t>.</a:t>
            </a:r>
          </a:p>
        </p:txBody>
      </p:sp>
      <p:grpSp>
        <p:nvGrpSpPr>
          <p:cNvPr id="89097" name="Group 13">
            <a:extLst>
              <a:ext uri="{FF2B5EF4-FFF2-40B4-BE49-F238E27FC236}">
                <a16:creationId xmlns:a16="http://schemas.microsoft.com/office/drawing/2014/main" id="{EA87147B-7D03-4B76-8205-C12C1ABF39EE}"/>
              </a:ext>
            </a:extLst>
          </p:cNvPr>
          <p:cNvGrpSpPr>
            <a:grpSpLocks/>
          </p:cNvGrpSpPr>
          <p:nvPr/>
        </p:nvGrpSpPr>
        <p:grpSpPr bwMode="auto">
          <a:xfrm>
            <a:off x="611188" y="4497388"/>
            <a:ext cx="7837487" cy="669925"/>
            <a:chOff x="528" y="2418"/>
            <a:chExt cx="4937" cy="422"/>
          </a:xfrm>
        </p:grpSpPr>
        <p:graphicFrame>
          <p:nvGraphicFramePr>
            <p:cNvPr id="89098" name="Object 14">
              <a:extLst>
                <a:ext uri="{FF2B5EF4-FFF2-40B4-BE49-F238E27FC236}">
                  <a16:creationId xmlns:a16="http://schemas.microsoft.com/office/drawing/2014/main" id="{64DA727B-98A4-4527-8B1A-A9F0FBD08DB0}"/>
                </a:ext>
              </a:extLst>
            </p:cNvPr>
            <p:cNvGraphicFramePr>
              <a:graphicFrameLocks noChangeAspect="1"/>
            </p:cNvGraphicFramePr>
            <p:nvPr/>
          </p:nvGraphicFramePr>
          <p:xfrm>
            <a:off x="3651" y="2577"/>
            <a:ext cx="1112" cy="263"/>
          </p:xfrm>
          <a:graphic>
            <a:graphicData uri="http://schemas.openxmlformats.org/presentationml/2006/ole">
              <mc:AlternateContent xmlns:mc="http://schemas.openxmlformats.org/markup-compatibility/2006">
                <mc:Choice xmlns:v="urn:schemas-microsoft-com:vml" Requires="v">
                  <p:oleObj spid="_x0000_s82102" name="Equation" r:id="rId13" imgW="1765300" imgH="419100" progId="Equation.3">
                    <p:embed/>
                  </p:oleObj>
                </mc:Choice>
                <mc:Fallback>
                  <p:oleObj name="Equation" r:id="rId13" imgW="1765300" imgH="419100" progId="Equation.3">
                    <p:embed/>
                    <p:pic>
                      <p:nvPicPr>
                        <p:cNvPr id="89098" name="Object 14">
                          <a:extLst>
                            <a:ext uri="{FF2B5EF4-FFF2-40B4-BE49-F238E27FC236}">
                              <a16:creationId xmlns:a16="http://schemas.microsoft.com/office/drawing/2014/main" id="{64DA727B-98A4-4527-8B1A-A9F0FBD08DB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1" y="2577"/>
                          <a:ext cx="111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9" name="Object 15">
              <a:extLst>
                <a:ext uri="{FF2B5EF4-FFF2-40B4-BE49-F238E27FC236}">
                  <a16:creationId xmlns:a16="http://schemas.microsoft.com/office/drawing/2014/main" id="{10E19FE3-DD53-4452-89D0-0D0DD2DF857D}"/>
                </a:ext>
              </a:extLst>
            </p:cNvPr>
            <p:cNvGraphicFramePr>
              <a:graphicFrameLocks noChangeAspect="1"/>
            </p:cNvGraphicFramePr>
            <p:nvPr/>
          </p:nvGraphicFramePr>
          <p:xfrm>
            <a:off x="4841" y="2592"/>
            <a:ext cx="624" cy="240"/>
          </p:xfrm>
          <a:graphic>
            <a:graphicData uri="http://schemas.openxmlformats.org/presentationml/2006/ole">
              <mc:AlternateContent xmlns:mc="http://schemas.openxmlformats.org/markup-compatibility/2006">
                <mc:Choice xmlns:v="urn:schemas-microsoft-com:vml" Requires="v">
                  <p:oleObj spid="_x0000_s82103" name="公式" r:id="rId15" imgW="990170" imgH="380835" progId="Equation.3">
                    <p:embed/>
                  </p:oleObj>
                </mc:Choice>
                <mc:Fallback>
                  <p:oleObj name="公式" r:id="rId15" imgW="990170" imgH="380835" progId="Equation.3">
                    <p:embed/>
                    <p:pic>
                      <p:nvPicPr>
                        <p:cNvPr id="89099" name="Object 15">
                          <a:extLst>
                            <a:ext uri="{FF2B5EF4-FFF2-40B4-BE49-F238E27FC236}">
                              <a16:creationId xmlns:a16="http://schemas.microsoft.com/office/drawing/2014/main" id="{10E19FE3-DD53-4452-89D0-0D0DD2DF857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1" y="2592"/>
                          <a:ext cx="62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0" name="Rectangle 16">
              <a:extLst>
                <a:ext uri="{FF2B5EF4-FFF2-40B4-BE49-F238E27FC236}">
                  <a16:creationId xmlns:a16="http://schemas.microsoft.com/office/drawing/2014/main" id="{E29800B1-4209-4C10-92DD-CF200A29F695}"/>
                </a:ext>
              </a:extLst>
            </p:cNvPr>
            <p:cNvSpPr>
              <a:spLocks noChangeArrowheads="1"/>
            </p:cNvSpPr>
            <p:nvPr/>
          </p:nvSpPr>
          <p:spPr bwMode="auto">
            <a:xfrm>
              <a:off x="528" y="2418"/>
              <a:ext cx="28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spcBef>
                  <a:spcPct val="50000"/>
                </a:spcBef>
              </a:pPr>
              <a:r>
                <a:rPr lang="zh-CN" altLang="en-US" sz="2400" b="1">
                  <a:latin typeface="Verdana" panose="020B0604030504040204" pitchFamily="34" charset="0"/>
                </a:rPr>
                <a:t>一个定义在  </a:t>
              </a:r>
              <a:r>
                <a:rPr lang="en-US" altLang="zh-CN" sz="2400" b="1" i="1">
                  <a:latin typeface="Verdana" panose="020B0604030504040204" pitchFamily="34" charset="0"/>
                </a:rPr>
                <a:t>I </a:t>
              </a:r>
              <a:r>
                <a:rPr lang="zh-CN" altLang="en-US" sz="2400" b="1">
                  <a:latin typeface="Verdana" panose="020B0604030504040204" pitchFamily="34" charset="0"/>
                </a:rPr>
                <a:t>上的二阶导函数</a:t>
              </a:r>
              <a:r>
                <a:rPr lang="en-US" altLang="zh-CN" sz="2400" b="1">
                  <a:latin typeface="Verdana" panose="020B0604030504040204" pitchFamily="34" charset="0"/>
                </a:rPr>
                <a:t>,</a:t>
              </a:r>
            </a:p>
          </p:txBody>
        </p:sp>
      </p:grpSp>
    </p:spTree>
    <p:extLst>
      <p:ext uri="{BB962C8B-B14F-4D97-AF65-F5344CB8AC3E}">
        <p14:creationId xmlns:p14="http://schemas.microsoft.com/office/powerpoint/2010/main" val="1025956757"/>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DA8FC21C-402A-4D50-9B28-864ED4DBA5F9}"/>
              </a:ext>
            </a:extLst>
          </p:cNvPr>
          <p:cNvSpPr txBox="1">
            <a:spLocks noChangeArrowheads="1"/>
          </p:cNvSpPr>
          <p:nvPr/>
        </p:nvSpPr>
        <p:spPr bwMode="auto">
          <a:xfrm>
            <a:off x="715963" y="3370263"/>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800" b="1" i="1">
                <a:latin typeface="Verdana" panose="020B0604030504040204" pitchFamily="34" charset="0"/>
              </a:rPr>
              <a:t>n </a:t>
            </a:r>
            <a:r>
              <a:rPr lang="zh-CN" altLang="en-US" sz="2800" b="1">
                <a:latin typeface="Verdana" panose="020B0604030504040204" pitchFamily="34" charset="0"/>
              </a:rPr>
              <a:t>阶导函数记作</a:t>
            </a:r>
          </a:p>
        </p:txBody>
      </p:sp>
      <p:graphicFrame>
        <p:nvGraphicFramePr>
          <p:cNvPr id="90115" name="Object 3">
            <a:extLst>
              <a:ext uri="{FF2B5EF4-FFF2-40B4-BE49-F238E27FC236}">
                <a16:creationId xmlns:a16="http://schemas.microsoft.com/office/drawing/2014/main" id="{E219934B-60E1-48BF-A92C-BAA1AC336D34}"/>
              </a:ext>
            </a:extLst>
          </p:cNvPr>
          <p:cNvGraphicFramePr>
            <a:graphicFrameLocks noChangeAspect="1"/>
          </p:cNvGraphicFramePr>
          <p:nvPr/>
        </p:nvGraphicFramePr>
        <p:xfrm>
          <a:off x="827088" y="1484313"/>
          <a:ext cx="5346700" cy="442912"/>
        </p:xfrm>
        <a:graphic>
          <a:graphicData uri="http://schemas.openxmlformats.org/presentationml/2006/ole">
            <mc:AlternateContent xmlns:mc="http://schemas.openxmlformats.org/markup-compatibility/2006">
              <mc:Choice xmlns:v="urn:schemas-microsoft-com:vml" Requires="v">
                <p:oleObj spid="_x0000_s83046" name="Equation" r:id="rId3" imgW="5346700" imgH="444500" progId="Equation.DSMT4">
                  <p:embed/>
                </p:oleObj>
              </mc:Choice>
              <mc:Fallback>
                <p:oleObj name="Equation" r:id="rId3" imgW="5346700" imgH="444500" progId="Equation.DSMT4">
                  <p:embed/>
                  <p:pic>
                    <p:nvPicPr>
                      <p:cNvPr id="90115" name="Object 3">
                        <a:extLst>
                          <a:ext uri="{FF2B5EF4-FFF2-40B4-BE49-F238E27FC236}">
                            <a16:creationId xmlns:a16="http://schemas.microsoft.com/office/drawing/2014/main" id="{E219934B-60E1-48BF-A92C-BAA1AC336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53467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6" name="Object 4">
            <a:extLst>
              <a:ext uri="{FF2B5EF4-FFF2-40B4-BE49-F238E27FC236}">
                <a16:creationId xmlns:a16="http://schemas.microsoft.com/office/drawing/2014/main" id="{657668B6-A38F-481E-A207-38F371857112}"/>
              </a:ext>
            </a:extLst>
          </p:cNvPr>
          <p:cNvGraphicFramePr>
            <a:graphicFrameLocks noChangeAspect="1"/>
          </p:cNvGraphicFramePr>
          <p:nvPr/>
        </p:nvGraphicFramePr>
        <p:xfrm>
          <a:off x="1635125" y="2073275"/>
          <a:ext cx="6402388" cy="1155700"/>
        </p:xfrm>
        <a:graphic>
          <a:graphicData uri="http://schemas.openxmlformats.org/presentationml/2006/ole">
            <mc:AlternateContent xmlns:mc="http://schemas.openxmlformats.org/markup-compatibility/2006">
              <mc:Choice xmlns:v="urn:schemas-microsoft-com:vml" Requires="v">
                <p:oleObj spid="_x0000_s83047" name="Equation" r:id="rId5" imgW="6400800" imgH="1155700" progId="Equation.DSMT4">
                  <p:embed/>
                </p:oleObj>
              </mc:Choice>
              <mc:Fallback>
                <p:oleObj name="Equation" r:id="rId5" imgW="6400800" imgH="1155700" progId="Equation.DSMT4">
                  <p:embed/>
                  <p:pic>
                    <p:nvPicPr>
                      <p:cNvPr id="90116" name="Object 4">
                        <a:extLst>
                          <a:ext uri="{FF2B5EF4-FFF2-40B4-BE49-F238E27FC236}">
                            <a16:creationId xmlns:a16="http://schemas.microsoft.com/office/drawing/2014/main" id="{657668B6-A38F-481E-A207-38F3718571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5125" y="2073275"/>
                        <a:ext cx="6402388"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7" name="Object 5">
            <a:extLst>
              <a:ext uri="{FF2B5EF4-FFF2-40B4-BE49-F238E27FC236}">
                <a16:creationId xmlns:a16="http://schemas.microsoft.com/office/drawing/2014/main" id="{03A26061-092B-4A5B-83F3-1E5A85EE950C}"/>
              </a:ext>
            </a:extLst>
          </p:cNvPr>
          <p:cNvGraphicFramePr>
            <a:graphicFrameLocks noChangeAspect="1"/>
          </p:cNvGraphicFramePr>
          <p:nvPr/>
        </p:nvGraphicFramePr>
        <p:xfrm>
          <a:off x="1304925" y="3892550"/>
          <a:ext cx="6426200" cy="990600"/>
        </p:xfrm>
        <a:graphic>
          <a:graphicData uri="http://schemas.openxmlformats.org/presentationml/2006/ole">
            <mc:AlternateContent xmlns:mc="http://schemas.openxmlformats.org/markup-compatibility/2006">
              <mc:Choice xmlns:v="urn:schemas-microsoft-com:vml" Requires="v">
                <p:oleObj spid="_x0000_s83048" name="Equation" r:id="rId7" imgW="6426200" imgH="990600" progId="Equation.DSMT4">
                  <p:embed/>
                </p:oleObj>
              </mc:Choice>
              <mc:Fallback>
                <p:oleObj name="Equation" r:id="rId7" imgW="6426200" imgH="990600" progId="Equation.DSMT4">
                  <p:embed/>
                  <p:pic>
                    <p:nvPicPr>
                      <p:cNvPr id="90117" name="Object 5">
                        <a:extLst>
                          <a:ext uri="{FF2B5EF4-FFF2-40B4-BE49-F238E27FC236}">
                            <a16:creationId xmlns:a16="http://schemas.microsoft.com/office/drawing/2014/main" id="{03A26061-092B-4A5B-83F3-1E5A85EE95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4925" y="3892550"/>
                        <a:ext cx="6426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18" name="Group 10">
            <a:extLst>
              <a:ext uri="{FF2B5EF4-FFF2-40B4-BE49-F238E27FC236}">
                <a16:creationId xmlns:a16="http://schemas.microsoft.com/office/drawing/2014/main" id="{08F3E684-BDA0-4081-9DEB-E736406EC1D0}"/>
              </a:ext>
            </a:extLst>
          </p:cNvPr>
          <p:cNvGrpSpPr>
            <a:grpSpLocks/>
          </p:cNvGrpSpPr>
          <p:nvPr/>
        </p:nvGrpSpPr>
        <p:grpSpPr bwMode="auto">
          <a:xfrm>
            <a:off x="788988" y="5170488"/>
            <a:ext cx="5480050" cy="838200"/>
            <a:chOff x="571" y="3249"/>
            <a:chExt cx="3452" cy="528"/>
          </a:xfrm>
        </p:grpSpPr>
        <p:graphicFrame>
          <p:nvGraphicFramePr>
            <p:cNvPr id="90119" name="Object 11">
              <a:extLst>
                <a:ext uri="{FF2B5EF4-FFF2-40B4-BE49-F238E27FC236}">
                  <a16:creationId xmlns:a16="http://schemas.microsoft.com/office/drawing/2014/main" id="{CD67FF44-31CA-47DF-AED0-2493A22B6D15}"/>
                </a:ext>
              </a:extLst>
            </p:cNvPr>
            <p:cNvGraphicFramePr>
              <a:graphicFrameLocks noChangeAspect="1"/>
            </p:cNvGraphicFramePr>
            <p:nvPr/>
          </p:nvGraphicFramePr>
          <p:xfrm>
            <a:off x="571" y="3249"/>
            <a:ext cx="1536" cy="528"/>
          </p:xfrm>
          <a:graphic>
            <a:graphicData uri="http://schemas.openxmlformats.org/presentationml/2006/ole">
              <mc:AlternateContent xmlns:mc="http://schemas.openxmlformats.org/markup-compatibility/2006">
                <mc:Choice xmlns:v="urn:schemas-microsoft-com:vml" Requires="v">
                  <p:oleObj spid="_x0000_s83049" name="Equation" r:id="rId9" imgW="2438400" imgH="838200" progId="Equation.DSMT4">
                    <p:embed/>
                  </p:oleObj>
                </mc:Choice>
                <mc:Fallback>
                  <p:oleObj name="Equation" r:id="rId9" imgW="2438400" imgH="838200" progId="Equation.DSMT4">
                    <p:embed/>
                    <p:pic>
                      <p:nvPicPr>
                        <p:cNvPr id="90119" name="Object 11">
                          <a:extLst>
                            <a:ext uri="{FF2B5EF4-FFF2-40B4-BE49-F238E27FC236}">
                              <a16:creationId xmlns:a16="http://schemas.microsoft.com/office/drawing/2014/main" id="{CD67FF44-31CA-47DF-AED0-2493A22B6D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 y="3249"/>
                          <a:ext cx="153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0" name="Text Box 12">
              <a:extLst>
                <a:ext uri="{FF2B5EF4-FFF2-40B4-BE49-F238E27FC236}">
                  <a16:creationId xmlns:a16="http://schemas.microsoft.com/office/drawing/2014/main" id="{CD008FA0-14E7-4422-B6CB-658B07609B3F}"/>
                </a:ext>
              </a:extLst>
            </p:cNvPr>
            <p:cNvSpPr txBox="1">
              <a:spLocks noChangeArrowheads="1"/>
            </p:cNvSpPr>
            <p:nvPr/>
          </p:nvSpPr>
          <p:spPr bwMode="auto">
            <a:xfrm>
              <a:off x="2118" y="3340"/>
              <a:ext cx="190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800" b="1">
                  <a:latin typeface="Verdana" panose="020B0604030504040204" pitchFamily="34" charset="0"/>
                  <a:ea typeface="华文新魏" panose="02010800040101010101" pitchFamily="2" charset="-122"/>
                </a:rPr>
                <a:t>( </a:t>
              </a:r>
              <a:r>
                <a:rPr lang="zh-CN" altLang="en-US" sz="2800" b="1">
                  <a:latin typeface="Verdana" panose="020B0604030504040204" pitchFamily="34" charset="0"/>
                </a:rPr>
                <a:t>看作一个算符</a:t>
              </a:r>
              <a:r>
                <a:rPr lang="zh-CN" altLang="en-US" sz="2800" b="1">
                  <a:latin typeface="Verdana" panose="020B0604030504040204" pitchFamily="34" charset="0"/>
                  <a:ea typeface="华文新魏" panose="02010800040101010101" pitchFamily="2" charset="-122"/>
                </a:rPr>
                <a:t> </a:t>
              </a:r>
              <a:r>
                <a:rPr lang="en-US" altLang="zh-CN" sz="2800" b="1">
                  <a:latin typeface="Verdana" panose="020B0604030504040204" pitchFamily="34" charset="0"/>
                  <a:ea typeface="华文新魏" panose="02010800040101010101" pitchFamily="2" charset="-122"/>
                </a:rPr>
                <a:t>).</a:t>
              </a:r>
            </a:p>
          </p:txBody>
        </p:sp>
      </p:grpSp>
    </p:spTree>
    <p:extLst>
      <p:ext uri="{BB962C8B-B14F-4D97-AF65-F5344CB8AC3E}">
        <p14:creationId xmlns:p14="http://schemas.microsoft.com/office/powerpoint/2010/main" val="3050628790"/>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a:extLst>
              <a:ext uri="{FF2B5EF4-FFF2-40B4-BE49-F238E27FC236}">
                <a16:creationId xmlns:a16="http://schemas.microsoft.com/office/drawing/2014/main" id="{A3D2FEAD-170F-4690-AA60-E58FD6ADFD2E}"/>
              </a:ext>
            </a:extLst>
          </p:cNvPr>
          <p:cNvGraphicFramePr>
            <a:graphicFrameLocks noChangeAspect="1"/>
          </p:cNvGraphicFramePr>
          <p:nvPr/>
        </p:nvGraphicFramePr>
        <p:xfrm>
          <a:off x="4211638" y="3429000"/>
          <a:ext cx="3289300" cy="481013"/>
        </p:xfrm>
        <a:graphic>
          <a:graphicData uri="http://schemas.openxmlformats.org/presentationml/2006/ole">
            <mc:AlternateContent xmlns:mc="http://schemas.openxmlformats.org/markup-compatibility/2006">
              <mc:Choice xmlns:v="urn:schemas-microsoft-com:vml" Requires="v">
                <p:oleObj spid="_x0000_s84095" name="Equation" r:id="rId3" imgW="3289300" imgH="482600" progId="Equation.DSMT4">
                  <p:embed/>
                </p:oleObj>
              </mc:Choice>
              <mc:Fallback>
                <p:oleObj name="Equation" r:id="rId3" imgW="3289300" imgH="482600" progId="Equation.DSMT4">
                  <p:embed/>
                  <p:pic>
                    <p:nvPicPr>
                      <p:cNvPr id="93186" name="Object 2">
                        <a:extLst>
                          <a:ext uri="{FF2B5EF4-FFF2-40B4-BE49-F238E27FC236}">
                            <a16:creationId xmlns:a16="http://schemas.microsoft.com/office/drawing/2014/main" id="{A3D2FEAD-170F-4690-AA60-E58FD6ADF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429000"/>
                        <a:ext cx="32893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87" name="Text Box 3">
            <a:extLst>
              <a:ext uri="{FF2B5EF4-FFF2-40B4-BE49-F238E27FC236}">
                <a16:creationId xmlns:a16="http://schemas.microsoft.com/office/drawing/2014/main" id="{DB29FB74-AF43-4C77-AFB7-FAB09672A8DF}"/>
              </a:ext>
            </a:extLst>
          </p:cNvPr>
          <p:cNvSpPr txBox="1">
            <a:spLocks noChangeArrowheads="1"/>
          </p:cNvSpPr>
          <p:nvPr/>
        </p:nvSpPr>
        <p:spPr bwMode="auto">
          <a:xfrm>
            <a:off x="4144963" y="4197350"/>
            <a:ext cx="4508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Verdana" panose="020B0604030504040204" pitchFamily="34" charset="0"/>
              </a:rPr>
              <a:t>公式 </a:t>
            </a:r>
            <a:r>
              <a:rPr lang="en-US" altLang="zh-CN" sz="2800" b="1">
                <a:latin typeface="Verdana" panose="020B0604030504040204" pitchFamily="34" charset="0"/>
              </a:rPr>
              <a:t>(2) </a:t>
            </a:r>
            <a:r>
              <a:rPr lang="zh-CN" altLang="en-US" sz="2800" b="1">
                <a:latin typeface="Verdana" panose="020B0604030504040204" pitchFamily="34" charset="0"/>
              </a:rPr>
              <a:t>称为</a:t>
            </a:r>
            <a:r>
              <a:rPr lang="zh-CN" altLang="en-US" sz="2800" b="1">
                <a:solidFill>
                  <a:srgbClr val="0000FF"/>
                </a:solidFill>
                <a:latin typeface="Verdana" panose="020B0604030504040204" pitchFamily="34" charset="0"/>
              </a:rPr>
              <a:t>莱布尼茨公式</a:t>
            </a:r>
            <a:r>
              <a:rPr lang="en-US" altLang="zh-CN" sz="2800" b="1">
                <a:solidFill>
                  <a:srgbClr val="0000FF"/>
                </a:solidFill>
                <a:latin typeface="Verdana" panose="020B0604030504040204" pitchFamily="34" charset="0"/>
              </a:rPr>
              <a:t>.</a:t>
            </a:r>
          </a:p>
        </p:txBody>
      </p:sp>
      <p:sp>
        <p:nvSpPr>
          <p:cNvPr id="93188" name="Text Box 5">
            <a:extLst>
              <a:ext uri="{FF2B5EF4-FFF2-40B4-BE49-F238E27FC236}">
                <a16:creationId xmlns:a16="http://schemas.microsoft.com/office/drawing/2014/main" id="{CA6D82E4-D35B-47DB-8242-D5052C856935}"/>
              </a:ext>
            </a:extLst>
          </p:cNvPr>
          <p:cNvSpPr txBox="1">
            <a:spLocks noChangeArrowheads="1"/>
          </p:cNvSpPr>
          <p:nvPr/>
        </p:nvSpPr>
        <p:spPr bwMode="auto">
          <a:xfrm>
            <a:off x="773113" y="1173163"/>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Verdana" panose="020B0604030504040204" pitchFamily="34" charset="0"/>
              </a:rPr>
              <a:t>加法</a:t>
            </a:r>
          </a:p>
        </p:txBody>
      </p:sp>
      <p:graphicFrame>
        <p:nvGraphicFramePr>
          <p:cNvPr id="93189" name="Object 6">
            <a:extLst>
              <a:ext uri="{FF2B5EF4-FFF2-40B4-BE49-F238E27FC236}">
                <a16:creationId xmlns:a16="http://schemas.microsoft.com/office/drawing/2014/main" id="{D196662E-BCE3-40EE-9536-C2169978B89A}"/>
              </a:ext>
            </a:extLst>
          </p:cNvPr>
          <p:cNvGraphicFramePr>
            <a:graphicFrameLocks noChangeAspect="1"/>
          </p:cNvGraphicFramePr>
          <p:nvPr/>
        </p:nvGraphicFramePr>
        <p:xfrm>
          <a:off x="1917700" y="1173163"/>
          <a:ext cx="6256338" cy="554037"/>
        </p:xfrm>
        <a:graphic>
          <a:graphicData uri="http://schemas.openxmlformats.org/presentationml/2006/ole">
            <mc:AlternateContent xmlns:mc="http://schemas.openxmlformats.org/markup-compatibility/2006">
              <mc:Choice xmlns:v="urn:schemas-microsoft-com:vml" Requires="v">
                <p:oleObj spid="_x0000_s84096" name="Equation" r:id="rId5" imgW="2578100" imgH="228600" progId="Equation.DSMT4">
                  <p:embed/>
                </p:oleObj>
              </mc:Choice>
              <mc:Fallback>
                <p:oleObj name="Equation" r:id="rId5" imgW="2578100" imgH="228600" progId="Equation.DSMT4">
                  <p:embed/>
                  <p:pic>
                    <p:nvPicPr>
                      <p:cNvPr id="93189" name="Object 6">
                        <a:extLst>
                          <a:ext uri="{FF2B5EF4-FFF2-40B4-BE49-F238E27FC236}">
                            <a16:creationId xmlns:a16="http://schemas.microsoft.com/office/drawing/2014/main" id="{D196662E-BCE3-40EE-9536-C2169978B8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7700" y="1173163"/>
                        <a:ext cx="6256338"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190" name="Group 7">
            <a:extLst>
              <a:ext uri="{FF2B5EF4-FFF2-40B4-BE49-F238E27FC236}">
                <a16:creationId xmlns:a16="http://schemas.microsoft.com/office/drawing/2014/main" id="{A75EF52D-51DA-49BB-8603-C906B012AD94}"/>
              </a:ext>
            </a:extLst>
          </p:cNvPr>
          <p:cNvGrpSpPr>
            <a:grpSpLocks/>
          </p:cNvGrpSpPr>
          <p:nvPr/>
        </p:nvGrpSpPr>
        <p:grpSpPr bwMode="auto">
          <a:xfrm>
            <a:off x="735013" y="1858963"/>
            <a:ext cx="6332537" cy="519112"/>
            <a:chOff x="521" y="1277"/>
            <a:chExt cx="3989" cy="327"/>
          </a:xfrm>
        </p:grpSpPr>
        <p:sp>
          <p:nvSpPr>
            <p:cNvPr id="93198" name="Text Box 8">
              <a:extLst>
                <a:ext uri="{FF2B5EF4-FFF2-40B4-BE49-F238E27FC236}">
                  <a16:creationId xmlns:a16="http://schemas.microsoft.com/office/drawing/2014/main" id="{6BC0470C-6F04-4914-8F72-FF2A82957777}"/>
                </a:ext>
              </a:extLst>
            </p:cNvPr>
            <p:cNvSpPr txBox="1">
              <a:spLocks noChangeArrowheads="1"/>
            </p:cNvSpPr>
            <p:nvPr/>
          </p:nvSpPr>
          <p:spPr bwMode="auto">
            <a:xfrm>
              <a:off x="521" y="1277"/>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Verdana" panose="020B0604030504040204" pitchFamily="34" charset="0"/>
                </a:rPr>
                <a:t>乘法</a:t>
              </a:r>
            </a:p>
          </p:txBody>
        </p:sp>
        <p:graphicFrame>
          <p:nvGraphicFramePr>
            <p:cNvPr id="93199" name="Object 9">
              <a:extLst>
                <a:ext uri="{FF2B5EF4-FFF2-40B4-BE49-F238E27FC236}">
                  <a16:creationId xmlns:a16="http://schemas.microsoft.com/office/drawing/2014/main" id="{780B6FBA-C8A1-4C15-8506-496108444436}"/>
                </a:ext>
              </a:extLst>
            </p:cNvPr>
            <p:cNvGraphicFramePr>
              <a:graphicFrameLocks noChangeAspect="1"/>
            </p:cNvGraphicFramePr>
            <p:nvPr/>
          </p:nvGraphicFramePr>
          <p:xfrm>
            <a:off x="1150" y="1291"/>
            <a:ext cx="3360" cy="311"/>
          </p:xfrm>
          <a:graphic>
            <a:graphicData uri="http://schemas.openxmlformats.org/presentationml/2006/ole">
              <mc:AlternateContent xmlns:mc="http://schemas.openxmlformats.org/markup-compatibility/2006">
                <mc:Choice xmlns:v="urn:schemas-microsoft-com:vml" Requires="v">
                  <p:oleObj spid="_x0000_s84097" name="Equation" r:id="rId7" imgW="5334000" imgH="495300" progId="Equation.DSMT4">
                    <p:embed/>
                  </p:oleObj>
                </mc:Choice>
                <mc:Fallback>
                  <p:oleObj name="Equation" r:id="rId7" imgW="5334000" imgH="495300" progId="Equation.DSMT4">
                    <p:embed/>
                    <p:pic>
                      <p:nvPicPr>
                        <p:cNvPr id="93199" name="Object 9">
                          <a:extLst>
                            <a:ext uri="{FF2B5EF4-FFF2-40B4-BE49-F238E27FC236}">
                              <a16:creationId xmlns:a16="http://schemas.microsoft.com/office/drawing/2014/main" id="{780B6FBA-C8A1-4C15-8506-496108444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 y="1291"/>
                          <a:ext cx="336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191" name="Group 10">
            <a:extLst>
              <a:ext uri="{FF2B5EF4-FFF2-40B4-BE49-F238E27FC236}">
                <a16:creationId xmlns:a16="http://schemas.microsoft.com/office/drawing/2014/main" id="{42FCA639-2112-491E-8CCF-B4699C8E682E}"/>
              </a:ext>
            </a:extLst>
          </p:cNvPr>
          <p:cNvGrpSpPr>
            <a:grpSpLocks/>
          </p:cNvGrpSpPr>
          <p:nvPr/>
        </p:nvGrpSpPr>
        <p:grpSpPr bwMode="auto">
          <a:xfrm>
            <a:off x="1176338" y="2324100"/>
            <a:ext cx="7326312" cy="952500"/>
            <a:chOff x="799" y="1570"/>
            <a:chExt cx="4615" cy="600"/>
          </a:xfrm>
        </p:grpSpPr>
        <p:graphicFrame>
          <p:nvGraphicFramePr>
            <p:cNvPr id="93196" name="Object 11">
              <a:extLst>
                <a:ext uri="{FF2B5EF4-FFF2-40B4-BE49-F238E27FC236}">
                  <a16:creationId xmlns:a16="http://schemas.microsoft.com/office/drawing/2014/main" id="{94778EB0-A50C-4505-83FA-7D10777E74C5}"/>
                </a:ext>
              </a:extLst>
            </p:cNvPr>
            <p:cNvGraphicFramePr>
              <a:graphicFrameLocks noChangeAspect="1"/>
            </p:cNvGraphicFramePr>
            <p:nvPr/>
          </p:nvGraphicFramePr>
          <p:xfrm>
            <a:off x="3222" y="1570"/>
            <a:ext cx="2192" cy="600"/>
          </p:xfrm>
          <a:graphic>
            <a:graphicData uri="http://schemas.openxmlformats.org/presentationml/2006/ole">
              <mc:AlternateContent xmlns:mc="http://schemas.openxmlformats.org/markup-compatibility/2006">
                <mc:Choice xmlns:v="urn:schemas-microsoft-com:vml" Requires="v">
                  <p:oleObj spid="_x0000_s84098" name="Equation" r:id="rId9" imgW="3479800" imgH="952500" progId="Equation.DSMT4">
                    <p:embed/>
                  </p:oleObj>
                </mc:Choice>
                <mc:Fallback>
                  <p:oleObj name="Equation" r:id="rId9" imgW="3479800" imgH="952500" progId="Equation.DSMT4">
                    <p:embed/>
                    <p:pic>
                      <p:nvPicPr>
                        <p:cNvPr id="93196" name="Object 11">
                          <a:extLst>
                            <a:ext uri="{FF2B5EF4-FFF2-40B4-BE49-F238E27FC236}">
                              <a16:creationId xmlns:a16="http://schemas.microsoft.com/office/drawing/2014/main" id="{94778EB0-A50C-4505-83FA-7D10777E74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2" y="1570"/>
                          <a:ext cx="2192"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7" name="Object 12">
              <a:extLst>
                <a:ext uri="{FF2B5EF4-FFF2-40B4-BE49-F238E27FC236}">
                  <a16:creationId xmlns:a16="http://schemas.microsoft.com/office/drawing/2014/main" id="{522E892A-CEB5-43A5-9501-5B672EBF1AC4}"/>
                </a:ext>
              </a:extLst>
            </p:cNvPr>
            <p:cNvGraphicFramePr>
              <a:graphicFrameLocks noChangeAspect="1"/>
            </p:cNvGraphicFramePr>
            <p:nvPr/>
          </p:nvGraphicFramePr>
          <p:xfrm>
            <a:off x="799" y="1706"/>
            <a:ext cx="2368" cy="311"/>
          </p:xfrm>
          <a:graphic>
            <a:graphicData uri="http://schemas.openxmlformats.org/presentationml/2006/ole">
              <mc:AlternateContent xmlns:mc="http://schemas.openxmlformats.org/markup-compatibility/2006">
                <mc:Choice xmlns:v="urn:schemas-microsoft-com:vml" Requires="v">
                  <p:oleObj spid="_x0000_s84099" name="Equation" r:id="rId11" imgW="3759200" imgH="495300" progId="Equation.DSMT4">
                    <p:embed/>
                  </p:oleObj>
                </mc:Choice>
                <mc:Fallback>
                  <p:oleObj name="Equation" r:id="rId11" imgW="3759200" imgH="495300" progId="Equation.DSMT4">
                    <p:embed/>
                    <p:pic>
                      <p:nvPicPr>
                        <p:cNvPr id="93197" name="Object 12">
                          <a:extLst>
                            <a:ext uri="{FF2B5EF4-FFF2-40B4-BE49-F238E27FC236}">
                              <a16:creationId xmlns:a16="http://schemas.microsoft.com/office/drawing/2014/main" id="{522E892A-CEB5-43A5-9501-5B672EBF1AC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9" y="1706"/>
                          <a:ext cx="236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192" name="Group 13">
            <a:extLst>
              <a:ext uri="{FF2B5EF4-FFF2-40B4-BE49-F238E27FC236}">
                <a16:creationId xmlns:a16="http://schemas.microsoft.com/office/drawing/2014/main" id="{C6A3EF49-B1BD-4F34-8BBA-19D060E18D92}"/>
              </a:ext>
            </a:extLst>
          </p:cNvPr>
          <p:cNvGrpSpPr>
            <a:grpSpLocks/>
          </p:cNvGrpSpPr>
          <p:nvPr/>
        </p:nvGrpSpPr>
        <p:grpSpPr bwMode="auto">
          <a:xfrm>
            <a:off x="876300" y="3406775"/>
            <a:ext cx="4392613" cy="3230563"/>
            <a:chOff x="567" y="1707"/>
            <a:chExt cx="2767" cy="2035"/>
          </a:xfrm>
        </p:grpSpPr>
        <p:pic>
          <p:nvPicPr>
            <p:cNvPr id="93194" name="Picture 14">
              <a:extLst>
                <a:ext uri="{FF2B5EF4-FFF2-40B4-BE49-F238E27FC236}">
                  <a16:creationId xmlns:a16="http://schemas.microsoft.com/office/drawing/2014/main" id="{1E96A671-B340-4A71-A22B-308544C377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8" y="1707"/>
              <a:ext cx="1252"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5" name="Text Box 15">
              <a:extLst>
                <a:ext uri="{FF2B5EF4-FFF2-40B4-BE49-F238E27FC236}">
                  <a16:creationId xmlns:a16="http://schemas.microsoft.com/office/drawing/2014/main" id="{1CC3E4D5-8A1D-4DB6-8E2B-36E080EF410D}"/>
                </a:ext>
              </a:extLst>
            </p:cNvPr>
            <p:cNvSpPr txBox="1">
              <a:spLocks noChangeArrowheads="1"/>
            </p:cNvSpPr>
            <p:nvPr/>
          </p:nvSpPr>
          <p:spPr bwMode="auto">
            <a:xfrm>
              <a:off x="567" y="3430"/>
              <a:ext cx="2767" cy="312"/>
            </a:xfrm>
            <a:prstGeom prst="rect">
              <a:avLst/>
            </a:prstGeom>
            <a:solidFill>
              <a:srgbClr val="CCFFCC"/>
            </a:solidFill>
            <a:ln w="9525">
              <a:solidFill>
                <a:srgbClr val="00808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b="1">
                  <a:latin typeface="Verdana" panose="020B0604030504040204" pitchFamily="34" charset="0"/>
                </a:rPr>
                <a:t>莱布尼茨</a:t>
              </a:r>
              <a:r>
                <a:rPr lang="en-US" altLang="zh-CN" b="1">
                  <a:latin typeface="Verdana" panose="020B0604030504040204" pitchFamily="34" charset="0"/>
                </a:rPr>
                <a:t>( Leibniz,G.W.</a:t>
              </a:r>
              <a:r>
                <a:rPr lang="en-US" altLang="zh-CN" b="1">
                  <a:latin typeface="Rage Italic" panose="03070502040507070304" pitchFamily="66" charset="0"/>
                </a:rPr>
                <a:t> </a:t>
              </a:r>
              <a:r>
                <a:rPr lang="en-US" altLang="zh-CN" b="1">
                  <a:latin typeface="Verdana" panose="020B0604030504040204" pitchFamily="34" charset="0"/>
                </a:rPr>
                <a:t>1646-1716, </a:t>
              </a:r>
              <a:r>
                <a:rPr lang="zh-CN" altLang="en-US" b="1">
                  <a:latin typeface="Verdana" panose="020B0604030504040204" pitchFamily="34" charset="0"/>
                </a:rPr>
                <a:t>德国 </a:t>
              </a:r>
              <a:r>
                <a:rPr lang="en-US" altLang="zh-CN" b="1">
                  <a:latin typeface="Verdana" panose="020B0604030504040204" pitchFamily="34" charset="0"/>
                </a:rPr>
                <a:t>)</a:t>
              </a:r>
            </a:p>
          </p:txBody>
        </p:sp>
      </p:grpSp>
      <p:sp>
        <p:nvSpPr>
          <p:cNvPr id="93193" name="Text Box 16">
            <a:extLst>
              <a:ext uri="{FF2B5EF4-FFF2-40B4-BE49-F238E27FC236}">
                <a16:creationId xmlns:a16="http://schemas.microsoft.com/office/drawing/2014/main" id="{9F1E3F2E-9F54-4CB3-9F85-B2EA1FE6D15C}"/>
              </a:ext>
            </a:extLst>
          </p:cNvPr>
          <p:cNvSpPr txBox="1">
            <a:spLocks noChangeArrowheads="1"/>
          </p:cNvSpPr>
          <p:nvPr/>
        </p:nvSpPr>
        <p:spPr bwMode="auto">
          <a:xfrm>
            <a:off x="684213" y="404813"/>
            <a:ext cx="7189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solidFill>
                  <a:srgbClr val="0000FF"/>
                </a:solidFill>
                <a:latin typeface="Verdana" panose="020B0604030504040204" pitchFamily="34" charset="0"/>
              </a:rPr>
              <a:t>高阶导数运算法则</a:t>
            </a:r>
            <a:r>
              <a:rPr lang="zh-CN" altLang="en-US" sz="2800" b="1">
                <a:latin typeface="Verdana" panose="020B0604030504040204" pitchFamily="34" charset="0"/>
              </a:rPr>
              <a:t> </a:t>
            </a:r>
            <a:r>
              <a:rPr lang="en-US" altLang="zh-CN" sz="2800" b="1">
                <a:latin typeface="Verdana" panose="020B0604030504040204" pitchFamily="34" charset="0"/>
              </a:rPr>
              <a:t>( </a:t>
            </a:r>
            <a:r>
              <a:rPr lang="zh-CN" altLang="en-US" sz="2800" b="1">
                <a:latin typeface="Verdana" panose="020B0604030504040204" pitchFamily="34" charset="0"/>
              </a:rPr>
              <a:t>可用数学归纳法验证 </a:t>
            </a:r>
            <a:r>
              <a:rPr lang="en-US" altLang="zh-CN" sz="2800" b="1">
                <a:latin typeface="Verdana" panose="020B0604030504040204" pitchFamily="34" charset="0"/>
              </a:rPr>
              <a:t>)</a:t>
            </a:r>
            <a:r>
              <a:rPr lang="zh-CN" altLang="en-US" sz="2800" b="1">
                <a:latin typeface="Verdana" panose="020B0604030504040204" pitchFamily="34" charset="0"/>
              </a:rPr>
              <a:t>：</a:t>
            </a:r>
          </a:p>
        </p:txBody>
      </p:sp>
    </p:spTree>
    <p:extLst>
      <p:ext uri="{BB962C8B-B14F-4D97-AF65-F5344CB8AC3E}">
        <p14:creationId xmlns:p14="http://schemas.microsoft.com/office/powerpoint/2010/main" val="713508333"/>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a:extLst>
              <a:ext uri="{FF2B5EF4-FFF2-40B4-BE49-F238E27FC236}">
                <a16:creationId xmlns:a16="http://schemas.microsoft.com/office/drawing/2014/main" id="{DB2ABA2C-4D65-492D-A5F5-BF2D17748C9D}"/>
              </a:ext>
            </a:extLst>
          </p:cNvPr>
          <p:cNvSpPr txBox="1">
            <a:spLocks noChangeArrowheads="1"/>
          </p:cNvSpPr>
          <p:nvPr/>
        </p:nvSpPr>
        <p:spPr bwMode="auto">
          <a:xfrm>
            <a:off x="611188" y="376238"/>
            <a:ext cx="3816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3800" b="1" dirty="0">
                <a:solidFill>
                  <a:srgbClr val="0000FF"/>
                </a:solidFill>
                <a:latin typeface="Verdana" panose="020B0604030504040204" pitchFamily="34" charset="0"/>
              </a:rPr>
              <a:t>2.4</a:t>
            </a:r>
            <a:r>
              <a:rPr lang="en-US" altLang="zh-CN" sz="4000" b="1" dirty="0">
                <a:solidFill>
                  <a:srgbClr val="0000FF"/>
                </a:solidFill>
                <a:latin typeface="Verdana" panose="020B0604030504040204" pitchFamily="34" charset="0"/>
              </a:rPr>
              <a:t>  </a:t>
            </a:r>
            <a:r>
              <a:rPr lang="en-US" altLang="zh-CN" sz="4000" b="1" dirty="0">
                <a:solidFill>
                  <a:srgbClr val="0000FF"/>
                </a:solidFill>
                <a:latin typeface="华文新魏" panose="02010800040101010101" pitchFamily="2" charset="-122"/>
                <a:ea typeface="华文新魏" panose="02010800040101010101" pitchFamily="2" charset="-122"/>
              </a:rPr>
              <a:t> </a:t>
            </a:r>
            <a:r>
              <a:rPr lang="zh-CN" altLang="en-US" sz="4000" b="1" dirty="0">
                <a:solidFill>
                  <a:srgbClr val="0000FF"/>
                </a:solidFill>
                <a:latin typeface="华文新魏" panose="02010800040101010101" pitchFamily="2" charset="-122"/>
                <a:ea typeface="华文新魏" panose="02010800040101010101" pitchFamily="2" charset="-122"/>
              </a:rPr>
              <a:t>微分</a:t>
            </a:r>
            <a:r>
              <a:rPr lang="zh-CN" altLang="en-US" sz="4000" b="1" dirty="0">
                <a:latin typeface="华文新魏" panose="02010800040101010101" pitchFamily="2" charset="-122"/>
                <a:ea typeface="华文新魏" panose="02010800040101010101" pitchFamily="2" charset="-122"/>
              </a:rPr>
              <a:t>  </a:t>
            </a:r>
            <a:endParaRPr lang="zh-CN" altLang="en-US" sz="4000" b="1" dirty="0">
              <a:latin typeface="Verdana" panose="020B0604030504040204" pitchFamily="34" charset="0"/>
              <a:ea typeface="华文新魏" panose="02010800040101010101" pitchFamily="2" charset="-122"/>
            </a:endParaRPr>
          </a:p>
        </p:txBody>
      </p:sp>
      <p:grpSp>
        <p:nvGrpSpPr>
          <p:cNvPr id="94212" name="Group 4">
            <a:extLst>
              <a:ext uri="{FF2B5EF4-FFF2-40B4-BE49-F238E27FC236}">
                <a16:creationId xmlns:a16="http://schemas.microsoft.com/office/drawing/2014/main" id="{AE4EB178-B485-4E00-8B36-0D877A013E95}"/>
              </a:ext>
            </a:extLst>
          </p:cNvPr>
          <p:cNvGrpSpPr>
            <a:grpSpLocks/>
          </p:cNvGrpSpPr>
          <p:nvPr/>
        </p:nvGrpSpPr>
        <p:grpSpPr bwMode="auto">
          <a:xfrm>
            <a:off x="745066" y="2074333"/>
            <a:ext cx="7834313" cy="433388"/>
            <a:chOff x="576" y="864"/>
            <a:chExt cx="4935" cy="273"/>
          </a:xfrm>
        </p:grpSpPr>
        <p:sp>
          <p:nvSpPr>
            <p:cNvPr id="94224" name="Text Box 5">
              <a:extLst>
                <a:ext uri="{FF2B5EF4-FFF2-40B4-BE49-F238E27FC236}">
                  <a16:creationId xmlns:a16="http://schemas.microsoft.com/office/drawing/2014/main" id="{3E78AC6B-BF3F-4A61-BC00-00D3CF13E29E}"/>
                </a:ext>
              </a:extLst>
            </p:cNvPr>
            <p:cNvSpPr txBox="1">
              <a:spLocks noChangeArrowheads="1"/>
            </p:cNvSpPr>
            <p:nvPr/>
          </p:nvSpPr>
          <p:spPr bwMode="auto">
            <a:xfrm>
              <a:off x="576" y="864"/>
              <a:ext cx="493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80000"/>
                </a:lnSpc>
                <a:spcBef>
                  <a:spcPct val="50000"/>
                </a:spcBef>
              </a:pPr>
              <a:r>
                <a:rPr lang="en-US" altLang="zh-CN" sz="2800" b="1">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若在有限增量公式                                       中删去</a:t>
              </a:r>
            </a:p>
          </p:txBody>
        </p:sp>
        <p:graphicFrame>
          <p:nvGraphicFramePr>
            <p:cNvPr id="94225" name="Object 6">
              <a:extLst>
                <a:ext uri="{FF2B5EF4-FFF2-40B4-BE49-F238E27FC236}">
                  <a16:creationId xmlns:a16="http://schemas.microsoft.com/office/drawing/2014/main" id="{D2D43E6C-1AF7-41E5-9ABE-74D3B27ACA8D}"/>
                </a:ext>
              </a:extLst>
            </p:cNvPr>
            <p:cNvGraphicFramePr>
              <a:graphicFrameLocks noChangeAspect="1"/>
            </p:cNvGraphicFramePr>
            <p:nvPr/>
          </p:nvGraphicFramePr>
          <p:xfrm>
            <a:off x="2744" y="881"/>
            <a:ext cx="1928" cy="240"/>
          </p:xfrm>
          <a:graphic>
            <a:graphicData uri="http://schemas.openxmlformats.org/presentationml/2006/ole">
              <mc:AlternateContent xmlns:mc="http://schemas.openxmlformats.org/markup-compatibility/2006">
                <mc:Choice xmlns:v="urn:schemas-microsoft-com:vml" Requires="v">
                  <p:oleObj spid="_x0000_s85094" name="Equation" r:id="rId3" imgW="3060700" imgH="381000" progId="Equation.DSMT4">
                    <p:embed/>
                  </p:oleObj>
                </mc:Choice>
                <mc:Fallback>
                  <p:oleObj name="Equation" r:id="rId3" imgW="3060700" imgH="381000" progId="Equation.DSMT4">
                    <p:embed/>
                    <p:pic>
                      <p:nvPicPr>
                        <p:cNvPr id="94225" name="Object 6">
                          <a:extLst>
                            <a:ext uri="{FF2B5EF4-FFF2-40B4-BE49-F238E27FC236}">
                              <a16:creationId xmlns:a16="http://schemas.microsoft.com/office/drawing/2014/main" id="{D2D43E6C-1AF7-41E5-9ABE-74D3B27AC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 y="881"/>
                          <a:ext cx="19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4213" name="Group 7">
            <a:extLst>
              <a:ext uri="{FF2B5EF4-FFF2-40B4-BE49-F238E27FC236}">
                <a16:creationId xmlns:a16="http://schemas.microsoft.com/office/drawing/2014/main" id="{C919056D-DF47-4700-9C0F-800A72721C71}"/>
              </a:ext>
            </a:extLst>
          </p:cNvPr>
          <p:cNvGrpSpPr>
            <a:grpSpLocks/>
          </p:cNvGrpSpPr>
          <p:nvPr/>
        </p:nvGrpSpPr>
        <p:grpSpPr bwMode="auto">
          <a:xfrm>
            <a:off x="743479" y="2618846"/>
            <a:ext cx="7815262" cy="433387"/>
            <a:chOff x="525" y="1200"/>
            <a:chExt cx="4923" cy="273"/>
          </a:xfrm>
        </p:grpSpPr>
        <p:sp>
          <p:nvSpPr>
            <p:cNvPr id="94221" name="Rectangle 8">
              <a:extLst>
                <a:ext uri="{FF2B5EF4-FFF2-40B4-BE49-F238E27FC236}">
                  <a16:creationId xmlns:a16="http://schemas.microsoft.com/office/drawing/2014/main" id="{FAEC93D2-199D-4272-B5D1-F298614929B6}"/>
                </a:ext>
              </a:extLst>
            </p:cNvPr>
            <p:cNvSpPr>
              <a:spLocks noChangeArrowheads="1"/>
            </p:cNvSpPr>
            <p:nvPr/>
          </p:nvSpPr>
          <p:spPr bwMode="auto">
            <a:xfrm>
              <a:off x="525" y="1200"/>
              <a:ext cx="492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80000"/>
                </a:lnSpc>
                <a:spcBef>
                  <a:spcPct val="50000"/>
                </a:spcBef>
              </a:pPr>
              <a:r>
                <a:rPr lang="zh-CN" altLang="en-US" sz="2800" b="1">
                  <a:latin typeface="华文新魏" panose="02010800040101010101" pitchFamily="2" charset="-122"/>
                  <a:ea typeface="华文新魏" panose="02010800040101010101" pitchFamily="2" charset="-122"/>
                </a:rPr>
                <a:t>高阶无穷小量项</a:t>
              </a:r>
              <a:r>
                <a:rPr lang="en-US" altLang="zh-CN" sz="2800" b="1">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则得        关于        的一个线性近</a:t>
              </a:r>
            </a:p>
          </p:txBody>
        </p:sp>
        <p:graphicFrame>
          <p:nvGraphicFramePr>
            <p:cNvPr id="94222" name="Object 9">
              <a:extLst>
                <a:ext uri="{FF2B5EF4-FFF2-40B4-BE49-F238E27FC236}">
                  <a16:creationId xmlns:a16="http://schemas.microsoft.com/office/drawing/2014/main" id="{7E419876-FD4E-4516-9B71-5F4BA88AE1F0}"/>
                </a:ext>
              </a:extLst>
            </p:cNvPr>
            <p:cNvGraphicFramePr>
              <a:graphicFrameLocks noChangeAspect="1"/>
            </p:cNvGraphicFramePr>
            <p:nvPr/>
          </p:nvGraphicFramePr>
          <p:xfrm>
            <a:off x="2910" y="1253"/>
            <a:ext cx="272" cy="208"/>
          </p:xfrm>
          <a:graphic>
            <a:graphicData uri="http://schemas.openxmlformats.org/presentationml/2006/ole">
              <mc:AlternateContent xmlns:mc="http://schemas.openxmlformats.org/markup-compatibility/2006">
                <mc:Choice xmlns:v="urn:schemas-microsoft-com:vml" Requires="v">
                  <p:oleObj spid="_x0000_s85095" name="Equation" r:id="rId5" imgW="431613" imgH="330057" progId="Equation.DSMT4">
                    <p:embed/>
                  </p:oleObj>
                </mc:Choice>
                <mc:Fallback>
                  <p:oleObj name="Equation" r:id="rId5" imgW="431613" imgH="330057" progId="Equation.DSMT4">
                    <p:embed/>
                    <p:pic>
                      <p:nvPicPr>
                        <p:cNvPr id="94222" name="Object 9">
                          <a:extLst>
                            <a:ext uri="{FF2B5EF4-FFF2-40B4-BE49-F238E27FC236}">
                              <a16:creationId xmlns:a16="http://schemas.microsoft.com/office/drawing/2014/main" id="{7E419876-FD4E-4516-9B71-5F4BA88AE1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0" y="1253"/>
                          <a:ext cx="2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3" name="Object 10">
              <a:extLst>
                <a:ext uri="{FF2B5EF4-FFF2-40B4-BE49-F238E27FC236}">
                  <a16:creationId xmlns:a16="http://schemas.microsoft.com/office/drawing/2014/main" id="{9DF282CA-70A4-4134-93EE-D9BA069E6F40}"/>
                </a:ext>
              </a:extLst>
            </p:cNvPr>
            <p:cNvGraphicFramePr>
              <a:graphicFrameLocks noChangeAspect="1"/>
            </p:cNvGraphicFramePr>
            <p:nvPr/>
          </p:nvGraphicFramePr>
          <p:xfrm>
            <a:off x="3680" y="1253"/>
            <a:ext cx="280" cy="208"/>
          </p:xfrm>
          <a:graphic>
            <a:graphicData uri="http://schemas.openxmlformats.org/presentationml/2006/ole">
              <mc:AlternateContent xmlns:mc="http://schemas.openxmlformats.org/markup-compatibility/2006">
                <mc:Choice xmlns:v="urn:schemas-microsoft-com:vml" Requires="v">
                  <p:oleObj spid="_x0000_s85096" name="Equation" r:id="rId7" imgW="444307" imgH="330057" progId="Equation.DSMT4">
                    <p:embed/>
                  </p:oleObj>
                </mc:Choice>
                <mc:Fallback>
                  <p:oleObj name="Equation" r:id="rId7" imgW="444307" imgH="330057" progId="Equation.DSMT4">
                    <p:embed/>
                    <p:pic>
                      <p:nvPicPr>
                        <p:cNvPr id="94223" name="Object 10">
                          <a:extLst>
                            <a:ext uri="{FF2B5EF4-FFF2-40B4-BE49-F238E27FC236}">
                              <a16:creationId xmlns:a16="http://schemas.microsoft.com/office/drawing/2014/main" id="{9DF282CA-70A4-4134-93EE-D9BA069E6F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0" y="1253"/>
                          <a:ext cx="28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4214" name="Group 18">
            <a:extLst>
              <a:ext uri="{FF2B5EF4-FFF2-40B4-BE49-F238E27FC236}">
                <a16:creationId xmlns:a16="http://schemas.microsoft.com/office/drawing/2014/main" id="{85EDF3DC-DFD0-4F37-9BEA-0E31636C1FC8}"/>
              </a:ext>
            </a:extLst>
          </p:cNvPr>
          <p:cNvGrpSpPr>
            <a:grpSpLocks/>
          </p:cNvGrpSpPr>
          <p:nvPr/>
        </p:nvGrpSpPr>
        <p:grpSpPr bwMode="auto">
          <a:xfrm>
            <a:off x="814916" y="3079221"/>
            <a:ext cx="7575550" cy="519112"/>
            <a:chOff x="620" y="1497"/>
            <a:chExt cx="4772" cy="327"/>
          </a:xfrm>
        </p:grpSpPr>
        <p:sp>
          <p:nvSpPr>
            <p:cNvPr id="94219" name="Rectangle 11">
              <a:extLst>
                <a:ext uri="{FF2B5EF4-FFF2-40B4-BE49-F238E27FC236}">
                  <a16:creationId xmlns:a16="http://schemas.microsoft.com/office/drawing/2014/main" id="{DAC892AE-3066-499B-A405-C1BC63DFAF05}"/>
                </a:ext>
              </a:extLst>
            </p:cNvPr>
            <p:cNvSpPr>
              <a:spLocks noChangeArrowheads="1"/>
            </p:cNvSpPr>
            <p:nvPr/>
          </p:nvSpPr>
          <p:spPr bwMode="auto">
            <a:xfrm>
              <a:off x="620" y="1497"/>
              <a:ext cx="47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latin typeface="华文新魏" panose="02010800040101010101" pitchFamily="2" charset="-122"/>
                  <a:ea typeface="华文新魏" panose="02010800040101010101" pitchFamily="2" charset="-122"/>
                </a:rPr>
                <a:t>似式</a:t>
              </a:r>
              <a:r>
                <a:rPr lang="en-US" altLang="zh-CN" sz="2800"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这就是</a:t>
              </a:r>
              <a:r>
                <a:rPr lang="zh-CN" altLang="en-US" sz="2800" b="1">
                  <a:latin typeface="Verdana" panose="020B0604030504040204" pitchFamily="34" charset="0"/>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微分</a:t>
              </a:r>
              <a:r>
                <a:rPr lang="zh-CN" altLang="en-US" sz="2800" b="1">
                  <a:latin typeface="Verdana" panose="020B0604030504040204" pitchFamily="34" charset="0"/>
                  <a:ea typeface="华文新魏" panose="02010800040101010101" pitchFamily="2" charset="-122"/>
                </a:rPr>
                <a:t>”</a:t>
              </a:r>
              <a:r>
                <a:rPr lang="en-US" altLang="zh-CN" sz="2800" b="1">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其中的线性因子            即为</a:t>
              </a:r>
            </a:p>
          </p:txBody>
        </p:sp>
        <p:graphicFrame>
          <p:nvGraphicFramePr>
            <p:cNvPr id="94220" name="Object 12">
              <a:extLst>
                <a:ext uri="{FF2B5EF4-FFF2-40B4-BE49-F238E27FC236}">
                  <a16:creationId xmlns:a16="http://schemas.microsoft.com/office/drawing/2014/main" id="{B4151745-89C1-40E1-A068-A5C0607A1451}"/>
                </a:ext>
              </a:extLst>
            </p:cNvPr>
            <p:cNvGraphicFramePr>
              <a:graphicFrameLocks noChangeAspect="1"/>
            </p:cNvGraphicFramePr>
            <p:nvPr/>
          </p:nvGraphicFramePr>
          <p:xfrm>
            <a:off x="4468" y="1550"/>
            <a:ext cx="560" cy="240"/>
          </p:xfrm>
          <a:graphic>
            <a:graphicData uri="http://schemas.openxmlformats.org/presentationml/2006/ole">
              <mc:AlternateContent xmlns:mc="http://schemas.openxmlformats.org/markup-compatibility/2006">
                <mc:Choice xmlns:v="urn:schemas-microsoft-com:vml" Requires="v">
                  <p:oleObj spid="_x0000_s85097" name="Equation" r:id="rId9" imgW="888614" imgH="380835" progId="Equation.DSMT4">
                    <p:embed/>
                  </p:oleObj>
                </mc:Choice>
                <mc:Fallback>
                  <p:oleObj name="Equation" r:id="rId9" imgW="888614" imgH="380835" progId="Equation.DSMT4">
                    <p:embed/>
                    <p:pic>
                      <p:nvPicPr>
                        <p:cNvPr id="94220" name="Object 12">
                          <a:extLst>
                            <a:ext uri="{FF2B5EF4-FFF2-40B4-BE49-F238E27FC236}">
                              <a16:creationId xmlns:a16="http://schemas.microsoft.com/office/drawing/2014/main" id="{B4151745-89C1-40E1-A068-A5C0607A14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8" y="1550"/>
                          <a:ext cx="56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4218" name="Rectangle 16">
            <a:extLst>
              <a:ext uri="{FF2B5EF4-FFF2-40B4-BE49-F238E27FC236}">
                <a16:creationId xmlns:a16="http://schemas.microsoft.com/office/drawing/2014/main" id="{1E36667C-2529-4FE4-B7EA-8C1299A325C2}"/>
              </a:ext>
            </a:extLst>
          </p:cNvPr>
          <p:cNvSpPr>
            <a:spLocks noChangeArrowheads="1"/>
          </p:cNvSpPr>
          <p:nvPr/>
        </p:nvSpPr>
        <p:spPr bwMode="auto">
          <a:xfrm>
            <a:off x="730779" y="3626908"/>
            <a:ext cx="7473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latin typeface="华文新魏" panose="02010800040101010101" pitchFamily="2" charset="-122"/>
                <a:ea typeface="华文新魏" panose="02010800040101010101" pitchFamily="2" charset="-122"/>
              </a:rPr>
              <a:t>导数</a:t>
            </a:r>
            <a:r>
              <a:rPr lang="en-US" altLang="zh-CN" sz="2800"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所以</a:t>
            </a:r>
            <a:r>
              <a:rPr lang="en-US" altLang="zh-CN" sz="2800"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微分和导数是一对相辅相成的概念</a:t>
            </a:r>
            <a:r>
              <a:rPr lang="en-US" altLang="zh-CN" sz="2800" b="1">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834164312"/>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a:extLst>
              <a:ext uri="{FF2B5EF4-FFF2-40B4-BE49-F238E27FC236}">
                <a16:creationId xmlns:a16="http://schemas.microsoft.com/office/drawing/2014/main" id="{58F13763-EEBA-4C46-805B-DC72673A0A72}"/>
              </a:ext>
            </a:extLst>
          </p:cNvPr>
          <p:cNvGrpSpPr>
            <a:grpSpLocks/>
          </p:cNvGrpSpPr>
          <p:nvPr/>
        </p:nvGrpSpPr>
        <p:grpSpPr bwMode="auto">
          <a:xfrm>
            <a:off x="714375" y="1822450"/>
            <a:ext cx="5913438" cy="493713"/>
            <a:chOff x="586" y="831"/>
            <a:chExt cx="3725" cy="311"/>
          </a:xfrm>
        </p:grpSpPr>
        <p:graphicFrame>
          <p:nvGraphicFramePr>
            <p:cNvPr id="97304" name="Object 3">
              <a:extLst>
                <a:ext uri="{FF2B5EF4-FFF2-40B4-BE49-F238E27FC236}">
                  <a16:creationId xmlns:a16="http://schemas.microsoft.com/office/drawing/2014/main" id="{27739F3E-8AE5-432B-9341-4276A545BFEC}"/>
                </a:ext>
              </a:extLst>
            </p:cNvPr>
            <p:cNvGraphicFramePr>
              <a:graphicFrameLocks noChangeAspect="1"/>
            </p:cNvGraphicFramePr>
            <p:nvPr/>
          </p:nvGraphicFramePr>
          <p:xfrm>
            <a:off x="586" y="871"/>
            <a:ext cx="2401" cy="271"/>
          </p:xfrm>
          <a:graphic>
            <a:graphicData uri="http://schemas.openxmlformats.org/presentationml/2006/ole">
              <mc:AlternateContent xmlns:mc="http://schemas.openxmlformats.org/markup-compatibility/2006">
                <mc:Choice xmlns:v="urn:schemas-microsoft-com:vml" Requires="v">
                  <p:oleObj spid="_x0000_s86318" name="Equation" r:id="rId3" imgW="3810000" imgH="431800" progId="Equation.DSMT4">
                    <p:embed/>
                  </p:oleObj>
                </mc:Choice>
                <mc:Fallback>
                  <p:oleObj name="Equation" r:id="rId3" imgW="3810000" imgH="431800" progId="Equation.DSMT4">
                    <p:embed/>
                    <p:pic>
                      <p:nvPicPr>
                        <p:cNvPr id="97304" name="Object 3">
                          <a:extLst>
                            <a:ext uri="{FF2B5EF4-FFF2-40B4-BE49-F238E27FC236}">
                              <a16:creationId xmlns:a16="http://schemas.microsoft.com/office/drawing/2014/main" id="{27739F3E-8AE5-432B-9341-4276A545B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 y="871"/>
                          <a:ext cx="2401"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05" name="Text Box 4">
              <a:extLst>
                <a:ext uri="{FF2B5EF4-FFF2-40B4-BE49-F238E27FC236}">
                  <a16:creationId xmlns:a16="http://schemas.microsoft.com/office/drawing/2014/main" id="{9B53DFD9-359F-4025-B9F8-1951CE7F69D8}"/>
                </a:ext>
              </a:extLst>
            </p:cNvPr>
            <p:cNvSpPr txBox="1">
              <a:spLocks noChangeArrowheads="1"/>
            </p:cNvSpPr>
            <p:nvPr/>
          </p:nvSpPr>
          <p:spPr bwMode="auto">
            <a:xfrm>
              <a:off x="3015" y="831"/>
              <a:ext cx="1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可以表示成</a:t>
              </a:r>
              <a:endParaRPr lang="zh-CN" altLang="en-US" sz="1600" b="1">
                <a:latin typeface="Verdana" panose="020B0604030504040204" pitchFamily="34" charset="0"/>
              </a:endParaRPr>
            </a:p>
          </p:txBody>
        </p:sp>
      </p:grpSp>
      <p:graphicFrame>
        <p:nvGraphicFramePr>
          <p:cNvPr id="97283" name="Object 5">
            <a:extLst>
              <a:ext uri="{FF2B5EF4-FFF2-40B4-BE49-F238E27FC236}">
                <a16:creationId xmlns:a16="http://schemas.microsoft.com/office/drawing/2014/main" id="{6D8B8ADE-0B0C-4DBC-8309-5499F54BCF83}"/>
              </a:ext>
            </a:extLst>
          </p:cNvPr>
          <p:cNvGraphicFramePr>
            <a:graphicFrameLocks noChangeAspect="1"/>
          </p:cNvGraphicFramePr>
          <p:nvPr/>
        </p:nvGraphicFramePr>
        <p:xfrm>
          <a:off x="3122613" y="2563813"/>
          <a:ext cx="5245100" cy="393700"/>
        </p:xfrm>
        <a:graphic>
          <a:graphicData uri="http://schemas.openxmlformats.org/presentationml/2006/ole">
            <mc:AlternateContent xmlns:mc="http://schemas.openxmlformats.org/markup-compatibility/2006">
              <mc:Choice xmlns:v="urn:schemas-microsoft-com:vml" Requires="v">
                <p:oleObj spid="_x0000_s86319" name="Equation" r:id="rId5" imgW="5245100" imgH="393700" progId="Equation.DSMT4">
                  <p:embed/>
                </p:oleObj>
              </mc:Choice>
              <mc:Fallback>
                <p:oleObj name="Equation" r:id="rId5" imgW="5245100" imgH="393700" progId="Equation.DSMT4">
                  <p:embed/>
                  <p:pic>
                    <p:nvPicPr>
                      <p:cNvPr id="97283" name="Object 5">
                        <a:extLst>
                          <a:ext uri="{FF2B5EF4-FFF2-40B4-BE49-F238E27FC236}">
                            <a16:creationId xmlns:a16="http://schemas.microsoft.com/office/drawing/2014/main" id="{6D8B8ADE-0B0C-4DBC-8309-5499F54BCF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2613" y="2563813"/>
                        <a:ext cx="5245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7284" name="Group 6">
            <a:extLst>
              <a:ext uri="{FF2B5EF4-FFF2-40B4-BE49-F238E27FC236}">
                <a16:creationId xmlns:a16="http://schemas.microsoft.com/office/drawing/2014/main" id="{E91D20E8-F256-4B0A-8F1C-B72BDD9CF0AF}"/>
              </a:ext>
            </a:extLst>
          </p:cNvPr>
          <p:cNvGrpSpPr>
            <a:grpSpLocks/>
          </p:cNvGrpSpPr>
          <p:nvPr/>
        </p:nvGrpSpPr>
        <p:grpSpPr bwMode="auto">
          <a:xfrm>
            <a:off x="611188" y="1052513"/>
            <a:ext cx="7696200" cy="609600"/>
            <a:chOff x="521" y="346"/>
            <a:chExt cx="4848" cy="384"/>
          </a:xfrm>
        </p:grpSpPr>
        <p:sp>
          <p:nvSpPr>
            <p:cNvPr id="97302" name="Text Box 7">
              <a:extLst>
                <a:ext uri="{FF2B5EF4-FFF2-40B4-BE49-F238E27FC236}">
                  <a16:creationId xmlns:a16="http://schemas.microsoft.com/office/drawing/2014/main" id="{0C5B9A3D-670D-4BB7-8460-290A7BEAB48C}"/>
                </a:ext>
              </a:extLst>
            </p:cNvPr>
            <p:cNvSpPr txBox="1">
              <a:spLocks noChangeArrowheads="1"/>
            </p:cNvSpPr>
            <p:nvPr/>
          </p:nvSpPr>
          <p:spPr bwMode="auto">
            <a:xfrm>
              <a:off x="521" y="346"/>
              <a:ext cx="48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40000"/>
                </a:lnSpc>
                <a:spcBef>
                  <a:spcPct val="50000"/>
                </a:spcBef>
              </a:pPr>
              <a:r>
                <a:rPr lang="zh-CN" altLang="en-US" sz="2400" b="1">
                  <a:solidFill>
                    <a:srgbClr val="FF0000"/>
                  </a:solidFill>
                  <a:latin typeface="Verdana" panose="020B0604030504040204" pitchFamily="34" charset="0"/>
                </a:rPr>
                <a:t>定义 </a:t>
              </a:r>
              <a:r>
                <a:rPr lang="en-US" altLang="zh-CN" sz="2400" b="1">
                  <a:solidFill>
                    <a:srgbClr val="FF0000"/>
                  </a:solidFill>
                  <a:latin typeface="Verdana" panose="020B0604030504040204" pitchFamily="34" charset="0"/>
                </a:rPr>
                <a:t>5 </a:t>
              </a:r>
              <a:r>
                <a:rPr lang="en-US" altLang="zh-CN" sz="2400" b="1">
                  <a:latin typeface="Verdana" panose="020B0604030504040204" pitchFamily="34" charset="0"/>
                </a:rPr>
                <a:t> </a:t>
              </a:r>
              <a:r>
                <a:rPr lang="zh-CN" altLang="en-US" sz="2400" b="1">
                  <a:latin typeface="Verdana" panose="020B0604030504040204" pitchFamily="34" charset="0"/>
                </a:rPr>
                <a:t>设函数 </a:t>
              </a:r>
              <a:r>
                <a:rPr lang="zh-CN" altLang="en-US" sz="2400" b="1" i="1">
                  <a:latin typeface="Verdana" panose="020B0604030504040204" pitchFamily="34" charset="0"/>
                </a:rPr>
                <a:t>                 </a:t>
              </a:r>
              <a:r>
                <a:rPr lang="zh-CN" altLang="en-US" sz="2400" b="1">
                  <a:latin typeface="Verdana" panose="020B0604030504040204" pitchFamily="34" charset="0"/>
                </a:rPr>
                <a:t>    </a:t>
              </a:r>
              <a:r>
                <a:rPr lang="zh-CN" altLang="en-US" sz="2400" b="1" baseline="-25000">
                  <a:latin typeface="Verdana" panose="020B0604030504040204" pitchFamily="34" charset="0"/>
                </a:rPr>
                <a:t>                    </a:t>
              </a:r>
              <a:r>
                <a:rPr lang="zh-CN" altLang="en-US" sz="2400" b="1">
                  <a:latin typeface="Verdana" panose="020B0604030504040204" pitchFamily="34" charset="0"/>
                </a:rPr>
                <a:t>如果增量</a:t>
              </a:r>
            </a:p>
          </p:txBody>
        </p:sp>
        <p:graphicFrame>
          <p:nvGraphicFramePr>
            <p:cNvPr id="97303" name="Object 8">
              <a:extLst>
                <a:ext uri="{FF2B5EF4-FFF2-40B4-BE49-F238E27FC236}">
                  <a16:creationId xmlns:a16="http://schemas.microsoft.com/office/drawing/2014/main" id="{CCB00619-9A02-4216-8F80-CCFD6227A9B9}"/>
                </a:ext>
              </a:extLst>
            </p:cNvPr>
            <p:cNvGraphicFramePr>
              <a:graphicFrameLocks noChangeAspect="1"/>
            </p:cNvGraphicFramePr>
            <p:nvPr/>
          </p:nvGraphicFramePr>
          <p:xfrm>
            <a:off x="2064" y="455"/>
            <a:ext cx="1968" cy="272"/>
          </p:xfrm>
          <a:graphic>
            <a:graphicData uri="http://schemas.openxmlformats.org/presentationml/2006/ole">
              <mc:AlternateContent xmlns:mc="http://schemas.openxmlformats.org/markup-compatibility/2006">
                <mc:Choice xmlns:v="urn:schemas-microsoft-com:vml" Requires="v">
                  <p:oleObj spid="_x0000_s86320" name="Equation" r:id="rId7" imgW="3124200" imgH="431800" progId="Equation.DSMT4">
                    <p:embed/>
                  </p:oleObj>
                </mc:Choice>
                <mc:Fallback>
                  <p:oleObj name="Equation" r:id="rId7" imgW="3124200" imgH="431800" progId="Equation.DSMT4">
                    <p:embed/>
                    <p:pic>
                      <p:nvPicPr>
                        <p:cNvPr id="97303" name="Object 8">
                          <a:extLst>
                            <a:ext uri="{FF2B5EF4-FFF2-40B4-BE49-F238E27FC236}">
                              <a16:creationId xmlns:a16="http://schemas.microsoft.com/office/drawing/2014/main" id="{CCB00619-9A02-4216-8F80-CCFD6227A9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455"/>
                          <a:ext cx="196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7285" name="Group 9">
            <a:extLst>
              <a:ext uri="{FF2B5EF4-FFF2-40B4-BE49-F238E27FC236}">
                <a16:creationId xmlns:a16="http://schemas.microsoft.com/office/drawing/2014/main" id="{632C29D0-DC1A-4978-98E3-EDF734116044}"/>
              </a:ext>
            </a:extLst>
          </p:cNvPr>
          <p:cNvGrpSpPr>
            <a:grpSpLocks/>
          </p:cNvGrpSpPr>
          <p:nvPr/>
        </p:nvGrpSpPr>
        <p:grpSpPr bwMode="auto">
          <a:xfrm>
            <a:off x="615950" y="3856038"/>
            <a:ext cx="6970713" cy="477837"/>
            <a:chOff x="524" y="2112"/>
            <a:chExt cx="4391" cy="301"/>
          </a:xfrm>
        </p:grpSpPr>
        <p:sp>
          <p:nvSpPr>
            <p:cNvPr id="97299" name="Rectangle 10">
              <a:extLst>
                <a:ext uri="{FF2B5EF4-FFF2-40B4-BE49-F238E27FC236}">
                  <a16:creationId xmlns:a16="http://schemas.microsoft.com/office/drawing/2014/main" id="{6863E878-2239-4749-BFD0-DE6DCEFEB31F}"/>
                </a:ext>
              </a:extLst>
            </p:cNvPr>
            <p:cNvSpPr>
              <a:spLocks noChangeArrowheads="1"/>
            </p:cNvSpPr>
            <p:nvPr/>
          </p:nvSpPr>
          <p:spPr bwMode="auto">
            <a:xfrm>
              <a:off x="524" y="2112"/>
              <a:ext cx="43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可微</a:t>
              </a:r>
              <a:r>
                <a:rPr lang="en-US" altLang="zh-CN" sz="2400" b="1">
                  <a:latin typeface="Verdana" panose="020B0604030504040204" pitchFamily="34" charset="0"/>
                </a:rPr>
                <a:t>, </a:t>
              </a:r>
              <a:r>
                <a:rPr lang="zh-CN" altLang="en-US" sz="2400" b="1">
                  <a:latin typeface="Verdana" panose="020B0604030504040204" pitchFamily="34" charset="0"/>
                </a:rPr>
                <a:t>并称          </a:t>
              </a:r>
              <a:r>
                <a:rPr lang="zh-CN" altLang="en-US" sz="2400" b="1" i="1">
                  <a:latin typeface="Verdana" panose="020B0604030504040204" pitchFamily="34" charset="0"/>
                </a:rPr>
                <a:t> </a:t>
              </a:r>
              <a:r>
                <a:rPr lang="zh-CN" altLang="en-US" sz="2400" b="1">
                  <a:latin typeface="Verdana" panose="020B0604030504040204" pitchFamily="34" charset="0"/>
                </a:rPr>
                <a:t>为  </a:t>
              </a:r>
              <a:r>
                <a:rPr lang="en-US" altLang="zh-CN" sz="2400" b="1" i="1">
                  <a:latin typeface="Verdana" panose="020B0604030504040204" pitchFamily="34" charset="0"/>
                </a:rPr>
                <a:t>f  </a:t>
              </a:r>
              <a:r>
                <a:rPr lang="zh-CN" altLang="en-US" sz="2400" b="1">
                  <a:latin typeface="Verdana" panose="020B0604030504040204" pitchFamily="34" charset="0"/>
                </a:rPr>
                <a:t>在点      处的微分</a:t>
              </a:r>
              <a:r>
                <a:rPr lang="en-US" altLang="zh-CN" sz="2400" b="1">
                  <a:latin typeface="Verdana" panose="020B0604030504040204" pitchFamily="34" charset="0"/>
                </a:rPr>
                <a:t>, </a:t>
              </a:r>
              <a:r>
                <a:rPr lang="zh-CN" altLang="en-US" sz="2400" b="1">
                  <a:latin typeface="Verdana" panose="020B0604030504040204" pitchFamily="34" charset="0"/>
                </a:rPr>
                <a:t>记作</a:t>
              </a:r>
            </a:p>
          </p:txBody>
        </p:sp>
        <p:graphicFrame>
          <p:nvGraphicFramePr>
            <p:cNvPr id="97300" name="Object 11">
              <a:extLst>
                <a:ext uri="{FF2B5EF4-FFF2-40B4-BE49-F238E27FC236}">
                  <a16:creationId xmlns:a16="http://schemas.microsoft.com/office/drawing/2014/main" id="{436B8F44-8C5F-49FD-8D76-AE657598AA4F}"/>
                </a:ext>
              </a:extLst>
            </p:cNvPr>
            <p:cNvGraphicFramePr>
              <a:graphicFrameLocks noChangeAspect="1"/>
            </p:cNvGraphicFramePr>
            <p:nvPr/>
          </p:nvGraphicFramePr>
          <p:xfrm>
            <a:off x="1659" y="2165"/>
            <a:ext cx="488" cy="248"/>
          </p:xfrm>
          <a:graphic>
            <a:graphicData uri="http://schemas.openxmlformats.org/presentationml/2006/ole">
              <mc:AlternateContent xmlns:mc="http://schemas.openxmlformats.org/markup-compatibility/2006">
                <mc:Choice xmlns:v="urn:schemas-microsoft-com:vml" Requires="v">
                  <p:oleObj spid="_x0000_s86321" name="Equation" r:id="rId9" imgW="774364" imgH="393529" progId="Equation.DSMT4">
                    <p:embed/>
                  </p:oleObj>
                </mc:Choice>
                <mc:Fallback>
                  <p:oleObj name="Equation" r:id="rId9" imgW="774364" imgH="393529" progId="Equation.DSMT4">
                    <p:embed/>
                    <p:pic>
                      <p:nvPicPr>
                        <p:cNvPr id="97300" name="Object 11">
                          <a:extLst>
                            <a:ext uri="{FF2B5EF4-FFF2-40B4-BE49-F238E27FC236}">
                              <a16:creationId xmlns:a16="http://schemas.microsoft.com/office/drawing/2014/main" id="{436B8F44-8C5F-49FD-8D76-AE657598AA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9" y="2165"/>
                          <a:ext cx="48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01" name="Object 12">
              <a:extLst>
                <a:ext uri="{FF2B5EF4-FFF2-40B4-BE49-F238E27FC236}">
                  <a16:creationId xmlns:a16="http://schemas.microsoft.com/office/drawing/2014/main" id="{878FC32D-2F2A-4AB8-AE06-BBB32A05C1C0}"/>
                </a:ext>
              </a:extLst>
            </p:cNvPr>
            <p:cNvGraphicFramePr>
              <a:graphicFrameLocks noChangeAspect="1"/>
            </p:cNvGraphicFramePr>
            <p:nvPr/>
          </p:nvGraphicFramePr>
          <p:xfrm>
            <a:off x="3211" y="2133"/>
            <a:ext cx="232" cy="272"/>
          </p:xfrm>
          <a:graphic>
            <a:graphicData uri="http://schemas.openxmlformats.org/presentationml/2006/ole">
              <mc:AlternateContent xmlns:mc="http://schemas.openxmlformats.org/markup-compatibility/2006">
                <mc:Choice xmlns:v="urn:schemas-microsoft-com:vml" Requires="v">
                  <p:oleObj spid="_x0000_s86322" name="Equation" r:id="rId11" imgW="368140" imgH="431613" progId="Equation.DSMT4">
                    <p:embed/>
                  </p:oleObj>
                </mc:Choice>
                <mc:Fallback>
                  <p:oleObj name="Equation" r:id="rId11" imgW="368140" imgH="431613" progId="Equation.DSMT4">
                    <p:embed/>
                    <p:pic>
                      <p:nvPicPr>
                        <p:cNvPr id="97301" name="Object 12">
                          <a:extLst>
                            <a:ext uri="{FF2B5EF4-FFF2-40B4-BE49-F238E27FC236}">
                              <a16:creationId xmlns:a16="http://schemas.microsoft.com/office/drawing/2014/main" id="{878FC32D-2F2A-4AB8-AE06-BBB32A05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 y="2133"/>
                          <a:ext cx="23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7286" name="Group 13">
            <a:extLst>
              <a:ext uri="{FF2B5EF4-FFF2-40B4-BE49-F238E27FC236}">
                <a16:creationId xmlns:a16="http://schemas.microsoft.com/office/drawing/2014/main" id="{31640353-EE3A-4AEE-A752-9C938B25840D}"/>
              </a:ext>
            </a:extLst>
          </p:cNvPr>
          <p:cNvGrpSpPr>
            <a:grpSpLocks/>
          </p:cNvGrpSpPr>
          <p:nvPr/>
        </p:nvGrpSpPr>
        <p:grpSpPr bwMode="auto">
          <a:xfrm>
            <a:off x="604838" y="3105150"/>
            <a:ext cx="7667625" cy="627063"/>
            <a:chOff x="517" y="1639"/>
            <a:chExt cx="4830" cy="395"/>
          </a:xfrm>
        </p:grpSpPr>
        <p:sp>
          <p:nvSpPr>
            <p:cNvPr id="97296" name="Text Box 14">
              <a:extLst>
                <a:ext uri="{FF2B5EF4-FFF2-40B4-BE49-F238E27FC236}">
                  <a16:creationId xmlns:a16="http://schemas.microsoft.com/office/drawing/2014/main" id="{2B4C2F6F-9AA2-43FB-8B99-5B0008E99DE1}"/>
                </a:ext>
              </a:extLst>
            </p:cNvPr>
            <p:cNvSpPr txBox="1">
              <a:spLocks noChangeArrowheads="1"/>
            </p:cNvSpPr>
            <p:nvPr/>
          </p:nvSpPr>
          <p:spPr bwMode="auto">
            <a:xfrm>
              <a:off x="517" y="1639"/>
              <a:ext cx="483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40000"/>
                </a:lnSpc>
                <a:spcBef>
                  <a:spcPct val="50000"/>
                </a:spcBef>
              </a:pPr>
              <a:r>
                <a:rPr lang="zh-CN" altLang="en-US" sz="2400" b="1">
                  <a:latin typeface="Verdana" panose="020B0604030504040204" pitchFamily="34" charset="0"/>
                </a:rPr>
                <a:t>其中 </a:t>
              </a:r>
              <a:r>
                <a:rPr lang="en-US" altLang="zh-CN" sz="2400" b="1" i="1">
                  <a:latin typeface="Verdana" panose="020B0604030504040204" pitchFamily="34" charset="0"/>
                </a:rPr>
                <a:t>A </a:t>
              </a:r>
              <a:r>
                <a:rPr lang="zh-CN" altLang="en-US" sz="2400" b="1">
                  <a:latin typeface="Verdana" panose="020B0604030504040204" pitchFamily="34" charset="0"/>
                </a:rPr>
                <a:t>是与      </a:t>
              </a:r>
              <a:r>
                <a:rPr lang="zh-CN" altLang="en-US" sz="2400" b="1" i="1">
                  <a:latin typeface="Verdana" panose="020B0604030504040204" pitchFamily="34" charset="0"/>
                </a:rPr>
                <a:t> </a:t>
              </a:r>
              <a:r>
                <a:rPr lang="zh-CN" altLang="en-US" sz="2400" b="1">
                  <a:latin typeface="Verdana" panose="020B0604030504040204" pitchFamily="34" charset="0"/>
                </a:rPr>
                <a:t>无关的常数</a:t>
              </a:r>
              <a:r>
                <a:rPr lang="en-US" altLang="zh-CN" sz="2400" b="1">
                  <a:latin typeface="Verdana" panose="020B0604030504040204" pitchFamily="34" charset="0"/>
                </a:rPr>
                <a:t>,  </a:t>
              </a:r>
              <a:r>
                <a:rPr lang="zh-CN" altLang="en-US" sz="2400" b="1">
                  <a:latin typeface="Verdana" panose="020B0604030504040204" pitchFamily="34" charset="0"/>
                </a:rPr>
                <a:t>则称函数 </a:t>
              </a:r>
              <a:r>
                <a:rPr lang="en-US" altLang="zh-CN" sz="2400" b="1" i="1">
                  <a:latin typeface="Verdana" panose="020B0604030504040204" pitchFamily="34" charset="0"/>
                </a:rPr>
                <a:t>f  </a:t>
              </a:r>
              <a:r>
                <a:rPr lang="zh-CN" altLang="en-US" sz="2400" b="1">
                  <a:latin typeface="Verdana" panose="020B0604030504040204" pitchFamily="34" charset="0"/>
                </a:rPr>
                <a:t>在点</a:t>
              </a:r>
            </a:p>
          </p:txBody>
        </p:sp>
        <p:graphicFrame>
          <p:nvGraphicFramePr>
            <p:cNvPr id="97297" name="Object 15">
              <a:extLst>
                <a:ext uri="{FF2B5EF4-FFF2-40B4-BE49-F238E27FC236}">
                  <a16:creationId xmlns:a16="http://schemas.microsoft.com/office/drawing/2014/main" id="{5E4E7671-1854-4BE9-BF4D-673964C8A13E}"/>
                </a:ext>
              </a:extLst>
            </p:cNvPr>
            <p:cNvGraphicFramePr>
              <a:graphicFrameLocks noChangeAspect="1"/>
            </p:cNvGraphicFramePr>
            <p:nvPr/>
          </p:nvGraphicFramePr>
          <p:xfrm>
            <a:off x="5051" y="1762"/>
            <a:ext cx="232" cy="272"/>
          </p:xfrm>
          <a:graphic>
            <a:graphicData uri="http://schemas.openxmlformats.org/presentationml/2006/ole">
              <mc:AlternateContent xmlns:mc="http://schemas.openxmlformats.org/markup-compatibility/2006">
                <mc:Choice xmlns:v="urn:schemas-microsoft-com:vml" Requires="v">
                  <p:oleObj spid="_x0000_s86323" name="Equation" r:id="rId13" imgW="368140" imgH="431613" progId="Equation.DSMT4">
                    <p:embed/>
                  </p:oleObj>
                </mc:Choice>
                <mc:Fallback>
                  <p:oleObj name="Equation" r:id="rId13" imgW="368140" imgH="431613" progId="Equation.DSMT4">
                    <p:embed/>
                    <p:pic>
                      <p:nvPicPr>
                        <p:cNvPr id="97297" name="Object 15">
                          <a:extLst>
                            <a:ext uri="{FF2B5EF4-FFF2-40B4-BE49-F238E27FC236}">
                              <a16:creationId xmlns:a16="http://schemas.microsoft.com/office/drawing/2014/main" id="{5E4E7671-1854-4BE9-BF4D-673964C8A1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51" y="1762"/>
                          <a:ext cx="23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8" name="Object 16">
              <a:extLst>
                <a:ext uri="{FF2B5EF4-FFF2-40B4-BE49-F238E27FC236}">
                  <a16:creationId xmlns:a16="http://schemas.microsoft.com/office/drawing/2014/main" id="{760F68C4-F555-4F1D-A6DA-446051B550DD}"/>
                </a:ext>
              </a:extLst>
            </p:cNvPr>
            <p:cNvGraphicFramePr>
              <a:graphicFrameLocks noChangeAspect="1"/>
            </p:cNvGraphicFramePr>
            <p:nvPr/>
          </p:nvGraphicFramePr>
          <p:xfrm>
            <a:off x="1776" y="1774"/>
            <a:ext cx="312" cy="248"/>
          </p:xfrm>
          <a:graphic>
            <a:graphicData uri="http://schemas.openxmlformats.org/presentationml/2006/ole">
              <mc:AlternateContent xmlns:mc="http://schemas.openxmlformats.org/markup-compatibility/2006">
                <mc:Choice xmlns:v="urn:schemas-microsoft-com:vml" Requires="v">
                  <p:oleObj spid="_x0000_s86324" name="Equation" r:id="rId14" imgW="495085" imgH="393529" progId="Equation.DSMT4">
                    <p:embed/>
                  </p:oleObj>
                </mc:Choice>
                <mc:Fallback>
                  <p:oleObj name="Equation" r:id="rId14" imgW="495085" imgH="393529" progId="Equation.DSMT4">
                    <p:embed/>
                    <p:pic>
                      <p:nvPicPr>
                        <p:cNvPr id="97298" name="Object 16">
                          <a:extLst>
                            <a:ext uri="{FF2B5EF4-FFF2-40B4-BE49-F238E27FC236}">
                              <a16:creationId xmlns:a16="http://schemas.microsoft.com/office/drawing/2014/main" id="{760F68C4-F555-4F1D-A6DA-446051B550D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76" y="1774"/>
                          <a:ext cx="3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7287" name="Object 17">
            <a:extLst>
              <a:ext uri="{FF2B5EF4-FFF2-40B4-BE49-F238E27FC236}">
                <a16:creationId xmlns:a16="http://schemas.microsoft.com/office/drawing/2014/main" id="{E30AE4BE-E438-463C-8628-EEB43B7F66CB}"/>
              </a:ext>
            </a:extLst>
          </p:cNvPr>
          <p:cNvGraphicFramePr>
            <a:graphicFrameLocks noChangeAspect="1"/>
          </p:cNvGraphicFramePr>
          <p:nvPr/>
        </p:nvGraphicFramePr>
        <p:xfrm>
          <a:off x="1187450" y="4508500"/>
          <a:ext cx="7150100" cy="596900"/>
        </p:xfrm>
        <a:graphic>
          <a:graphicData uri="http://schemas.openxmlformats.org/presentationml/2006/ole">
            <mc:AlternateContent xmlns:mc="http://schemas.openxmlformats.org/markup-compatibility/2006">
              <mc:Choice xmlns:v="urn:schemas-microsoft-com:vml" Requires="v">
                <p:oleObj spid="_x0000_s86325" name="Equation" r:id="rId16" imgW="7150100" imgH="596900" progId="Equation.DSMT4">
                  <p:embed/>
                </p:oleObj>
              </mc:Choice>
              <mc:Fallback>
                <p:oleObj name="Equation" r:id="rId16" imgW="7150100" imgH="596900" progId="Equation.DSMT4">
                  <p:embed/>
                  <p:pic>
                    <p:nvPicPr>
                      <p:cNvPr id="97287" name="Object 17">
                        <a:extLst>
                          <a:ext uri="{FF2B5EF4-FFF2-40B4-BE49-F238E27FC236}">
                            <a16:creationId xmlns:a16="http://schemas.microsoft.com/office/drawing/2014/main" id="{E30AE4BE-E438-463C-8628-EEB43B7F66C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87450" y="4508500"/>
                        <a:ext cx="71501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7288" name="Group 18">
            <a:extLst>
              <a:ext uri="{FF2B5EF4-FFF2-40B4-BE49-F238E27FC236}">
                <a16:creationId xmlns:a16="http://schemas.microsoft.com/office/drawing/2014/main" id="{A611475C-6E4E-4CDE-8AA2-45E89D022CCD}"/>
              </a:ext>
            </a:extLst>
          </p:cNvPr>
          <p:cNvGrpSpPr>
            <a:grpSpLocks/>
          </p:cNvGrpSpPr>
          <p:nvPr/>
        </p:nvGrpSpPr>
        <p:grpSpPr bwMode="auto">
          <a:xfrm>
            <a:off x="568325" y="5202238"/>
            <a:ext cx="7810500" cy="461962"/>
            <a:chOff x="494" y="2960"/>
            <a:chExt cx="4920" cy="291"/>
          </a:xfrm>
        </p:grpSpPr>
        <p:sp>
          <p:nvSpPr>
            <p:cNvPr id="97294" name="Text Box 19">
              <a:extLst>
                <a:ext uri="{FF2B5EF4-FFF2-40B4-BE49-F238E27FC236}">
                  <a16:creationId xmlns:a16="http://schemas.microsoft.com/office/drawing/2014/main" id="{F43405E7-9D42-4FCC-973C-5ADA2C5DF70B}"/>
                </a:ext>
              </a:extLst>
            </p:cNvPr>
            <p:cNvSpPr txBox="1">
              <a:spLocks noChangeArrowheads="1"/>
            </p:cNvSpPr>
            <p:nvPr/>
          </p:nvSpPr>
          <p:spPr bwMode="auto">
            <a:xfrm>
              <a:off x="494" y="2960"/>
              <a:ext cx="492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由定义</a:t>
              </a:r>
              <a:r>
                <a:rPr lang="en-US" altLang="zh-CN" sz="2400" b="1">
                  <a:latin typeface="Verdana" panose="020B0604030504040204" pitchFamily="34" charset="0"/>
                </a:rPr>
                <a:t>,  </a:t>
              </a:r>
              <a:r>
                <a:rPr lang="zh-CN" altLang="en-US" sz="2400" b="1">
                  <a:latin typeface="Verdana" panose="020B0604030504040204" pitchFamily="34" charset="0"/>
                </a:rPr>
                <a:t>函数在点     </a:t>
              </a:r>
              <a:r>
                <a:rPr lang="zh-CN" altLang="en-US" sz="1600" b="1" baseline="-25000">
                  <a:latin typeface="Verdana" panose="020B0604030504040204" pitchFamily="34" charset="0"/>
                </a:rPr>
                <a:t> </a:t>
              </a:r>
              <a:r>
                <a:rPr lang="zh-CN" altLang="en-US" sz="2400" b="1">
                  <a:latin typeface="Verdana" panose="020B0604030504040204" pitchFamily="34" charset="0"/>
                </a:rPr>
                <a:t>处的微分与增量只相差一个</a:t>
              </a:r>
            </a:p>
          </p:txBody>
        </p:sp>
        <p:graphicFrame>
          <p:nvGraphicFramePr>
            <p:cNvPr id="97295" name="Object 20">
              <a:extLst>
                <a:ext uri="{FF2B5EF4-FFF2-40B4-BE49-F238E27FC236}">
                  <a16:creationId xmlns:a16="http://schemas.microsoft.com/office/drawing/2014/main" id="{65DB9DB6-2B3A-4C0E-9262-2BD54530CC10}"/>
                </a:ext>
              </a:extLst>
            </p:cNvPr>
            <p:cNvGraphicFramePr>
              <a:graphicFrameLocks noChangeAspect="1"/>
            </p:cNvGraphicFramePr>
            <p:nvPr/>
          </p:nvGraphicFramePr>
          <p:xfrm>
            <a:off x="2147" y="2970"/>
            <a:ext cx="232" cy="272"/>
          </p:xfrm>
          <a:graphic>
            <a:graphicData uri="http://schemas.openxmlformats.org/presentationml/2006/ole">
              <mc:AlternateContent xmlns:mc="http://schemas.openxmlformats.org/markup-compatibility/2006">
                <mc:Choice xmlns:v="urn:schemas-microsoft-com:vml" Requires="v">
                  <p:oleObj spid="_x0000_s86326" name="Equation" r:id="rId18" imgW="368140" imgH="431613" progId="Equation.DSMT4">
                    <p:embed/>
                  </p:oleObj>
                </mc:Choice>
                <mc:Fallback>
                  <p:oleObj name="Equation" r:id="rId18" imgW="368140" imgH="431613" progId="Equation.DSMT4">
                    <p:embed/>
                    <p:pic>
                      <p:nvPicPr>
                        <p:cNvPr id="97295" name="Object 20">
                          <a:extLst>
                            <a:ext uri="{FF2B5EF4-FFF2-40B4-BE49-F238E27FC236}">
                              <a16:creationId xmlns:a16="http://schemas.microsoft.com/office/drawing/2014/main" id="{65DB9DB6-2B3A-4C0E-9262-2BD54530CC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7" y="2970"/>
                          <a:ext cx="23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7289" name="Group 21">
            <a:extLst>
              <a:ext uri="{FF2B5EF4-FFF2-40B4-BE49-F238E27FC236}">
                <a16:creationId xmlns:a16="http://schemas.microsoft.com/office/drawing/2014/main" id="{2B842735-49AE-49DF-9479-1A1CCE2567AF}"/>
              </a:ext>
            </a:extLst>
          </p:cNvPr>
          <p:cNvGrpSpPr>
            <a:grpSpLocks/>
          </p:cNvGrpSpPr>
          <p:nvPr/>
        </p:nvGrpSpPr>
        <p:grpSpPr bwMode="auto">
          <a:xfrm>
            <a:off x="601663" y="5918200"/>
            <a:ext cx="8064500" cy="482600"/>
            <a:chOff x="515" y="3411"/>
            <a:chExt cx="5080" cy="304"/>
          </a:xfrm>
        </p:grpSpPr>
        <p:sp>
          <p:nvSpPr>
            <p:cNvPr id="97290" name="Text Box 22">
              <a:extLst>
                <a:ext uri="{FF2B5EF4-FFF2-40B4-BE49-F238E27FC236}">
                  <a16:creationId xmlns:a16="http://schemas.microsoft.com/office/drawing/2014/main" id="{8157EF25-4655-4271-BA90-A3BECB9A69A3}"/>
                </a:ext>
              </a:extLst>
            </p:cNvPr>
            <p:cNvSpPr txBox="1">
              <a:spLocks noChangeArrowheads="1"/>
            </p:cNvSpPr>
            <p:nvPr/>
          </p:nvSpPr>
          <p:spPr bwMode="auto">
            <a:xfrm>
              <a:off x="515" y="3411"/>
              <a:ext cx="50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关于  </a:t>
              </a:r>
              <a:r>
                <a:rPr lang="zh-CN" altLang="en-US" sz="2400" b="1" i="1">
                  <a:latin typeface="宋体" panose="02010600030101010101" pitchFamily="2" charset="-122"/>
                </a:rPr>
                <a:t> </a:t>
              </a:r>
              <a:r>
                <a:rPr lang="zh-CN" altLang="en-US" sz="2400" b="1">
                  <a:latin typeface="宋体" panose="02010600030101010101" pitchFamily="2" charset="-122"/>
                </a:rPr>
                <a:t>的高阶无穷小量</a:t>
              </a:r>
              <a:r>
                <a:rPr lang="en-US" altLang="zh-CN" sz="2400" b="1">
                  <a:latin typeface="宋体" panose="02010600030101010101" pitchFamily="2" charset="-122"/>
                </a:rPr>
                <a:t>,</a:t>
              </a:r>
              <a:r>
                <a:rPr lang="zh-CN" altLang="en-US" sz="2400" b="1">
                  <a:latin typeface="宋体" panose="02010600030101010101" pitchFamily="2" charset="-122"/>
                </a:rPr>
                <a:t>而   是  </a:t>
              </a:r>
              <a:r>
                <a:rPr lang="zh-CN" altLang="en-US" sz="2400" b="1">
                  <a:latin typeface="Verdana" panose="020B0604030504040204" pitchFamily="34" charset="0"/>
                </a:rPr>
                <a:t>  </a:t>
              </a:r>
              <a:r>
                <a:rPr lang="zh-CN" altLang="en-US" sz="2400" b="1">
                  <a:latin typeface="宋体" panose="02010600030101010101" pitchFamily="2" charset="-122"/>
                </a:rPr>
                <a:t>的线性函数</a:t>
              </a:r>
              <a:r>
                <a:rPr lang="en-US" altLang="zh-CN" sz="2400" b="1">
                  <a:latin typeface="宋体" panose="02010600030101010101" pitchFamily="2" charset="-122"/>
                </a:rPr>
                <a:t>.</a:t>
              </a:r>
            </a:p>
          </p:txBody>
        </p:sp>
        <p:graphicFrame>
          <p:nvGraphicFramePr>
            <p:cNvPr id="97291" name="Object 23">
              <a:extLst>
                <a:ext uri="{FF2B5EF4-FFF2-40B4-BE49-F238E27FC236}">
                  <a16:creationId xmlns:a16="http://schemas.microsoft.com/office/drawing/2014/main" id="{1CF0A090-3C73-42DA-A533-605B095DC8B1}"/>
                </a:ext>
              </a:extLst>
            </p:cNvPr>
            <p:cNvGraphicFramePr>
              <a:graphicFrameLocks noChangeAspect="1"/>
            </p:cNvGraphicFramePr>
            <p:nvPr/>
          </p:nvGraphicFramePr>
          <p:xfrm>
            <a:off x="929" y="3445"/>
            <a:ext cx="312" cy="248"/>
          </p:xfrm>
          <a:graphic>
            <a:graphicData uri="http://schemas.openxmlformats.org/presentationml/2006/ole">
              <mc:AlternateContent xmlns:mc="http://schemas.openxmlformats.org/markup-compatibility/2006">
                <mc:Choice xmlns:v="urn:schemas-microsoft-com:vml" Requires="v">
                  <p:oleObj spid="_x0000_s86327" name="Equation" r:id="rId19" imgW="495085" imgH="393529" progId="Equation.DSMT4">
                    <p:embed/>
                  </p:oleObj>
                </mc:Choice>
                <mc:Fallback>
                  <p:oleObj name="Equation" r:id="rId19" imgW="495085" imgH="393529" progId="Equation.DSMT4">
                    <p:embed/>
                    <p:pic>
                      <p:nvPicPr>
                        <p:cNvPr id="97291" name="Object 23">
                          <a:extLst>
                            <a:ext uri="{FF2B5EF4-FFF2-40B4-BE49-F238E27FC236}">
                              <a16:creationId xmlns:a16="http://schemas.microsoft.com/office/drawing/2014/main" id="{1CF0A090-3C73-42DA-A533-605B095DC8B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29" y="3445"/>
                          <a:ext cx="3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2" name="Object 24">
              <a:extLst>
                <a:ext uri="{FF2B5EF4-FFF2-40B4-BE49-F238E27FC236}">
                  <a16:creationId xmlns:a16="http://schemas.microsoft.com/office/drawing/2014/main" id="{0C058F9E-A5A6-4680-AE76-51D58BD6C0DB}"/>
                </a:ext>
              </a:extLst>
            </p:cNvPr>
            <p:cNvGraphicFramePr>
              <a:graphicFrameLocks noChangeAspect="1"/>
            </p:cNvGraphicFramePr>
            <p:nvPr/>
          </p:nvGraphicFramePr>
          <p:xfrm>
            <a:off x="2900" y="3453"/>
            <a:ext cx="296" cy="240"/>
          </p:xfrm>
          <a:graphic>
            <a:graphicData uri="http://schemas.openxmlformats.org/presentationml/2006/ole">
              <mc:AlternateContent xmlns:mc="http://schemas.openxmlformats.org/markup-compatibility/2006">
                <mc:Choice xmlns:v="urn:schemas-microsoft-com:vml" Requires="v">
                  <p:oleObj spid="_x0000_s86328" name="Equation" r:id="rId21" imgW="469696" imgH="380835" progId="Equation.DSMT4">
                    <p:embed/>
                  </p:oleObj>
                </mc:Choice>
                <mc:Fallback>
                  <p:oleObj name="Equation" r:id="rId21" imgW="469696" imgH="380835" progId="Equation.DSMT4">
                    <p:embed/>
                    <p:pic>
                      <p:nvPicPr>
                        <p:cNvPr id="97292" name="Object 24">
                          <a:extLst>
                            <a:ext uri="{FF2B5EF4-FFF2-40B4-BE49-F238E27FC236}">
                              <a16:creationId xmlns:a16="http://schemas.microsoft.com/office/drawing/2014/main" id="{0C058F9E-A5A6-4680-AE76-51D58BD6C0D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00" y="3453"/>
                          <a:ext cx="29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3" name="Object 25">
              <a:extLst>
                <a:ext uri="{FF2B5EF4-FFF2-40B4-BE49-F238E27FC236}">
                  <a16:creationId xmlns:a16="http://schemas.microsoft.com/office/drawing/2014/main" id="{0F336137-52B7-4650-A213-A7292F636B96}"/>
                </a:ext>
              </a:extLst>
            </p:cNvPr>
            <p:cNvGraphicFramePr>
              <a:graphicFrameLocks noChangeAspect="1"/>
            </p:cNvGraphicFramePr>
            <p:nvPr/>
          </p:nvGraphicFramePr>
          <p:xfrm>
            <a:off x="3393" y="3467"/>
            <a:ext cx="312" cy="248"/>
          </p:xfrm>
          <a:graphic>
            <a:graphicData uri="http://schemas.openxmlformats.org/presentationml/2006/ole">
              <mc:AlternateContent xmlns:mc="http://schemas.openxmlformats.org/markup-compatibility/2006">
                <mc:Choice xmlns:v="urn:schemas-microsoft-com:vml" Requires="v">
                  <p:oleObj spid="_x0000_s86329" name="Equation" r:id="rId23" imgW="495085" imgH="393529" progId="Equation.DSMT4">
                    <p:embed/>
                  </p:oleObj>
                </mc:Choice>
                <mc:Fallback>
                  <p:oleObj name="Equation" r:id="rId23" imgW="495085" imgH="393529" progId="Equation.DSMT4">
                    <p:embed/>
                    <p:pic>
                      <p:nvPicPr>
                        <p:cNvPr id="97293" name="Object 25">
                          <a:extLst>
                            <a:ext uri="{FF2B5EF4-FFF2-40B4-BE49-F238E27FC236}">
                              <a16:creationId xmlns:a16="http://schemas.microsoft.com/office/drawing/2014/main" id="{0F336137-52B7-4650-A213-A7292F636B9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93" y="3467"/>
                          <a:ext cx="3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64397159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60E91-501A-4408-B10D-540B8AD8A405}"/>
              </a:ext>
            </a:extLst>
          </p:cNvPr>
          <p:cNvSpPr>
            <a:spLocks noGrp="1"/>
          </p:cNvSpPr>
          <p:nvPr>
            <p:ph type="title"/>
          </p:nvPr>
        </p:nvSpPr>
        <p:spPr/>
        <p:txBody>
          <a:bodyPr/>
          <a:lstStyle/>
          <a:p>
            <a:r>
              <a:rPr lang="zh-CN" altLang="en-US" dirty="0"/>
              <a:t>反函数</a:t>
            </a:r>
          </a:p>
        </p:txBody>
      </p:sp>
      <p:sp>
        <p:nvSpPr>
          <p:cNvPr id="3" name="灯片编号占位符 2">
            <a:extLst>
              <a:ext uri="{FF2B5EF4-FFF2-40B4-BE49-F238E27FC236}">
                <a16:creationId xmlns:a16="http://schemas.microsoft.com/office/drawing/2014/main" id="{1ADCCBD1-227F-45CA-86A2-3168FE655AF9}"/>
              </a:ext>
            </a:extLst>
          </p:cNvPr>
          <p:cNvSpPr>
            <a:spLocks noGrp="1"/>
          </p:cNvSpPr>
          <p:nvPr>
            <p:ph type="sldNum" sz="quarter" idx="4"/>
          </p:nvPr>
        </p:nvSpPr>
        <p:spPr/>
        <p:txBody>
          <a:bodyPr/>
          <a:lstStyle/>
          <a:p>
            <a:fld id="{84DAB822-A63B-3445-9D7E-D07ED9067572}" type="slidenum">
              <a:rPr kumimoji="1" lang="zh-CN" altLang="en-US" smtClean="0">
                <a:solidFill>
                  <a:prstClr val="white"/>
                </a:solidFill>
              </a:rPr>
              <a:pPr/>
              <a:t>9</a:t>
            </a:fld>
            <a:endParaRPr kumimoji="1" lang="zh-CN" altLang="en-US" dirty="0">
              <a:solidFill>
                <a:prstClr val="white"/>
              </a:solidFill>
            </a:endParaRPr>
          </a:p>
        </p:txBody>
      </p:sp>
      <p:sp>
        <p:nvSpPr>
          <p:cNvPr id="5" name="Rectangle 7">
            <a:extLst>
              <a:ext uri="{FF2B5EF4-FFF2-40B4-BE49-F238E27FC236}">
                <a16:creationId xmlns:a16="http://schemas.microsoft.com/office/drawing/2014/main" id="{8C9BD353-39A5-41F8-8194-7E34DD29DB27}"/>
              </a:ext>
            </a:extLst>
          </p:cNvPr>
          <p:cNvSpPr>
            <a:spLocks noChangeArrowheads="1"/>
          </p:cNvSpPr>
          <p:nvPr/>
        </p:nvSpPr>
        <p:spPr bwMode="auto">
          <a:xfrm>
            <a:off x="228600" y="1219200"/>
            <a:ext cx="5105400" cy="461665"/>
          </a:xfrm>
          <a:prstGeom prst="rect">
            <a:avLst/>
          </a:prstGeom>
          <a:solidFill>
            <a:schemeClr val="bg1"/>
          </a:solidFill>
          <a:ln>
            <a:noFill/>
          </a:ln>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t>例</a:t>
            </a:r>
            <a:r>
              <a:rPr lang="en-US" altLang="zh-CN" sz="2400" b="1" dirty="0"/>
              <a:t>:</a:t>
            </a:r>
            <a:r>
              <a:rPr lang="zh-CN" altLang="en-US" sz="2400" dirty="0"/>
              <a:t>求</a:t>
            </a:r>
            <a:r>
              <a:rPr lang="en-US" altLang="zh-CN" sz="2400" b="1" i="1" dirty="0"/>
              <a:t>y</a:t>
            </a:r>
            <a:r>
              <a:rPr lang="en-US" altLang="zh-CN" sz="2400" b="1" dirty="0"/>
              <a:t>=3</a:t>
            </a:r>
            <a:r>
              <a:rPr lang="en-US" altLang="zh-CN" sz="2400" b="1" i="1" dirty="0"/>
              <a:t>x-</a:t>
            </a:r>
            <a:r>
              <a:rPr lang="en-US" altLang="zh-CN" sz="2400" b="1" dirty="0"/>
              <a:t>1</a:t>
            </a:r>
            <a:r>
              <a:rPr lang="zh-CN" altLang="en-US" sz="2400" dirty="0"/>
              <a:t>的反函数。</a:t>
            </a:r>
          </a:p>
        </p:txBody>
      </p:sp>
      <p:sp>
        <p:nvSpPr>
          <p:cNvPr id="6" name="Rectangle 8">
            <a:extLst>
              <a:ext uri="{FF2B5EF4-FFF2-40B4-BE49-F238E27FC236}">
                <a16:creationId xmlns:a16="http://schemas.microsoft.com/office/drawing/2014/main" id="{062BC808-2D8C-4567-A556-5392877241C7}"/>
              </a:ext>
            </a:extLst>
          </p:cNvPr>
          <p:cNvSpPr>
            <a:spLocks noChangeArrowheads="1"/>
          </p:cNvSpPr>
          <p:nvPr/>
        </p:nvSpPr>
        <p:spPr bwMode="auto">
          <a:xfrm>
            <a:off x="295275" y="1905000"/>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t>解：</a:t>
            </a:r>
          </a:p>
        </p:txBody>
      </p:sp>
      <p:sp>
        <p:nvSpPr>
          <p:cNvPr id="7" name="Rectangle 9">
            <a:extLst>
              <a:ext uri="{FF2B5EF4-FFF2-40B4-BE49-F238E27FC236}">
                <a16:creationId xmlns:a16="http://schemas.microsoft.com/office/drawing/2014/main" id="{C9F54924-B41C-444A-94ED-143D4E8EB0FA}"/>
              </a:ext>
            </a:extLst>
          </p:cNvPr>
          <p:cNvSpPr>
            <a:spLocks noChangeArrowheads="1"/>
          </p:cNvSpPr>
          <p:nvPr/>
        </p:nvSpPr>
        <p:spPr bwMode="auto">
          <a:xfrm>
            <a:off x="381000" y="2514600"/>
            <a:ext cx="14446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 </a:t>
            </a:r>
            <a:r>
              <a:rPr lang="en-US" altLang="zh-CN" sz="2400" b="1" i="1"/>
              <a:t>y</a:t>
            </a:r>
            <a:r>
              <a:rPr lang="en-US" altLang="zh-CN" sz="2400" b="1"/>
              <a:t>=3</a:t>
            </a:r>
            <a:r>
              <a:rPr lang="en-US" altLang="zh-CN" sz="2400" b="1" i="1"/>
              <a:t>x-</a:t>
            </a:r>
            <a:r>
              <a:rPr lang="en-US" altLang="zh-CN" sz="2400" b="1"/>
              <a:t>1</a:t>
            </a:r>
          </a:p>
        </p:txBody>
      </p:sp>
      <p:sp>
        <p:nvSpPr>
          <p:cNvPr id="8" name="Rectangle 10">
            <a:extLst>
              <a:ext uri="{FF2B5EF4-FFF2-40B4-BE49-F238E27FC236}">
                <a16:creationId xmlns:a16="http://schemas.microsoft.com/office/drawing/2014/main" id="{4657BA7C-2FC3-4D4B-A532-8322A2450308}"/>
              </a:ext>
            </a:extLst>
          </p:cNvPr>
          <p:cNvSpPr>
            <a:spLocks noChangeArrowheads="1"/>
          </p:cNvSpPr>
          <p:nvPr/>
        </p:nvSpPr>
        <p:spPr bwMode="auto">
          <a:xfrm>
            <a:off x="393700" y="3048000"/>
            <a:ext cx="5981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 </a:t>
            </a:r>
            <a:r>
              <a:rPr lang="en-US" altLang="zh-CN" sz="2400" b="1" i="1">
                <a:sym typeface="Math1" pitchFamily="2" charset="2"/>
              </a:rPr>
              <a:t>x</a:t>
            </a:r>
            <a:r>
              <a:rPr lang="zh-CN" altLang="en-US" sz="2400">
                <a:sym typeface="Math1" pitchFamily="2" charset="2"/>
              </a:rPr>
              <a:t>、</a:t>
            </a:r>
            <a:r>
              <a:rPr lang="en-US" altLang="zh-CN" sz="2400" b="1" i="1">
                <a:sym typeface="Math1" pitchFamily="2" charset="2"/>
              </a:rPr>
              <a:t>y</a:t>
            </a:r>
            <a:r>
              <a:rPr lang="zh-CN" altLang="en-US" sz="2400">
                <a:sym typeface="Math1" pitchFamily="2" charset="2"/>
              </a:rPr>
              <a:t>互换得</a:t>
            </a:r>
            <a:r>
              <a:rPr lang="en-US" altLang="zh-CN" sz="2400" b="1" i="1"/>
              <a:t>y</a:t>
            </a:r>
            <a:r>
              <a:rPr lang="en-US" altLang="zh-CN" sz="2400" b="1"/>
              <a:t>= </a:t>
            </a:r>
            <a:r>
              <a:rPr lang="en-US" altLang="zh-CN" sz="2400" b="1" i="1">
                <a:sym typeface="Math1" pitchFamily="2" charset="2"/>
              </a:rPr>
              <a:t>f </a:t>
            </a:r>
            <a:r>
              <a:rPr lang="en-US" altLang="zh-CN" sz="2400" baseline="30000">
                <a:sym typeface="Math1" pitchFamily="2" charset="2"/>
              </a:rPr>
              <a:t>-1</a:t>
            </a:r>
            <a:r>
              <a:rPr lang="en-US" altLang="zh-CN" sz="2400" b="1">
                <a:sym typeface="Math1" pitchFamily="2" charset="2"/>
              </a:rPr>
              <a:t>(</a:t>
            </a:r>
            <a:r>
              <a:rPr lang="en-US" altLang="zh-CN" sz="2400" b="1" i="1">
                <a:sym typeface="Math1" pitchFamily="2" charset="2"/>
              </a:rPr>
              <a:t>x</a:t>
            </a:r>
            <a:r>
              <a:rPr lang="en-US" altLang="zh-CN" sz="2400" b="1">
                <a:sym typeface="Math1" pitchFamily="2" charset="2"/>
              </a:rPr>
              <a:t>)</a:t>
            </a:r>
            <a:r>
              <a:rPr lang="en-US" altLang="zh-CN" sz="2400"/>
              <a:t> = </a:t>
            </a:r>
            <a:r>
              <a:rPr lang="en-US" altLang="zh-CN" sz="2400" b="1"/>
              <a:t>(</a:t>
            </a:r>
            <a:r>
              <a:rPr lang="en-US" altLang="zh-CN" sz="2400" b="1" i="1"/>
              <a:t>x+</a:t>
            </a:r>
            <a:r>
              <a:rPr lang="en-US" altLang="zh-CN" sz="2400" b="1"/>
              <a:t>1)/3</a:t>
            </a:r>
            <a:r>
              <a:rPr lang="zh-CN" altLang="en-US" sz="2400"/>
              <a:t>为反函数。</a:t>
            </a:r>
          </a:p>
        </p:txBody>
      </p:sp>
      <p:sp>
        <p:nvSpPr>
          <p:cNvPr id="9" name="Rectangle 11">
            <a:extLst>
              <a:ext uri="{FF2B5EF4-FFF2-40B4-BE49-F238E27FC236}">
                <a16:creationId xmlns:a16="http://schemas.microsoft.com/office/drawing/2014/main" id="{2566CE39-00BC-44BC-8695-D4FBA7A2291E}"/>
              </a:ext>
            </a:extLst>
          </p:cNvPr>
          <p:cNvSpPr>
            <a:spLocks noChangeArrowheads="1"/>
          </p:cNvSpPr>
          <p:nvPr/>
        </p:nvSpPr>
        <p:spPr bwMode="auto">
          <a:xfrm>
            <a:off x="3048000" y="2468563"/>
            <a:ext cx="24432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 </a:t>
            </a:r>
            <a:r>
              <a:rPr lang="en-US" altLang="zh-CN" sz="2400" b="1" i="1"/>
              <a:t>x</a:t>
            </a:r>
            <a:r>
              <a:rPr lang="en-US" altLang="zh-CN" sz="2400" b="1"/>
              <a:t>=(</a:t>
            </a:r>
            <a:r>
              <a:rPr lang="en-US" altLang="zh-CN" sz="2400" b="1" i="1"/>
              <a:t>y+</a:t>
            </a:r>
            <a:r>
              <a:rPr lang="en-US" altLang="zh-CN" sz="2400" b="1"/>
              <a:t>1)/3= </a:t>
            </a:r>
            <a:r>
              <a:rPr lang="en-US" altLang="zh-CN" sz="2400" b="1" i="1">
                <a:sym typeface="Math1" pitchFamily="2" charset="2"/>
              </a:rPr>
              <a:t>f </a:t>
            </a:r>
            <a:r>
              <a:rPr lang="en-US" altLang="zh-CN" sz="2400" baseline="30000">
                <a:sym typeface="Math1" pitchFamily="2" charset="2"/>
              </a:rPr>
              <a:t>-1</a:t>
            </a:r>
            <a:r>
              <a:rPr lang="en-US" altLang="zh-CN" sz="2400" b="1">
                <a:sym typeface="Math1" pitchFamily="2" charset="2"/>
              </a:rPr>
              <a:t>(</a:t>
            </a:r>
            <a:r>
              <a:rPr lang="en-US" altLang="zh-CN" sz="2400" b="1" i="1">
                <a:sym typeface="Math1" pitchFamily="2" charset="2"/>
              </a:rPr>
              <a:t>y</a:t>
            </a:r>
            <a:r>
              <a:rPr lang="en-US" altLang="zh-CN" sz="2400" b="1">
                <a:sym typeface="Math1" pitchFamily="2" charset="2"/>
              </a:rPr>
              <a:t>)</a:t>
            </a:r>
          </a:p>
        </p:txBody>
      </p:sp>
      <p:sp>
        <p:nvSpPr>
          <p:cNvPr id="10" name="AutoShape 12">
            <a:extLst>
              <a:ext uri="{FF2B5EF4-FFF2-40B4-BE49-F238E27FC236}">
                <a16:creationId xmlns:a16="http://schemas.microsoft.com/office/drawing/2014/main" id="{F895DF0D-B3F0-4FE2-A933-C3A56F39455E}"/>
              </a:ext>
            </a:extLst>
          </p:cNvPr>
          <p:cNvSpPr>
            <a:spLocks noChangeArrowheads="1"/>
          </p:cNvSpPr>
          <p:nvPr/>
        </p:nvSpPr>
        <p:spPr bwMode="auto">
          <a:xfrm>
            <a:off x="2362200" y="2667000"/>
            <a:ext cx="533400" cy="304800"/>
          </a:xfrm>
          <a:prstGeom prst="rightArrow">
            <a:avLst>
              <a:gd name="adj1" fmla="val 50000"/>
              <a:gd name="adj2" fmla="val 43750"/>
            </a:avLst>
          </a:prstGeom>
          <a:solidFill>
            <a:schemeClr val="accent1"/>
          </a:solidFill>
          <a:ln w="9525">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nvGrpSpPr>
          <p:cNvPr id="11" name="Group 33">
            <a:extLst>
              <a:ext uri="{FF2B5EF4-FFF2-40B4-BE49-F238E27FC236}">
                <a16:creationId xmlns:a16="http://schemas.microsoft.com/office/drawing/2014/main" id="{38E62FBF-6E3D-48FA-9A3C-7CD06040D850}"/>
              </a:ext>
            </a:extLst>
          </p:cNvPr>
          <p:cNvGrpSpPr>
            <a:grpSpLocks/>
          </p:cNvGrpSpPr>
          <p:nvPr/>
        </p:nvGrpSpPr>
        <p:grpSpPr bwMode="auto">
          <a:xfrm>
            <a:off x="5715000" y="3124200"/>
            <a:ext cx="3276600" cy="3505200"/>
            <a:chOff x="3696" y="1968"/>
            <a:chExt cx="2064" cy="2208"/>
          </a:xfrm>
        </p:grpSpPr>
        <p:sp>
          <p:nvSpPr>
            <p:cNvPr id="12" name="Line 13">
              <a:extLst>
                <a:ext uri="{FF2B5EF4-FFF2-40B4-BE49-F238E27FC236}">
                  <a16:creationId xmlns:a16="http://schemas.microsoft.com/office/drawing/2014/main" id="{C5749621-A8B6-4ACF-8C65-6FDE2816EFF4}"/>
                </a:ext>
              </a:extLst>
            </p:cNvPr>
            <p:cNvSpPr>
              <a:spLocks noChangeShapeType="1"/>
            </p:cNvSpPr>
            <p:nvPr/>
          </p:nvSpPr>
          <p:spPr bwMode="auto">
            <a:xfrm>
              <a:off x="3744" y="3312"/>
              <a:ext cx="19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13" name="Line 14">
              <a:extLst>
                <a:ext uri="{FF2B5EF4-FFF2-40B4-BE49-F238E27FC236}">
                  <a16:creationId xmlns:a16="http://schemas.microsoft.com/office/drawing/2014/main" id="{846CC5E7-97AB-4E33-AC5E-F286D182BD12}"/>
                </a:ext>
              </a:extLst>
            </p:cNvPr>
            <p:cNvSpPr>
              <a:spLocks noChangeShapeType="1"/>
            </p:cNvSpPr>
            <p:nvPr/>
          </p:nvSpPr>
          <p:spPr bwMode="auto">
            <a:xfrm flipH="1" flipV="1">
              <a:off x="4752" y="2448"/>
              <a:ext cx="0" cy="17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14" name="Line 15">
              <a:extLst>
                <a:ext uri="{FF2B5EF4-FFF2-40B4-BE49-F238E27FC236}">
                  <a16:creationId xmlns:a16="http://schemas.microsoft.com/office/drawing/2014/main" id="{7A334669-6594-4589-82E1-F62E5D646630}"/>
                </a:ext>
              </a:extLst>
            </p:cNvPr>
            <p:cNvSpPr>
              <a:spLocks noChangeShapeType="1"/>
            </p:cNvSpPr>
            <p:nvPr/>
          </p:nvSpPr>
          <p:spPr bwMode="auto">
            <a:xfrm>
              <a:off x="4704" y="297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5" name="Line 16">
              <a:extLst>
                <a:ext uri="{FF2B5EF4-FFF2-40B4-BE49-F238E27FC236}">
                  <a16:creationId xmlns:a16="http://schemas.microsoft.com/office/drawing/2014/main" id="{9CAA5BB3-BFB5-48D5-A6D3-3DA526E8C302}"/>
                </a:ext>
              </a:extLst>
            </p:cNvPr>
            <p:cNvSpPr>
              <a:spLocks noChangeShapeType="1"/>
            </p:cNvSpPr>
            <p:nvPr/>
          </p:nvSpPr>
          <p:spPr bwMode="auto">
            <a:xfrm>
              <a:off x="4704" y="26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6" name="Line 17">
              <a:extLst>
                <a:ext uri="{FF2B5EF4-FFF2-40B4-BE49-F238E27FC236}">
                  <a16:creationId xmlns:a16="http://schemas.microsoft.com/office/drawing/2014/main" id="{FE32BD81-B15D-4955-9577-AC2577FF2A96}"/>
                </a:ext>
              </a:extLst>
            </p:cNvPr>
            <p:cNvSpPr>
              <a:spLocks noChangeShapeType="1"/>
            </p:cNvSpPr>
            <p:nvPr/>
          </p:nvSpPr>
          <p:spPr bwMode="auto">
            <a:xfrm>
              <a:off x="4704" y="369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7" name="Line 18">
              <a:extLst>
                <a:ext uri="{FF2B5EF4-FFF2-40B4-BE49-F238E27FC236}">
                  <a16:creationId xmlns:a16="http://schemas.microsoft.com/office/drawing/2014/main" id="{DE734678-82E9-412E-BB25-DDCCF9F663E8}"/>
                </a:ext>
              </a:extLst>
            </p:cNvPr>
            <p:cNvSpPr>
              <a:spLocks noChangeShapeType="1"/>
            </p:cNvSpPr>
            <p:nvPr/>
          </p:nvSpPr>
          <p:spPr bwMode="auto">
            <a:xfrm>
              <a:off x="4704" y="331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8" name="Line 19">
              <a:extLst>
                <a:ext uri="{FF2B5EF4-FFF2-40B4-BE49-F238E27FC236}">
                  <a16:creationId xmlns:a16="http://schemas.microsoft.com/office/drawing/2014/main" id="{956D9BFB-9768-4D5F-884A-18D60C73F88F}"/>
                </a:ext>
              </a:extLst>
            </p:cNvPr>
            <p:cNvSpPr>
              <a:spLocks noChangeShapeType="1"/>
            </p:cNvSpPr>
            <p:nvPr/>
          </p:nvSpPr>
          <p:spPr bwMode="auto">
            <a:xfrm>
              <a:off x="4752" y="326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19" name="Line 20">
              <a:extLst>
                <a:ext uri="{FF2B5EF4-FFF2-40B4-BE49-F238E27FC236}">
                  <a16:creationId xmlns:a16="http://schemas.microsoft.com/office/drawing/2014/main" id="{E2254680-7FCF-41AE-BF53-C5C0DEF07E7F}"/>
                </a:ext>
              </a:extLst>
            </p:cNvPr>
            <p:cNvSpPr>
              <a:spLocks noChangeShapeType="1"/>
            </p:cNvSpPr>
            <p:nvPr/>
          </p:nvSpPr>
          <p:spPr bwMode="auto">
            <a:xfrm>
              <a:off x="5088"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0" name="Line 21">
              <a:extLst>
                <a:ext uri="{FF2B5EF4-FFF2-40B4-BE49-F238E27FC236}">
                  <a16:creationId xmlns:a16="http://schemas.microsoft.com/office/drawing/2014/main" id="{E9C12B2D-8724-450A-9D1C-0709F50B3E0C}"/>
                </a:ext>
              </a:extLst>
            </p:cNvPr>
            <p:cNvSpPr>
              <a:spLocks noChangeShapeType="1"/>
            </p:cNvSpPr>
            <p:nvPr/>
          </p:nvSpPr>
          <p:spPr bwMode="auto">
            <a:xfrm>
              <a:off x="5472" y="326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1" name="Line 22">
              <a:extLst>
                <a:ext uri="{FF2B5EF4-FFF2-40B4-BE49-F238E27FC236}">
                  <a16:creationId xmlns:a16="http://schemas.microsoft.com/office/drawing/2014/main" id="{4CBC2322-8B30-4403-8CF7-A6A64BD94C03}"/>
                </a:ext>
              </a:extLst>
            </p:cNvPr>
            <p:cNvSpPr>
              <a:spLocks noChangeShapeType="1"/>
            </p:cNvSpPr>
            <p:nvPr/>
          </p:nvSpPr>
          <p:spPr bwMode="auto">
            <a:xfrm flipV="1">
              <a:off x="4416" y="326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2" name="Line 23">
              <a:extLst>
                <a:ext uri="{FF2B5EF4-FFF2-40B4-BE49-F238E27FC236}">
                  <a16:creationId xmlns:a16="http://schemas.microsoft.com/office/drawing/2014/main" id="{02A81683-E565-448D-A751-568BA0CB95EC}"/>
                </a:ext>
              </a:extLst>
            </p:cNvPr>
            <p:cNvSpPr>
              <a:spLocks noChangeShapeType="1"/>
            </p:cNvSpPr>
            <p:nvPr/>
          </p:nvSpPr>
          <p:spPr bwMode="auto">
            <a:xfrm>
              <a:off x="4032" y="32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3" name="Line 24">
              <a:extLst>
                <a:ext uri="{FF2B5EF4-FFF2-40B4-BE49-F238E27FC236}">
                  <a16:creationId xmlns:a16="http://schemas.microsoft.com/office/drawing/2014/main" id="{BAF40ED9-1EF2-4EAC-802B-FFA338031EE2}"/>
                </a:ext>
              </a:extLst>
            </p:cNvPr>
            <p:cNvSpPr>
              <a:spLocks noChangeShapeType="1"/>
            </p:cNvSpPr>
            <p:nvPr/>
          </p:nvSpPr>
          <p:spPr bwMode="auto">
            <a:xfrm>
              <a:off x="4704" y="408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4" name="Line 25">
              <a:extLst>
                <a:ext uri="{FF2B5EF4-FFF2-40B4-BE49-F238E27FC236}">
                  <a16:creationId xmlns:a16="http://schemas.microsoft.com/office/drawing/2014/main" id="{DE47B9C0-A87B-431A-852D-505D3F33A0F5}"/>
                </a:ext>
              </a:extLst>
            </p:cNvPr>
            <p:cNvSpPr>
              <a:spLocks noChangeShapeType="1"/>
            </p:cNvSpPr>
            <p:nvPr/>
          </p:nvSpPr>
          <p:spPr bwMode="auto">
            <a:xfrm flipH="1">
              <a:off x="4560" y="1968"/>
              <a:ext cx="288" cy="2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5" name="Line 26">
              <a:extLst>
                <a:ext uri="{FF2B5EF4-FFF2-40B4-BE49-F238E27FC236}">
                  <a16:creationId xmlns:a16="http://schemas.microsoft.com/office/drawing/2014/main" id="{5AD610E3-B1C2-4489-B3EC-0B2501750EEF}"/>
                </a:ext>
              </a:extLst>
            </p:cNvPr>
            <p:cNvSpPr>
              <a:spLocks noChangeShapeType="1"/>
            </p:cNvSpPr>
            <p:nvPr/>
          </p:nvSpPr>
          <p:spPr bwMode="auto">
            <a:xfrm>
              <a:off x="3696" y="3120"/>
              <a:ext cx="206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6" name="Line 27">
              <a:extLst>
                <a:ext uri="{FF2B5EF4-FFF2-40B4-BE49-F238E27FC236}">
                  <a16:creationId xmlns:a16="http://schemas.microsoft.com/office/drawing/2014/main" id="{B9B0BF34-6968-4657-B4D2-5836E0F2C6E0}"/>
                </a:ext>
              </a:extLst>
            </p:cNvPr>
            <p:cNvSpPr>
              <a:spLocks noChangeShapeType="1"/>
            </p:cNvSpPr>
            <p:nvPr/>
          </p:nvSpPr>
          <p:spPr bwMode="auto">
            <a:xfrm flipV="1">
              <a:off x="4032" y="2592"/>
              <a:ext cx="1392" cy="1488"/>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Rectangle 28">
              <a:extLst>
                <a:ext uri="{FF2B5EF4-FFF2-40B4-BE49-F238E27FC236}">
                  <a16:creationId xmlns:a16="http://schemas.microsoft.com/office/drawing/2014/main" id="{624A84C2-B112-4F3F-A960-86A9E1512F55}"/>
                </a:ext>
              </a:extLst>
            </p:cNvPr>
            <p:cNvSpPr>
              <a:spLocks noChangeArrowheads="1"/>
            </p:cNvSpPr>
            <p:nvPr/>
          </p:nvSpPr>
          <p:spPr bwMode="auto">
            <a:xfrm>
              <a:off x="4872" y="3504"/>
              <a:ext cx="7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i="1"/>
                <a:t>y</a:t>
              </a:r>
              <a:r>
                <a:rPr lang="en-US" altLang="zh-CN" sz="1800" b="1"/>
                <a:t>=(</a:t>
              </a:r>
              <a:r>
                <a:rPr lang="en-US" altLang="zh-CN" sz="1800" b="1" i="1"/>
                <a:t>x+</a:t>
              </a:r>
              <a:r>
                <a:rPr lang="en-US" altLang="zh-CN" sz="1800" b="1"/>
                <a:t>1)/3</a:t>
              </a:r>
            </a:p>
          </p:txBody>
        </p:sp>
        <p:sp>
          <p:nvSpPr>
            <p:cNvPr id="28" name="Rectangle 29">
              <a:extLst>
                <a:ext uri="{FF2B5EF4-FFF2-40B4-BE49-F238E27FC236}">
                  <a16:creationId xmlns:a16="http://schemas.microsoft.com/office/drawing/2014/main" id="{FC8F8362-74E5-4CB0-A493-48B411289A01}"/>
                </a:ext>
              </a:extLst>
            </p:cNvPr>
            <p:cNvSpPr>
              <a:spLocks noChangeArrowheads="1"/>
            </p:cNvSpPr>
            <p:nvPr/>
          </p:nvSpPr>
          <p:spPr bwMode="auto">
            <a:xfrm>
              <a:off x="4128" y="2640"/>
              <a:ext cx="5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i="1"/>
                <a:t>y</a:t>
              </a:r>
              <a:r>
                <a:rPr lang="en-US" altLang="zh-CN" sz="1800" b="1"/>
                <a:t>=3</a:t>
              </a:r>
              <a:r>
                <a:rPr lang="en-US" altLang="zh-CN" sz="1800" b="1" i="1"/>
                <a:t>x-</a:t>
              </a:r>
              <a:r>
                <a:rPr lang="en-US" altLang="zh-CN" sz="1800" b="1"/>
                <a:t>1</a:t>
              </a:r>
            </a:p>
          </p:txBody>
        </p:sp>
      </p:grpSp>
    </p:spTree>
    <p:extLst>
      <p:ext uri="{BB962C8B-B14F-4D97-AF65-F5344CB8AC3E}">
        <p14:creationId xmlns:p14="http://schemas.microsoft.com/office/powerpoint/2010/main" val="22206546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2">
            <a:extLst>
              <a:ext uri="{FF2B5EF4-FFF2-40B4-BE49-F238E27FC236}">
                <a16:creationId xmlns:a16="http://schemas.microsoft.com/office/drawing/2014/main" id="{CF721E42-2FF3-43CA-951B-DB142272EC52}"/>
              </a:ext>
            </a:extLst>
          </p:cNvPr>
          <p:cNvGrpSpPr>
            <a:grpSpLocks/>
          </p:cNvGrpSpPr>
          <p:nvPr/>
        </p:nvGrpSpPr>
        <p:grpSpPr bwMode="auto">
          <a:xfrm>
            <a:off x="4500563" y="1773238"/>
            <a:ext cx="3744912" cy="2597150"/>
            <a:chOff x="2971" y="391"/>
            <a:chExt cx="2359" cy="1636"/>
          </a:xfrm>
        </p:grpSpPr>
        <p:sp>
          <p:nvSpPr>
            <p:cNvPr id="98331" name="Freeform 3">
              <a:extLst>
                <a:ext uri="{FF2B5EF4-FFF2-40B4-BE49-F238E27FC236}">
                  <a16:creationId xmlns:a16="http://schemas.microsoft.com/office/drawing/2014/main" id="{06417371-57F6-4D6A-A56E-2EFDE5D523ED}"/>
                </a:ext>
              </a:extLst>
            </p:cNvPr>
            <p:cNvSpPr>
              <a:spLocks/>
            </p:cNvSpPr>
            <p:nvPr/>
          </p:nvSpPr>
          <p:spPr bwMode="auto">
            <a:xfrm>
              <a:off x="3239" y="391"/>
              <a:ext cx="5" cy="1636"/>
            </a:xfrm>
            <a:custGeom>
              <a:avLst/>
              <a:gdLst>
                <a:gd name="T0" fmla="*/ 5 w 5"/>
                <a:gd name="T1" fmla="*/ 1636 h 1636"/>
                <a:gd name="T2" fmla="*/ 0 w 5"/>
                <a:gd name="T3" fmla="*/ 0 h 1636"/>
                <a:gd name="T4" fmla="*/ 0 60000 65536"/>
                <a:gd name="T5" fmla="*/ 0 60000 65536"/>
              </a:gdLst>
              <a:ahLst/>
              <a:cxnLst>
                <a:cxn ang="T4">
                  <a:pos x="T0" y="T1"/>
                </a:cxn>
                <a:cxn ang="T5">
                  <a:pos x="T2" y="T3"/>
                </a:cxn>
              </a:cxnLst>
              <a:rect l="0" t="0" r="r" b="b"/>
              <a:pathLst>
                <a:path w="5" h="1636">
                  <a:moveTo>
                    <a:pt x="5" y="1636"/>
                  </a:moveTo>
                  <a:lnTo>
                    <a:pt x="0" y="0"/>
                  </a:lnTo>
                </a:path>
              </a:pathLst>
            </a:custGeom>
            <a:noFill/>
            <a:ln w="15875">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2" name="Freeform 4">
              <a:extLst>
                <a:ext uri="{FF2B5EF4-FFF2-40B4-BE49-F238E27FC236}">
                  <a16:creationId xmlns:a16="http://schemas.microsoft.com/office/drawing/2014/main" id="{584CD6C8-5BCA-409C-8F0A-750B6D2325CC}"/>
                </a:ext>
              </a:extLst>
            </p:cNvPr>
            <p:cNvSpPr>
              <a:spLocks/>
            </p:cNvSpPr>
            <p:nvPr/>
          </p:nvSpPr>
          <p:spPr bwMode="auto">
            <a:xfrm>
              <a:off x="3179" y="455"/>
              <a:ext cx="1721" cy="1055"/>
            </a:xfrm>
            <a:custGeom>
              <a:avLst/>
              <a:gdLst>
                <a:gd name="T0" fmla="*/ 0 w 1721"/>
                <a:gd name="T1" fmla="*/ 1055 h 1055"/>
                <a:gd name="T2" fmla="*/ 867 w 1721"/>
                <a:gd name="T3" fmla="*/ 755 h 1055"/>
                <a:gd name="T4" fmla="*/ 1721 w 1721"/>
                <a:gd name="T5" fmla="*/ 0 h 1055"/>
                <a:gd name="T6" fmla="*/ 0 60000 65536"/>
                <a:gd name="T7" fmla="*/ 0 60000 65536"/>
                <a:gd name="T8" fmla="*/ 0 60000 65536"/>
              </a:gdLst>
              <a:ahLst/>
              <a:cxnLst>
                <a:cxn ang="T6">
                  <a:pos x="T0" y="T1"/>
                </a:cxn>
                <a:cxn ang="T7">
                  <a:pos x="T2" y="T3"/>
                </a:cxn>
                <a:cxn ang="T8">
                  <a:pos x="T4" y="T5"/>
                </a:cxn>
              </a:cxnLst>
              <a:rect l="0" t="0" r="r" b="b"/>
              <a:pathLst>
                <a:path w="1721" h="1055">
                  <a:moveTo>
                    <a:pt x="0" y="1055"/>
                  </a:moveTo>
                  <a:cubicBezTo>
                    <a:pt x="298" y="1005"/>
                    <a:pt x="580" y="931"/>
                    <a:pt x="867" y="755"/>
                  </a:cubicBezTo>
                  <a:cubicBezTo>
                    <a:pt x="1154" y="579"/>
                    <a:pt x="1543" y="157"/>
                    <a:pt x="1721" y="0"/>
                  </a:cubicBezTo>
                </a:path>
              </a:pathLst>
            </a:cu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8333" name="Object 5">
              <a:extLst>
                <a:ext uri="{FF2B5EF4-FFF2-40B4-BE49-F238E27FC236}">
                  <a16:creationId xmlns:a16="http://schemas.microsoft.com/office/drawing/2014/main" id="{4C4474B5-BE8A-4D30-B657-0CA51DC2D323}"/>
                </a:ext>
              </a:extLst>
            </p:cNvPr>
            <p:cNvGraphicFramePr>
              <a:graphicFrameLocks noChangeAspect="1"/>
            </p:cNvGraphicFramePr>
            <p:nvPr/>
          </p:nvGraphicFramePr>
          <p:xfrm>
            <a:off x="4332" y="1801"/>
            <a:ext cx="544" cy="205"/>
          </p:xfrm>
          <a:graphic>
            <a:graphicData uri="http://schemas.openxmlformats.org/presentationml/2006/ole">
              <mc:AlternateContent xmlns:mc="http://schemas.openxmlformats.org/markup-compatibility/2006">
                <mc:Choice xmlns:v="urn:schemas-microsoft-com:vml" Requires="v">
                  <p:oleObj spid="_x0000_s87667" name="Equation" r:id="rId3" imgW="1143000" imgH="431800" progId="Equation.DSMT4">
                    <p:embed/>
                  </p:oleObj>
                </mc:Choice>
                <mc:Fallback>
                  <p:oleObj name="Equation" r:id="rId3" imgW="1143000" imgH="431800" progId="Equation.DSMT4">
                    <p:embed/>
                    <p:pic>
                      <p:nvPicPr>
                        <p:cNvPr id="98333" name="Object 5">
                          <a:extLst>
                            <a:ext uri="{FF2B5EF4-FFF2-40B4-BE49-F238E27FC236}">
                              <a16:creationId xmlns:a16="http://schemas.microsoft.com/office/drawing/2014/main" id="{4C4474B5-BE8A-4D30-B657-0CA51DC2D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801"/>
                          <a:ext cx="544"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34" name="Object 6">
              <a:extLst>
                <a:ext uri="{FF2B5EF4-FFF2-40B4-BE49-F238E27FC236}">
                  <a16:creationId xmlns:a16="http://schemas.microsoft.com/office/drawing/2014/main" id="{EDA54A38-F8EB-4816-B367-36F4E92C71F4}"/>
                </a:ext>
              </a:extLst>
            </p:cNvPr>
            <p:cNvGraphicFramePr>
              <a:graphicFrameLocks noChangeAspect="1"/>
            </p:cNvGraphicFramePr>
            <p:nvPr/>
          </p:nvGraphicFramePr>
          <p:xfrm>
            <a:off x="5202" y="1855"/>
            <a:ext cx="115" cy="109"/>
          </p:xfrm>
          <a:graphic>
            <a:graphicData uri="http://schemas.openxmlformats.org/presentationml/2006/ole">
              <mc:AlternateContent xmlns:mc="http://schemas.openxmlformats.org/markup-compatibility/2006">
                <mc:Choice xmlns:v="urn:schemas-microsoft-com:vml" Requires="v">
                  <p:oleObj spid="_x0000_s87668" name="Equation" r:id="rId5" imgW="253890" imgH="241195" progId="Equation.DSMT4">
                    <p:embed/>
                  </p:oleObj>
                </mc:Choice>
                <mc:Fallback>
                  <p:oleObj name="Equation" r:id="rId5" imgW="253890" imgH="241195" progId="Equation.DSMT4">
                    <p:embed/>
                    <p:pic>
                      <p:nvPicPr>
                        <p:cNvPr id="98334" name="Object 6">
                          <a:extLst>
                            <a:ext uri="{FF2B5EF4-FFF2-40B4-BE49-F238E27FC236}">
                              <a16:creationId xmlns:a16="http://schemas.microsoft.com/office/drawing/2014/main" id="{EDA54A38-F8EB-4816-B367-36F4E92C71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2" y="1855"/>
                          <a:ext cx="115" cy="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35" name="Object 7">
              <a:extLst>
                <a:ext uri="{FF2B5EF4-FFF2-40B4-BE49-F238E27FC236}">
                  <a16:creationId xmlns:a16="http://schemas.microsoft.com/office/drawing/2014/main" id="{C44EFD32-80CA-4D9B-88C6-D49C9BFF5CF6}"/>
                </a:ext>
              </a:extLst>
            </p:cNvPr>
            <p:cNvGraphicFramePr>
              <a:graphicFrameLocks noChangeAspect="1"/>
            </p:cNvGraphicFramePr>
            <p:nvPr/>
          </p:nvGraphicFramePr>
          <p:xfrm>
            <a:off x="3066" y="395"/>
            <a:ext cx="124" cy="155"/>
          </p:xfrm>
          <a:graphic>
            <a:graphicData uri="http://schemas.openxmlformats.org/presentationml/2006/ole">
              <mc:AlternateContent xmlns:mc="http://schemas.openxmlformats.org/markup-compatibility/2006">
                <mc:Choice xmlns:v="urn:schemas-microsoft-com:vml" Requires="v">
                  <p:oleObj spid="_x0000_s87669" name="Equation" r:id="rId7" imgW="253780" imgH="317225" progId="Equation.DSMT4">
                    <p:embed/>
                  </p:oleObj>
                </mc:Choice>
                <mc:Fallback>
                  <p:oleObj name="Equation" r:id="rId7" imgW="253780" imgH="317225" progId="Equation.DSMT4">
                    <p:embed/>
                    <p:pic>
                      <p:nvPicPr>
                        <p:cNvPr id="98335" name="Object 7">
                          <a:extLst>
                            <a:ext uri="{FF2B5EF4-FFF2-40B4-BE49-F238E27FC236}">
                              <a16:creationId xmlns:a16="http://schemas.microsoft.com/office/drawing/2014/main" id="{C44EFD32-80CA-4D9B-88C6-D49C9BFF5C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6" y="395"/>
                          <a:ext cx="124"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36" name="Object 8">
              <a:extLst>
                <a:ext uri="{FF2B5EF4-FFF2-40B4-BE49-F238E27FC236}">
                  <a16:creationId xmlns:a16="http://schemas.microsoft.com/office/drawing/2014/main" id="{12A3C82B-75F5-450A-913F-A07AFA9042C7}"/>
                </a:ext>
              </a:extLst>
            </p:cNvPr>
            <p:cNvGraphicFramePr>
              <a:graphicFrameLocks noChangeAspect="1"/>
            </p:cNvGraphicFramePr>
            <p:nvPr/>
          </p:nvGraphicFramePr>
          <p:xfrm>
            <a:off x="3032" y="1836"/>
            <a:ext cx="166" cy="181"/>
          </p:xfrm>
          <a:graphic>
            <a:graphicData uri="http://schemas.openxmlformats.org/presentationml/2006/ole">
              <mc:AlternateContent xmlns:mc="http://schemas.openxmlformats.org/markup-compatibility/2006">
                <mc:Choice xmlns:v="urn:schemas-microsoft-com:vml" Requires="v">
                  <p:oleObj spid="_x0000_s87670" name="Equation" r:id="rId9" imgW="291847" imgH="317225" progId="Equation.DSMT4">
                    <p:embed/>
                  </p:oleObj>
                </mc:Choice>
                <mc:Fallback>
                  <p:oleObj name="Equation" r:id="rId9" imgW="291847" imgH="317225" progId="Equation.DSMT4">
                    <p:embed/>
                    <p:pic>
                      <p:nvPicPr>
                        <p:cNvPr id="98336" name="Object 8">
                          <a:extLst>
                            <a:ext uri="{FF2B5EF4-FFF2-40B4-BE49-F238E27FC236}">
                              <a16:creationId xmlns:a16="http://schemas.microsoft.com/office/drawing/2014/main" id="{12A3C82B-75F5-450A-913F-A07AFA9042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2" y="1836"/>
                          <a:ext cx="166"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37" name="Freeform 9">
              <a:extLst>
                <a:ext uri="{FF2B5EF4-FFF2-40B4-BE49-F238E27FC236}">
                  <a16:creationId xmlns:a16="http://schemas.microsoft.com/office/drawing/2014/main" id="{BEFCAFAA-1654-474A-9966-6B805CAEC2F0}"/>
                </a:ext>
              </a:extLst>
            </p:cNvPr>
            <p:cNvSpPr>
              <a:spLocks/>
            </p:cNvSpPr>
            <p:nvPr/>
          </p:nvSpPr>
          <p:spPr bwMode="auto">
            <a:xfrm>
              <a:off x="3364" y="796"/>
              <a:ext cx="1448" cy="793"/>
            </a:xfrm>
            <a:custGeom>
              <a:avLst/>
              <a:gdLst>
                <a:gd name="T0" fmla="*/ 0 w 1448"/>
                <a:gd name="T1" fmla="*/ 793 h 793"/>
                <a:gd name="T2" fmla="*/ 1448 w 1448"/>
                <a:gd name="T3" fmla="*/ 0 h 793"/>
                <a:gd name="T4" fmla="*/ 0 60000 65536"/>
                <a:gd name="T5" fmla="*/ 0 60000 65536"/>
              </a:gdLst>
              <a:ahLst/>
              <a:cxnLst>
                <a:cxn ang="T4">
                  <a:pos x="T0" y="T1"/>
                </a:cxn>
                <a:cxn ang="T5">
                  <a:pos x="T2" y="T3"/>
                </a:cxn>
              </a:cxnLst>
              <a:rect l="0" t="0" r="r" b="b"/>
              <a:pathLst>
                <a:path w="1448" h="793">
                  <a:moveTo>
                    <a:pt x="0" y="793"/>
                  </a:moveTo>
                  <a:lnTo>
                    <a:pt x="1448" y="0"/>
                  </a:lnTo>
                </a:path>
              </a:pathLst>
            </a:custGeom>
            <a:noFill/>
            <a:ln w="127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38" name="Line 10">
              <a:extLst>
                <a:ext uri="{FF2B5EF4-FFF2-40B4-BE49-F238E27FC236}">
                  <a16:creationId xmlns:a16="http://schemas.microsoft.com/office/drawing/2014/main" id="{244837DC-44E2-49B3-B09E-EA4B00027C42}"/>
                </a:ext>
              </a:extLst>
            </p:cNvPr>
            <p:cNvSpPr>
              <a:spLocks noChangeShapeType="1"/>
            </p:cNvSpPr>
            <p:nvPr/>
          </p:nvSpPr>
          <p:spPr bwMode="auto">
            <a:xfrm>
              <a:off x="3969" y="1257"/>
              <a:ext cx="0" cy="5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39" name="Freeform 11">
              <a:extLst>
                <a:ext uri="{FF2B5EF4-FFF2-40B4-BE49-F238E27FC236}">
                  <a16:creationId xmlns:a16="http://schemas.microsoft.com/office/drawing/2014/main" id="{75E53614-4994-4A06-AB15-FA8AF68DB528}"/>
                </a:ext>
              </a:extLst>
            </p:cNvPr>
            <p:cNvSpPr>
              <a:spLocks/>
            </p:cNvSpPr>
            <p:nvPr/>
          </p:nvSpPr>
          <p:spPr bwMode="auto">
            <a:xfrm>
              <a:off x="3969" y="1255"/>
              <a:ext cx="611" cy="2"/>
            </a:xfrm>
            <a:custGeom>
              <a:avLst/>
              <a:gdLst>
                <a:gd name="T0" fmla="*/ 0 w 611"/>
                <a:gd name="T1" fmla="*/ 2 h 2"/>
                <a:gd name="T2" fmla="*/ 611 w 611"/>
                <a:gd name="T3" fmla="*/ 0 h 2"/>
                <a:gd name="T4" fmla="*/ 0 60000 65536"/>
                <a:gd name="T5" fmla="*/ 0 60000 65536"/>
              </a:gdLst>
              <a:ahLst/>
              <a:cxnLst>
                <a:cxn ang="T4">
                  <a:pos x="T0" y="T1"/>
                </a:cxn>
                <a:cxn ang="T5">
                  <a:pos x="T2" y="T3"/>
                </a:cxn>
              </a:cxnLst>
              <a:rect l="0" t="0" r="r" b="b"/>
              <a:pathLst>
                <a:path w="611" h="2">
                  <a:moveTo>
                    <a:pt x="0" y="2"/>
                  </a:moveTo>
                  <a:lnTo>
                    <a:pt x="611" y="0"/>
                  </a:lnTo>
                </a:path>
              </a:pathLst>
            </a:custGeom>
            <a:noFill/>
            <a:ln w="1270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0" name="Line 12">
              <a:extLst>
                <a:ext uri="{FF2B5EF4-FFF2-40B4-BE49-F238E27FC236}">
                  <a16:creationId xmlns:a16="http://schemas.microsoft.com/office/drawing/2014/main" id="{625D033D-6A7D-4816-8E54-BBD979D39160}"/>
                </a:ext>
              </a:extLst>
            </p:cNvPr>
            <p:cNvSpPr>
              <a:spLocks noChangeShapeType="1"/>
            </p:cNvSpPr>
            <p:nvPr/>
          </p:nvSpPr>
          <p:spPr bwMode="auto">
            <a:xfrm>
              <a:off x="4580" y="758"/>
              <a:ext cx="0" cy="499"/>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1" name="Line 13">
              <a:extLst>
                <a:ext uri="{FF2B5EF4-FFF2-40B4-BE49-F238E27FC236}">
                  <a16:creationId xmlns:a16="http://schemas.microsoft.com/office/drawing/2014/main" id="{0E68E5E8-A936-4CE7-9C77-B09E9DF1FD80}"/>
                </a:ext>
              </a:extLst>
            </p:cNvPr>
            <p:cNvSpPr>
              <a:spLocks noChangeShapeType="1"/>
            </p:cNvSpPr>
            <p:nvPr/>
          </p:nvSpPr>
          <p:spPr bwMode="auto">
            <a:xfrm>
              <a:off x="4572" y="926"/>
              <a:ext cx="27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2" name="Line 14">
              <a:extLst>
                <a:ext uri="{FF2B5EF4-FFF2-40B4-BE49-F238E27FC236}">
                  <a16:creationId xmlns:a16="http://schemas.microsoft.com/office/drawing/2014/main" id="{ED0CDBCA-497A-4F28-B3F8-252BDBEEA367}"/>
                </a:ext>
              </a:extLst>
            </p:cNvPr>
            <p:cNvSpPr>
              <a:spLocks noChangeShapeType="1"/>
            </p:cNvSpPr>
            <p:nvPr/>
          </p:nvSpPr>
          <p:spPr bwMode="auto">
            <a:xfrm>
              <a:off x="4583" y="1257"/>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3" name="Line 15">
              <a:extLst>
                <a:ext uri="{FF2B5EF4-FFF2-40B4-BE49-F238E27FC236}">
                  <a16:creationId xmlns:a16="http://schemas.microsoft.com/office/drawing/2014/main" id="{B06F6901-2FC0-42C6-B4B8-AB59C35EC59E}"/>
                </a:ext>
              </a:extLst>
            </p:cNvPr>
            <p:cNvSpPr>
              <a:spLocks noChangeShapeType="1"/>
            </p:cNvSpPr>
            <p:nvPr/>
          </p:nvSpPr>
          <p:spPr bwMode="auto">
            <a:xfrm>
              <a:off x="4580" y="766"/>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4" name="Line 16">
              <a:extLst>
                <a:ext uri="{FF2B5EF4-FFF2-40B4-BE49-F238E27FC236}">
                  <a16:creationId xmlns:a16="http://schemas.microsoft.com/office/drawing/2014/main" id="{BC071FD8-01CA-4CE9-BB69-FC0608096D55}"/>
                </a:ext>
              </a:extLst>
            </p:cNvPr>
            <p:cNvSpPr>
              <a:spLocks noChangeShapeType="1"/>
            </p:cNvSpPr>
            <p:nvPr/>
          </p:nvSpPr>
          <p:spPr bwMode="auto">
            <a:xfrm>
              <a:off x="5013" y="758"/>
              <a:ext cx="0" cy="499"/>
            </a:xfrm>
            <a:prstGeom prst="line">
              <a:avLst/>
            </a:prstGeom>
            <a:noFill/>
            <a:ln w="9525">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5" name="Line 17">
              <a:extLst>
                <a:ext uri="{FF2B5EF4-FFF2-40B4-BE49-F238E27FC236}">
                  <a16:creationId xmlns:a16="http://schemas.microsoft.com/office/drawing/2014/main" id="{18004677-D5EA-4497-B0B4-5B04D2F55779}"/>
                </a:ext>
              </a:extLst>
            </p:cNvPr>
            <p:cNvSpPr>
              <a:spLocks noChangeShapeType="1"/>
            </p:cNvSpPr>
            <p:nvPr/>
          </p:nvSpPr>
          <p:spPr bwMode="auto">
            <a:xfrm>
              <a:off x="4740" y="932"/>
              <a:ext cx="0" cy="317"/>
            </a:xfrm>
            <a:prstGeom prst="line">
              <a:avLst/>
            </a:prstGeom>
            <a:noFill/>
            <a:ln w="9525">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6" name="Line 18">
              <a:extLst>
                <a:ext uri="{FF2B5EF4-FFF2-40B4-BE49-F238E27FC236}">
                  <a16:creationId xmlns:a16="http://schemas.microsoft.com/office/drawing/2014/main" id="{7830FC13-F690-4891-8ED9-9938E4952D8E}"/>
                </a:ext>
              </a:extLst>
            </p:cNvPr>
            <p:cNvSpPr>
              <a:spLocks noChangeShapeType="1"/>
            </p:cNvSpPr>
            <p:nvPr/>
          </p:nvSpPr>
          <p:spPr bwMode="auto">
            <a:xfrm>
              <a:off x="4583" y="1257"/>
              <a:ext cx="0" cy="5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47" name="Line 19">
              <a:extLst>
                <a:ext uri="{FF2B5EF4-FFF2-40B4-BE49-F238E27FC236}">
                  <a16:creationId xmlns:a16="http://schemas.microsoft.com/office/drawing/2014/main" id="{419DFD7F-BE8C-47B7-8238-9337289D3792}"/>
                </a:ext>
              </a:extLst>
            </p:cNvPr>
            <p:cNvSpPr>
              <a:spLocks noChangeShapeType="1"/>
            </p:cNvSpPr>
            <p:nvPr/>
          </p:nvSpPr>
          <p:spPr bwMode="auto">
            <a:xfrm>
              <a:off x="2971" y="1801"/>
              <a:ext cx="2359"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98348" name="Object 20">
              <a:extLst>
                <a:ext uri="{FF2B5EF4-FFF2-40B4-BE49-F238E27FC236}">
                  <a16:creationId xmlns:a16="http://schemas.microsoft.com/office/drawing/2014/main" id="{1A506196-35F1-437F-BBB5-766A9BB237F3}"/>
                </a:ext>
              </a:extLst>
            </p:cNvPr>
            <p:cNvGraphicFramePr>
              <a:graphicFrameLocks noChangeAspect="1"/>
            </p:cNvGraphicFramePr>
            <p:nvPr/>
          </p:nvGraphicFramePr>
          <p:xfrm>
            <a:off x="3754" y="801"/>
            <a:ext cx="624" cy="184"/>
          </p:xfrm>
          <a:graphic>
            <a:graphicData uri="http://schemas.openxmlformats.org/presentationml/2006/ole">
              <mc:AlternateContent xmlns:mc="http://schemas.openxmlformats.org/markup-compatibility/2006">
                <mc:Choice xmlns:v="urn:schemas-microsoft-com:vml" Requires="v">
                  <p:oleObj spid="_x0000_s87671" name="Equation" r:id="rId11" imgW="990170" imgH="291973" progId="Equation.DSMT4">
                    <p:embed/>
                  </p:oleObj>
                </mc:Choice>
                <mc:Fallback>
                  <p:oleObj name="Equation" r:id="rId11" imgW="990170" imgH="291973" progId="Equation.DSMT4">
                    <p:embed/>
                    <p:pic>
                      <p:nvPicPr>
                        <p:cNvPr id="98348" name="Object 20">
                          <a:extLst>
                            <a:ext uri="{FF2B5EF4-FFF2-40B4-BE49-F238E27FC236}">
                              <a16:creationId xmlns:a16="http://schemas.microsoft.com/office/drawing/2014/main" id="{1A506196-35F1-437F-BBB5-766A9BB237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4" y="801"/>
                          <a:ext cx="62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49" name="Object 21">
              <a:extLst>
                <a:ext uri="{FF2B5EF4-FFF2-40B4-BE49-F238E27FC236}">
                  <a16:creationId xmlns:a16="http://schemas.microsoft.com/office/drawing/2014/main" id="{E8E48A4D-541E-4E02-81DD-CA95E399AD26}"/>
                </a:ext>
              </a:extLst>
            </p:cNvPr>
            <p:cNvGraphicFramePr>
              <a:graphicFrameLocks noChangeAspect="1"/>
            </p:cNvGraphicFramePr>
            <p:nvPr/>
          </p:nvGraphicFramePr>
          <p:xfrm>
            <a:off x="5037" y="908"/>
            <a:ext cx="184" cy="168"/>
          </p:xfrm>
          <a:graphic>
            <a:graphicData uri="http://schemas.openxmlformats.org/presentationml/2006/ole">
              <mc:AlternateContent xmlns:mc="http://schemas.openxmlformats.org/markup-compatibility/2006">
                <mc:Choice xmlns:v="urn:schemas-microsoft-com:vml" Requires="v">
                  <p:oleObj spid="_x0000_s87672" name="Equation" r:id="rId13" imgW="291847" imgH="266469" progId="Equation.DSMT4">
                    <p:embed/>
                  </p:oleObj>
                </mc:Choice>
                <mc:Fallback>
                  <p:oleObj name="Equation" r:id="rId13" imgW="291847" imgH="266469" progId="Equation.DSMT4">
                    <p:embed/>
                    <p:pic>
                      <p:nvPicPr>
                        <p:cNvPr id="98349" name="Object 21">
                          <a:extLst>
                            <a:ext uri="{FF2B5EF4-FFF2-40B4-BE49-F238E27FC236}">
                              <a16:creationId xmlns:a16="http://schemas.microsoft.com/office/drawing/2014/main" id="{E8E48A4D-541E-4E02-81DD-CA95E399AD2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7" y="908"/>
                          <a:ext cx="184"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0" name="Object 22">
              <a:extLst>
                <a:ext uri="{FF2B5EF4-FFF2-40B4-BE49-F238E27FC236}">
                  <a16:creationId xmlns:a16="http://schemas.microsoft.com/office/drawing/2014/main" id="{ED739327-2C6B-4353-ACF8-89DBEF33DB56}"/>
                </a:ext>
              </a:extLst>
            </p:cNvPr>
            <p:cNvGraphicFramePr>
              <a:graphicFrameLocks noChangeAspect="1"/>
            </p:cNvGraphicFramePr>
            <p:nvPr/>
          </p:nvGraphicFramePr>
          <p:xfrm>
            <a:off x="4756" y="997"/>
            <a:ext cx="168" cy="168"/>
          </p:xfrm>
          <a:graphic>
            <a:graphicData uri="http://schemas.openxmlformats.org/presentationml/2006/ole">
              <mc:AlternateContent xmlns:mc="http://schemas.openxmlformats.org/markup-compatibility/2006">
                <mc:Choice xmlns:v="urn:schemas-microsoft-com:vml" Requires="v">
                  <p:oleObj spid="_x0000_s87673" name="Equation" r:id="rId15" imgW="266353" imgH="266353" progId="Equation.DSMT4">
                    <p:embed/>
                  </p:oleObj>
                </mc:Choice>
                <mc:Fallback>
                  <p:oleObj name="Equation" r:id="rId15" imgW="266353" imgH="266353" progId="Equation.DSMT4">
                    <p:embed/>
                    <p:pic>
                      <p:nvPicPr>
                        <p:cNvPr id="98350" name="Object 22">
                          <a:extLst>
                            <a:ext uri="{FF2B5EF4-FFF2-40B4-BE49-F238E27FC236}">
                              <a16:creationId xmlns:a16="http://schemas.microsoft.com/office/drawing/2014/main" id="{ED739327-2C6B-4353-ACF8-89DBEF33DB5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6" y="997"/>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1" name="Object 23">
              <a:extLst>
                <a:ext uri="{FF2B5EF4-FFF2-40B4-BE49-F238E27FC236}">
                  <a16:creationId xmlns:a16="http://schemas.microsoft.com/office/drawing/2014/main" id="{88BAF5E7-A45F-4988-A9BB-43526B3BC5A3}"/>
                </a:ext>
              </a:extLst>
            </p:cNvPr>
            <p:cNvGraphicFramePr>
              <a:graphicFrameLocks noChangeAspect="1"/>
            </p:cNvGraphicFramePr>
            <p:nvPr/>
          </p:nvGraphicFramePr>
          <p:xfrm>
            <a:off x="3884" y="1801"/>
            <a:ext cx="176" cy="205"/>
          </p:xfrm>
          <a:graphic>
            <a:graphicData uri="http://schemas.openxmlformats.org/presentationml/2006/ole">
              <mc:AlternateContent xmlns:mc="http://schemas.openxmlformats.org/markup-compatibility/2006">
                <mc:Choice xmlns:v="urn:schemas-microsoft-com:vml" Requires="v">
                  <p:oleObj spid="_x0000_s87674" name="Equation" r:id="rId17" imgW="368140" imgH="431613" progId="Equation.DSMT4">
                    <p:embed/>
                  </p:oleObj>
                </mc:Choice>
                <mc:Fallback>
                  <p:oleObj name="Equation" r:id="rId17" imgW="368140" imgH="431613" progId="Equation.DSMT4">
                    <p:embed/>
                    <p:pic>
                      <p:nvPicPr>
                        <p:cNvPr id="98351" name="Object 23">
                          <a:extLst>
                            <a:ext uri="{FF2B5EF4-FFF2-40B4-BE49-F238E27FC236}">
                              <a16:creationId xmlns:a16="http://schemas.microsoft.com/office/drawing/2014/main" id="{88BAF5E7-A45F-4988-A9BB-43526B3BC5A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4" y="1801"/>
                          <a:ext cx="176"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2" name="Object 24">
              <a:extLst>
                <a:ext uri="{FF2B5EF4-FFF2-40B4-BE49-F238E27FC236}">
                  <a16:creationId xmlns:a16="http://schemas.microsoft.com/office/drawing/2014/main" id="{614014F2-5E90-42B6-964D-7651E394032C}"/>
                </a:ext>
              </a:extLst>
            </p:cNvPr>
            <p:cNvGraphicFramePr>
              <a:graphicFrameLocks noChangeAspect="1"/>
            </p:cNvGraphicFramePr>
            <p:nvPr/>
          </p:nvGraphicFramePr>
          <p:xfrm>
            <a:off x="3860" y="1113"/>
            <a:ext cx="136" cy="136"/>
          </p:xfrm>
          <a:graphic>
            <a:graphicData uri="http://schemas.openxmlformats.org/presentationml/2006/ole">
              <mc:AlternateContent xmlns:mc="http://schemas.openxmlformats.org/markup-compatibility/2006">
                <mc:Choice xmlns:v="urn:schemas-microsoft-com:vml" Requires="v">
                  <p:oleObj spid="_x0000_s87675" name="Equation" r:id="rId19" imgW="215619" imgH="215619" progId="Equation.DSMT4">
                    <p:embed/>
                  </p:oleObj>
                </mc:Choice>
                <mc:Fallback>
                  <p:oleObj name="Equation" r:id="rId19" imgW="215619" imgH="215619" progId="Equation.DSMT4">
                    <p:embed/>
                    <p:pic>
                      <p:nvPicPr>
                        <p:cNvPr id="98352" name="Object 24">
                          <a:extLst>
                            <a:ext uri="{FF2B5EF4-FFF2-40B4-BE49-F238E27FC236}">
                              <a16:creationId xmlns:a16="http://schemas.microsoft.com/office/drawing/2014/main" id="{614014F2-5E90-42B6-964D-7651E394032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60" y="1113"/>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3" name="Object 25">
              <a:extLst>
                <a:ext uri="{FF2B5EF4-FFF2-40B4-BE49-F238E27FC236}">
                  <a16:creationId xmlns:a16="http://schemas.microsoft.com/office/drawing/2014/main" id="{C8DC51B7-885E-41B0-A873-BA3DD5517F21}"/>
                </a:ext>
              </a:extLst>
            </p:cNvPr>
            <p:cNvGraphicFramePr>
              <a:graphicFrameLocks noChangeAspect="1"/>
            </p:cNvGraphicFramePr>
            <p:nvPr/>
          </p:nvGraphicFramePr>
          <p:xfrm>
            <a:off x="4423" y="1273"/>
            <a:ext cx="136" cy="136"/>
          </p:xfrm>
          <a:graphic>
            <a:graphicData uri="http://schemas.openxmlformats.org/presentationml/2006/ole">
              <mc:AlternateContent xmlns:mc="http://schemas.openxmlformats.org/markup-compatibility/2006">
                <mc:Choice xmlns:v="urn:schemas-microsoft-com:vml" Requires="v">
                  <p:oleObj spid="_x0000_s87676" name="Equation" r:id="rId21" imgW="215619" imgH="215619" progId="Equation.DSMT4">
                    <p:embed/>
                  </p:oleObj>
                </mc:Choice>
                <mc:Fallback>
                  <p:oleObj name="Equation" r:id="rId21" imgW="215619" imgH="215619" progId="Equation.DSMT4">
                    <p:embed/>
                    <p:pic>
                      <p:nvPicPr>
                        <p:cNvPr id="98353" name="Object 25">
                          <a:extLst>
                            <a:ext uri="{FF2B5EF4-FFF2-40B4-BE49-F238E27FC236}">
                              <a16:creationId xmlns:a16="http://schemas.microsoft.com/office/drawing/2014/main" id="{C8DC51B7-885E-41B0-A873-BA3DD5517F2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23" y="1273"/>
                          <a:ext cx="13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4" name="Object 26">
              <a:extLst>
                <a:ext uri="{FF2B5EF4-FFF2-40B4-BE49-F238E27FC236}">
                  <a16:creationId xmlns:a16="http://schemas.microsoft.com/office/drawing/2014/main" id="{30D2D17A-7295-4FF9-86CD-3C52F12ED729}"/>
                </a:ext>
              </a:extLst>
            </p:cNvPr>
            <p:cNvGraphicFramePr>
              <a:graphicFrameLocks noChangeAspect="1"/>
            </p:cNvGraphicFramePr>
            <p:nvPr/>
          </p:nvGraphicFramePr>
          <p:xfrm>
            <a:off x="4439" y="630"/>
            <a:ext cx="136" cy="168"/>
          </p:xfrm>
          <a:graphic>
            <a:graphicData uri="http://schemas.openxmlformats.org/presentationml/2006/ole">
              <mc:AlternateContent xmlns:mc="http://schemas.openxmlformats.org/markup-compatibility/2006">
                <mc:Choice xmlns:v="urn:schemas-microsoft-com:vml" Requires="v">
                  <p:oleObj spid="_x0000_s87677" name="Equation" r:id="rId23" imgW="215619" imgH="266353" progId="Equation.DSMT4">
                    <p:embed/>
                  </p:oleObj>
                </mc:Choice>
                <mc:Fallback>
                  <p:oleObj name="Equation" r:id="rId23" imgW="215619" imgH="266353" progId="Equation.DSMT4">
                    <p:embed/>
                    <p:pic>
                      <p:nvPicPr>
                        <p:cNvPr id="98354" name="Object 26">
                          <a:extLst>
                            <a:ext uri="{FF2B5EF4-FFF2-40B4-BE49-F238E27FC236}">
                              <a16:creationId xmlns:a16="http://schemas.microsoft.com/office/drawing/2014/main" id="{30D2D17A-7295-4FF9-86CD-3C52F12ED72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39" y="630"/>
                          <a:ext cx="13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5" name="Object 27">
              <a:extLst>
                <a:ext uri="{FF2B5EF4-FFF2-40B4-BE49-F238E27FC236}">
                  <a16:creationId xmlns:a16="http://schemas.microsoft.com/office/drawing/2014/main" id="{FBF9A24C-22DF-4E8C-BC78-8CED07312F46}"/>
                </a:ext>
              </a:extLst>
            </p:cNvPr>
            <p:cNvGraphicFramePr>
              <a:graphicFrameLocks noChangeAspect="1"/>
            </p:cNvGraphicFramePr>
            <p:nvPr/>
          </p:nvGraphicFramePr>
          <p:xfrm>
            <a:off x="4423" y="969"/>
            <a:ext cx="168" cy="176"/>
          </p:xfrm>
          <a:graphic>
            <a:graphicData uri="http://schemas.openxmlformats.org/presentationml/2006/ole">
              <mc:AlternateContent xmlns:mc="http://schemas.openxmlformats.org/markup-compatibility/2006">
                <mc:Choice xmlns:v="urn:schemas-microsoft-com:vml" Requires="v">
                  <p:oleObj spid="_x0000_s87678" name="Equation" r:id="rId25" imgW="266584" imgH="279279" progId="Equation.DSMT4">
                    <p:embed/>
                  </p:oleObj>
                </mc:Choice>
                <mc:Fallback>
                  <p:oleObj name="Equation" r:id="rId25" imgW="266584" imgH="279279" progId="Equation.DSMT4">
                    <p:embed/>
                    <p:pic>
                      <p:nvPicPr>
                        <p:cNvPr id="98355" name="Object 27">
                          <a:extLst>
                            <a:ext uri="{FF2B5EF4-FFF2-40B4-BE49-F238E27FC236}">
                              <a16:creationId xmlns:a16="http://schemas.microsoft.com/office/drawing/2014/main" id="{FBF9A24C-22DF-4E8C-BC78-8CED07312F4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23" y="969"/>
                          <a:ext cx="1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6" name="Object 28">
              <a:extLst>
                <a:ext uri="{FF2B5EF4-FFF2-40B4-BE49-F238E27FC236}">
                  <a16:creationId xmlns:a16="http://schemas.microsoft.com/office/drawing/2014/main" id="{1A5336D2-4F13-4685-9E3D-DD59E585C69E}"/>
                </a:ext>
              </a:extLst>
            </p:cNvPr>
            <p:cNvGraphicFramePr>
              <a:graphicFrameLocks noChangeAspect="1"/>
            </p:cNvGraphicFramePr>
            <p:nvPr/>
          </p:nvGraphicFramePr>
          <p:xfrm>
            <a:off x="3932" y="1216"/>
            <a:ext cx="80" cy="88"/>
          </p:xfrm>
          <a:graphic>
            <a:graphicData uri="http://schemas.openxmlformats.org/presentationml/2006/ole">
              <mc:AlternateContent xmlns:mc="http://schemas.openxmlformats.org/markup-compatibility/2006">
                <mc:Choice xmlns:v="urn:schemas-microsoft-com:vml" Requires="v">
                  <p:oleObj spid="_x0000_s87679" name="Equation" r:id="rId27" imgW="126835" imgH="139518" progId="Equation.DSMT4">
                    <p:embed/>
                  </p:oleObj>
                </mc:Choice>
                <mc:Fallback>
                  <p:oleObj name="Equation" r:id="rId27" imgW="126835" imgH="139518" progId="Equation.DSMT4">
                    <p:embed/>
                    <p:pic>
                      <p:nvPicPr>
                        <p:cNvPr id="98356" name="Object 28">
                          <a:extLst>
                            <a:ext uri="{FF2B5EF4-FFF2-40B4-BE49-F238E27FC236}">
                              <a16:creationId xmlns:a16="http://schemas.microsoft.com/office/drawing/2014/main" id="{1A5336D2-4F13-4685-9E3D-DD59E585C69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32" y="1216"/>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7" name="Object 29">
              <a:extLst>
                <a:ext uri="{FF2B5EF4-FFF2-40B4-BE49-F238E27FC236}">
                  <a16:creationId xmlns:a16="http://schemas.microsoft.com/office/drawing/2014/main" id="{A7976E8A-DE23-48D4-91A7-338DE0C4F371}"/>
                </a:ext>
              </a:extLst>
            </p:cNvPr>
            <p:cNvGraphicFramePr>
              <a:graphicFrameLocks noChangeAspect="1"/>
            </p:cNvGraphicFramePr>
            <p:nvPr/>
          </p:nvGraphicFramePr>
          <p:xfrm>
            <a:off x="4540" y="889"/>
            <a:ext cx="80" cy="88"/>
          </p:xfrm>
          <a:graphic>
            <a:graphicData uri="http://schemas.openxmlformats.org/presentationml/2006/ole">
              <mc:AlternateContent xmlns:mc="http://schemas.openxmlformats.org/markup-compatibility/2006">
                <mc:Choice xmlns:v="urn:schemas-microsoft-com:vml" Requires="v">
                  <p:oleObj spid="_x0000_s87680" name="Equation" r:id="rId29" imgW="126835" imgH="139518" progId="Equation.DSMT4">
                    <p:embed/>
                  </p:oleObj>
                </mc:Choice>
                <mc:Fallback>
                  <p:oleObj name="Equation" r:id="rId29" imgW="126835" imgH="139518" progId="Equation.DSMT4">
                    <p:embed/>
                    <p:pic>
                      <p:nvPicPr>
                        <p:cNvPr id="98357" name="Object 29">
                          <a:extLst>
                            <a:ext uri="{FF2B5EF4-FFF2-40B4-BE49-F238E27FC236}">
                              <a16:creationId xmlns:a16="http://schemas.microsoft.com/office/drawing/2014/main" id="{A7976E8A-DE23-48D4-91A7-338DE0C4F37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40" y="889"/>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8" name="Object 30">
              <a:extLst>
                <a:ext uri="{FF2B5EF4-FFF2-40B4-BE49-F238E27FC236}">
                  <a16:creationId xmlns:a16="http://schemas.microsoft.com/office/drawing/2014/main" id="{A19D1E3B-7AD2-4134-976B-08C0C4B16D89}"/>
                </a:ext>
              </a:extLst>
            </p:cNvPr>
            <p:cNvGraphicFramePr>
              <a:graphicFrameLocks noChangeAspect="1"/>
            </p:cNvGraphicFramePr>
            <p:nvPr/>
          </p:nvGraphicFramePr>
          <p:xfrm>
            <a:off x="4538" y="732"/>
            <a:ext cx="80" cy="88"/>
          </p:xfrm>
          <a:graphic>
            <a:graphicData uri="http://schemas.openxmlformats.org/presentationml/2006/ole">
              <mc:AlternateContent xmlns:mc="http://schemas.openxmlformats.org/markup-compatibility/2006">
                <mc:Choice xmlns:v="urn:schemas-microsoft-com:vml" Requires="v">
                  <p:oleObj spid="_x0000_s87681" name="Equation" r:id="rId30" imgW="126835" imgH="139518" progId="Equation.DSMT4">
                    <p:embed/>
                  </p:oleObj>
                </mc:Choice>
                <mc:Fallback>
                  <p:oleObj name="Equation" r:id="rId30" imgW="126835" imgH="139518" progId="Equation.DSMT4">
                    <p:embed/>
                    <p:pic>
                      <p:nvPicPr>
                        <p:cNvPr id="98358" name="Object 30">
                          <a:extLst>
                            <a:ext uri="{FF2B5EF4-FFF2-40B4-BE49-F238E27FC236}">
                              <a16:creationId xmlns:a16="http://schemas.microsoft.com/office/drawing/2014/main" id="{A19D1E3B-7AD2-4134-976B-08C0C4B16D8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38" y="732"/>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9" name="Object 31">
              <a:extLst>
                <a:ext uri="{FF2B5EF4-FFF2-40B4-BE49-F238E27FC236}">
                  <a16:creationId xmlns:a16="http://schemas.microsoft.com/office/drawing/2014/main" id="{894C990E-D243-4903-800F-23F3C9AC06DB}"/>
                </a:ext>
              </a:extLst>
            </p:cNvPr>
            <p:cNvGraphicFramePr>
              <a:graphicFrameLocks noChangeAspect="1"/>
            </p:cNvGraphicFramePr>
            <p:nvPr/>
          </p:nvGraphicFramePr>
          <p:xfrm>
            <a:off x="4540" y="1216"/>
            <a:ext cx="80" cy="88"/>
          </p:xfrm>
          <a:graphic>
            <a:graphicData uri="http://schemas.openxmlformats.org/presentationml/2006/ole">
              <mc:AlternateContent xmlns:mc="http://schemas.openxmlformats.org/markup-compatibility/2006">
                <mc:Choice xmlns:v="urn:schemas-microsoft-com:vml" Requires="v">
                  <p:oleObj spid="_x0000_s87682" name="Equation" r:id="rId31" imgW="126835" imgH="139518" progId="Equation.DSMT4">
                    <p:embed/>
                  </p:oleObj>
                </mc:Choice>
                <mc:Fallback>
                  <p:oleObj name="Equation" r:id="rId31" imgW="126835" imgH="139518" progId="Equation.DSMT4">
                    <p:embed/>
                    <p:pic>
                      <p:nvPicPr>
                        <p:cNvPr id="98359" name="Object 31">
                          <a:extLst>
                            <a:ext uri="{FF2B5EF4-FFF2-40B4-BE49-F238E27FC236}">
                              <a16:creationId xmlns:a16="http://schemas.microsoft.com/office/drawing/2014/main" id="{894C990E-D243-4903-800F-23F3C9AC06D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40" y="1216"/>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8307" name="Object 32">
            <a:extLst>
              <a:ext uri="{FF2B5EF4-FFF2-40B4-BE49-F238E27FC236}">
                <a16:creationId xmlns:a16="http://schemas.microsoft.com/office/drawing/2014/main" id="{D5359D21-AF56-474E-97F9-F34D6C2CE9B2}"/>
              </a:ext>
            </a:extLst>
          </p:cNvPr>
          <p:cNvGraphicFramePr>
            <a:graphicFrameLocks noChangeAspect="1"/>
          </p:cNvGraphicFramePr>
          <p:nvPr/>
        </p:nvGraphicFramePr>
        <p:xfrm>
          <a:off x="1468438" y="2493963"/>
          <a:ext cx="1435100" cy="392112"/>
        </p:xfrm>
        <a:graphic>
          <a:graphicData uri="http://schemas.openxmlformats.org/presentationml/2006/ole">
            <mc:AlternateContent xmlns:mc="http://schemas.openxmlformats.org/markup-compatibility/2006">
              <mc:Choice xmlns:v="urn:schemas-microsoft-com:vml" Requires="v">
                <p:oleObj spid="_x0000_s87683" name="Equation" r:id="rId32" imgW="1435100" imgH="393700" progId="Equation.DSMT4">
                  <p:embed/>
                </p:oleObj>
              </mc:Choice>
              <mc:Fallback>
                <p:oleObj name="Equation" r:id="rId32" imgW="1435100" imgH="393700" progId="Equation.DSMT4">
                  <p:embed/>
                  <p:pic>
                    <p:nvPicPr>
                      <p:cNvPr id="98307" name="Object 32">
                        <a:extLst>
                          <a:ext uri="{FF2B5EF4-FFF2-40B4-BE49-F238E27FC236}">
                            <a16:creationId xmlns:a16="http://schemas.microsoft.com/office/drawing/2014/main" id="{D5359D21-AF56-474E-97F9-F34D6C2CE9B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68438" y="2493963"/>
                        <a:ext cx="14351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8" name="Rectangle 33">
            <a:extLst>
              <a:ext uri="{FF2B5EF4-FFF2-40B4-BE49-F238E27FC236}">
                <a16:creationId xmlns:a16="http://schemas.microsoft.com/office/drawing/2014/main" id="{62833CF9-991D-4EA4-BC3F-8CBEEB56DCB7}"/>
              </a:ext>
            </a:extLst>
          </p:cNvPr>
          <p:cNvSpPr>
            <a:spLocks noChangeArrowheads="1"/>
          </p:cNvSpPr>
          <p:nvPr/>
        </p:nvSpPr>
        <p:spPr bwMode="auto">
          <a:xfrm>
            <a:off x="576263" y="3848100"/>
            <a:ext cx="309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它是点 </a:t>
            </a:r>
            <a:r>
              <a:rPr lang="en-US" altLang="zh-CN" sz="2400" b="1" i="1">
                <a:latin typeface="Verdana" panose="020B0604030504040204" pitchFamily="34" charset="0"/>
              </a:rPr>
              <a:t>P </a:t>
            </a:r>
            <a:r>
              <a:rPr lang="zh-CN" altLang="en-US" sz="2400" b="1">
                <a:latin typeface="Verdana" panose="020B0604030504040204" pitchFamily="34" charset="0"/>
              </a:rPr>
              <a:t>处切线相 </a:t>
            </a:r>
          </a:p>
        </p:txBody>
      </p:sp>
      <p:grpSp>
        <p:nvGrpSpPr>
          <p:cNvPr id="98309" name="Group 34">
            <a:extLst>
              <a:ext uri="{FF2B5EF4-FFF2-40B4-BE49-F238E27FC236}">
                <a16:creationId xmlns:a16="http://schemas.microsoft.com/office/drawing/2014/main" id="{B4BA297A-C06B-4D2E-BBF5-6F36BEA9749E}"/>
              </a:ext>
            </a:extLst>
          </p:cNvPr>
          <p:cNvGrpSpPr>
            <a:grpSpLocks/>
          </p:cNvGrpSpPr>
          <p:nvPr/>
        </p:nvGrpSpPr>
        <p:grpSpPr bwMode="auto">
          <a:xfrm>
            <a:off x="539750" y="1773238"/>
            <a:ext cx="3351213" cy="560387"/>
            <a:chOff x="476" y="391"/>
            <a:chExt cx="2111" cy="353"/>
          </a:xfrm>
        </p:grpSpPr>
        <p:sp>
          <p:nvSpPr>
            <p:cNvPr id="98328" name="Rectangle 35">
              <a:extLst>
                <a:ext uri="{FF2B5EF4-FFF2-40B4-BE49-F238E27FC236}">
                  <a16:creationId xmlns:a16="http://schemas.microsoft.com/office/drawing/2014/main" id="{5F4E14E9-F48B-44C4-9D2C-3F5E0168F458}"/>
                </a:ext>
              </a:extLst>
            </p:cNvPr>
            <p:cNvSpPr>
              <a:spLocks noChangeArrowheads="1"/>
            </p:cNvSpPr>
            <p:nvPr/>
          </p:nvSpPr>
          <p:spPr bwMode="auto">
            <a:xfrm>
              <a:off x="476" y="391"/>
              <a:ext cx="2111"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20000"/>
                </a:lnSpc>
                <a:spcBef>
                  <a:spcPct val="50000"/>
                </a:spcBef>
              </a:pPr>
              <a:r>
                <a:rPr lang="en-US" altLang="zh-CN" sz="2400" b="1" i="1">
                  <a:latin typeface="Verdana" panose="020B0604030504040204" pitchFamily="34" charset="0"/>
                </a:rPr>
                <a:t>    </a:t>
              </a:r>
              <a:r>
                <a:rPr lang="zh-CN" altLang="en-US" sz="2400" b="1">
                  <a:latin typeface="Verdana" panose="020B0604030504040204" pitchFamily="34" charset="0"/>
                </a:rPr>
                <a:t>在点     </a:t>
              </a:r>
              <a:r>
                <a:rPr lang="zh-CN" altLang="en-US" sz="1600" b="1" baseline="-25000">
                  <a:latin typeface="Verdana" panose="020B0604030504040204" pitchFamily="34" charset="0"/>
                </a:rPr>
                <a:t> </a:t>
              </a:r>
              <a:r>
                <a:rPr lang="zh-CN" altLang="en-US" sz="2400" b="1">
                  <a:latin typeface="Verdana" panose="020B0604030504040204" pitchFamily="34" charset="0"/>
                </a:rPr>
                <a:t>的增量为                  </a:t>
              </a:r>
            </a:p>
          </p:txBody>
        </p:sp>
        <p:graphicFrame>
          <p:nvGraphicFramePr>
            <p:cNvPr id="98329" name="Object 36">
              <a:extLst>
                <a:ext uri="{FF2B5EF4-FFF2-40B4-BE49-F238E27FC236}">
                  <a16:creationId xmlns:a16="http://schemas.microsoft.com/office/drawing/2014/main" id="{1AF22300-A919-418D-935A-8C3F3453C054}"/>
                </a:ext>
              </a:extLst>
            </p:cNvPr>
            <p:cNvGraphicFramePr>
              <a:graphicFrameLocks noChangeAspect="1"/>
            </p:cNvGraphicFramePr>
            <p:nvPr/>
          </p:nvGraphicFramePr>
          <p:xfrm>
            <a:off x="555" y="496"/>
            <a:ext cx="192" cy="248"/>
          </p:xfrm>
          <a:graphic>
            <a:graphicData uri="http://schemas.openxmlformats.org/presentationml/2006/ole">
              <mc:AlternateContent xmlns:mc="http://schemas.openxmlformats.org/markup-compatibility/2006">
                <mc:Choice xmlns:v="urn:schemas-microsoft-com:vml" Requires="v">
                  <p:oleObj spid="_x0000_s87684" name="Equation" r:id="rId34" imgW="304536" imgH="393359" progId="Equation.DSMT4">
                    <p:embed/>
                  </p:oleObj>
                </mc:Choice>
                <mc:Fallback>
                  <p:oleObj name="Equation" r:id="rId34" imgW="304536" imgH="393359" progId="Equation.DSMT4">
                    <p:embed/>
                    <p:pic>
                      <p:nvPicPr>
                        <p:cNvPr id="98329" name="Object 36">
                          <a:extLst>
                            <a:ext uri="{FF2B5EF4-FFF2-40B4-BE49-F238E27FC236}">
                              <a16:creationId xmlns:a16="http://schemas.microsoft.com/office/drawing/2014/main" id="{1AF22300-A919-418D-935A-8C3F3453C05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5" y="496"/>
                          <a:ext cx="19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8330" name="Picture 37">
              <a:extLst>
                <a:ext uri="{FF2B5EF4-FFF2-40B4-BE49-F238E27FC236}">
                  <a16:creationId xmlns:a16="http://schemas.microsoft.com/office/drawing/2014/main" id="{526B623D-27A1-44F6-9347-C8986AEA1B7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235" y="458"/>
              <a:ext cx="23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98310" name="Group 38">
            <a:extLst>
              <a:ext uri="{FF2B5EF4-FFF2-40B4-BE49-F238E27FC236}">
                <a16:creationId xmlns:a16="http://schemas.microsoft.com/office/drawing/2014/main" id="{D2200956-A57D-4FBD-9AB6-0084094F261E}"/>
              </a:ext>
            </a:extLst>
          </p:cNvPr>
          <p:cNvGrpSpPr>
            <a:grpSpLocks/>
          </p:cNvGrpSpPr>
          <p:nvPr/>
        </p:nvGrpSpPr>
        <p:grpSpPr bwMode="auto">
          <a:xfrm>
            <a:off x="544513" y="3141663"/>
            <a:ext cx="3095625" cy="514350"/>
            <a:chOff x="479" y="1253"/>
            <a:chExt cx="1950" cy="324"/>
          </a:xfrm>
        </p:grpSpPr>
        <p:graphicFrame>
          <p:nvGraphicFramePr>
            <p:cNvPr id="98326" name="Object 39">
              <a:extLst>
                <a:ext uri="{FF2B5EF4-FFF2-40B4-BE49-F238E27FC236}">
                  <a16:creationId xmlns:a16="http://schemas.microsoft.com/office/drawing/2014/main" id="{21B5098E-8877-483A-A339-1DFA73662557}"/>
                </a:ext>
              </a:extLst>
            </p:cNvPr>
            <p:cNvGraphicFramePr>
              <a:graphicFrameLocks noChangeAspect="1"/>
            </p:cNvGraphicFramePr>
            <p:nvPr/>
          </p:nvGraphicFramePr>
          <p:xfrm>
            <a:off x="1470" y="1306"/>
            <a:ext cx="920" cy="271"/>
          </p:xfrm>
          <a:graphic>
            <a:graphicData uri="http://schemas.openxmlformats.org/presentationml/2006/ole">
              <mc:AlternateContent xmlns:mc="http://schemas.openxmlformats.org/markup-compatibility/2006">
                <mc:Choice xmlns:v="urn:schemas-microsoft-com:vml" Requires="v">
                  <p:oleObj spid="_x0000_s87685" name="Equation" r:id="rId37" imgW="1459866" imgH="406224" progId="Equation.DSMT4">
                    <p:embed/>
                  </p:oleObj>
                </mc:Choice>
                <mc:Fallback>
                  <p:oleObj name="Equation" r:id="rId37" imgW="1459866" imgH="406224" progId="Equation.DSMT4">
                    <p:embed/>
                    <p:pic>
                      <p:nvPicPr>
                        <p:cNvPr id="98326" name="Object 39">
                          <a:extLst>
                            <a:ext uri="{FF2B5EF4-FFF2-40B4-BE49-F238E27FC236}">
                              <a16:creationId xmlns:a16="http://schemas.microsoft.com/office/drawing/2014/main" id="{21B5098E-8877-483A-A339-1DFA7366255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470" y="1306"/>
                          <a:ext cx="92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27" name="Text Box 40">
              <a:extLst>
                <a:ext uri="{FF2B5EF4-FFF2-40B4-BE49-F238E27FC236}">
                  <a16:creationId xmlns:a16="http://schemas.microsoft.com/office/drawing/2014/main" id="{C16838BA-9C65-4D80-9D4A-38ECD44C23BE}"/>
                </a:ext>
              </a:extLst>
            </p:cNvPr>
            <p:cNvSpPr txBox="1">
              <a:spLocks noChangeArrowheads="1"/>
            </p:cNvSpPr>
            <p:nvPr/>
          </p:nvSpPr>
          <p:spPr bwMode="auto">
            <a:xfrm>
              <a:off x="479" y="1253"/>
              <a:ext cx="19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而微分是</a:t>
              </a:r>
            </a:p>
          </p:txBody>
        </p:sp>
      </p:grpSp>
      <p:grpSp>
        <p:nvGrpSpPr>
          <p:cNvPr id="98311" name="Group 41">
            <a:extLst>
              <a:ext uri="{FF2B5EF4-FFF2-40B4-BE49-F238E27FC236}">
                <a16:creationId xmlns:a16="http://schemas.microsoft.com/office/drawing/2014/main" id="{752C8D89-FA9A-48ED-9E67-ECA9DA49B169}"/>
              </a:ext>
            </a:extLst>
          </p:cNvPr>
          <p:cNvGrpSpPr>
            <a:grpSpLocks/>
          </p:cNvGrpSpPr>
          <p:nvPr/>
        </p:nvGrpSpPr>
        <p:grpSpPr bwMode="auto">
          <a:xfrm>
            <a:off x="588963" y="4510088"/>
            <a:ext cx="2809875" cy="477837"/>
            <a:chOff x="520" y="2543"/>
            <a:chExt cx="1770" cy="301"/>
          </a:xfrm>
        </p:grpSpPr>
        <p:sp>
          <p:nvSpPr>
            <p:cNvPr id="98324" name="Rectangle 42">
              <a:extLst>
                <a:ext uri="{FF2B5EF4-FFF2-40B4-BE49-F238E27FC236}">
                  <a16:creationId xmlns:a16="http://schemas.microsoft.com/office/drawing/2014/main" id="{DA40F849-21C0-4E90-BF1B-09C065F19BFB}"/>
                </a:ext>
              </a:extLst>
            </p:cNvPr>
            <p:cNvSpPr>
              <a:spLocks noChangeArrowheads="1"/>
            </p:cNvSpPr>
            <p:nvPr/>
          </p:nvSpPr>
          <p:spPr bwMode="auto">
            <a:xfrm>
              <a:off x="520" y="2543"/>
              <a:ext cx="17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应于     </a:t>
              </a:r>
              <a:r>
                <a:rPr lang="zh-CN" altLang="en-US" sz="2400" b="1" i="1">
                  <a:latin typeface="Verdana" panose="020B0604030504040204" pitchFamily="34" charset="0"/>
                </a:rPr>
                <a:t> </a:t>
              </a:r>
              <a:r>
                <a:rPr lang="zh-CN" altLang="en-US" sz="2400" b="1">
                  <a:latin typeface="Verdana" panose="020B0604030504040204" pitchFamily="34" charset="0"/>
                </a:rPr>
                <a:t>的增量</a:t>
              </a:r>
              <a:r>
                <a:rPr lang="en-US" altLang="zh-CN" sz="2400" b="1">
                  <a:latin typeface="Verdana" panose="020B0604030504040204" pitchFamily="34" charset="0"/>
                </a:rPr>
                <a:t>.</a:t>
              </a:r>
            </a:p>
          </p:txBody>
        </p:sp>
        <p:graphicFrame>
          <p:nvGraphicFramePr>
            <p:cNvPr id="98325" name="Object 43">
              <a:extLst>
                <a:ext uri="{FF2B5EF4-FFF2-40B4-BE49-F238E27FC236}">
                  <a16:creationId xmlns:a16="http://schemas.microsoft.com/office/drawing/2014/main" id="{E86CE978-6AB9-49E6-A002-05EC49007CE0}"/>
                </a:ext>
              </a:extLst>
            </p:cNvPr>
            <p:cNvGraphicFramePr>
              <a:graphicFrameLocks noChangeAspect="1"/>
            </p:cNvGraphicFramePr>
            <p:nvPr/>
          </p:nvGraphicFramePr>
          <p:xfrm>
            <a:off x="1024" y="2596"/>
            <a:ext cx="312" cy="248"/>
          </p:xfrm>
          <a:graphic>
            <a:graphicData uri="http://schemas.openxmlformats.org/presentationml/2006/ole">
              <mc:AlternateContent xmlns:mc="http://schemas.openxmlformats.org/markup-compatibility/2006">
                <mc:Choice xmlns:v="urn:schemas-microsoft-com:vml" Requires="v">
                  <p:oleObj spid="_x0000_s87686" name="Equation" r:id="rId39" imgW="495085" imgH="393529" progId="Equation.DSMT4">
                    <p:embed/>
                  </p:oleObj>
                </mc:Choice>
                <mc:Fallback>
                  <p:oleObj name="Equation" r:id="rId39" imgW="495085" imgH="393529" progId="Equation.DSMT4">
                    <p:embed/>
                    <p:pic>
                      <p:nvPicPr>
                        <p:cNvPr id="98325" name="Object 43">
                          <a:extLst>
                            <a:ext uri="{FF2B5EF4-FFF2-40B4-BE49-F238E27FC236}">
                              <a16:creationId xmlns:a16="http://schemas.microsoft.com/office/drawing/2014/main" id="{E86CE978-6AB9-49E6-A002-05EC49007CE0}"/>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24" y="2596"/>
                          <a:ext cx="3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8312" name="Group 44">
            <a:extLst>
              <a:ext uri="{FF2B5EF4-FFF2-40B4-BE49-F238E27FC236}">
                <a16:creationId xmlns:a16="http://schemas.microsoft.com/office/drawing/2014/main" id="{AF2EF625-5E24-437F-B21E-502837A12494}"/>
              </a:ext>
            </a:extLst>
          </p:cNvPr>
          <p:cNvGrpSpPr>
            <a:grpSpLocks/>
          </p:cNvGrpSpPr>
          <p:nvPr/>
        </p:nvGrpSpPr>
        <p:grpSpPr bwMode="auto">
          <a:xfrm>
            <a:off x="577850" y="5145088"/>
            <a:ext cx="7993063" cy="503237"/>
            <a:chOff x="500" y="2515"/>
            <a:chExt cx="5035" cy="317"/>
          </a:xfrm>
        </p:grpSpPr>
        <p:sp>
          <p:nvSpPr>
            <p:cNvPr id="98321" name="Text Box 45">
              <a:extLst>
                <a:ext uri="{FF2B5EF4-FFF2-40B4-BE49-F238E27FC236}">
                  <a16:creationId xmlns:a16="http://schemas.microsoft.com/office/drawing/2014/main" id="{0C5482E7-4AFF-45C3-A616-889812326BF9}"/>
                </a:ext>
              </a:extLst>
            </p:cNvPr>
            <p:cNvSpPr txBox="1">
              <a:spLocks noChangeArrowheads="1"/>
            </p:cNvSpPr>
            <p:nvPr/>
          </p:nvSpPr>
          <p:spPr bwMode="auto">
            <a:xfrm>
              <a:off x="500" y="2515"/>
              <a:ext cx="50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当     很小时</a:t>
              </a:r>
              <a:r>
                <a:rPr lang="en-US" altLang="zh-CN" sz="2400" b="1">
                  <a:latin typeface="宋体" panose="02010600030101010101" pitchFamily="2" charset="-122"/>
                </a:rPr>
                <a:t>,</a:t>
              </a:r>
              <a:r>
                <a:rPr lang="zh-CN" altLang="en-US" sz="2400" b="1">
                  <a:latin typeface="宋体" panose="02010600030101010101" pitchFamily="2" charset="-122"/>
                </a:rPr>
                <a:t>两者之差                 相比于</a:t>
              </a:r>
            </a:p>
          </p:txBody>
        </p:sp>
        <p:graphicFrame>
          <p:nvGraphicFramePr>
            <p:cNvPr id="98322" name="Object 46">
              <a:extLst>
                <a:ext uri="{FF2B5EF4-FFF2-40B4-BE49-F238E27FC236}">
                  <a16:creationId xmlns:a16="http://schemas.microsoft.com/office/drawing/2014/main" id="{7469EFDB-11CF-442D-9C04-0B61DF1659AF}"/>
                </a:ext>
              </a:extLst>
            </p:cNvPr>
            <p:cNvGraphicFramePr>
              <a:graphicFrameLocks noChangeAspect="1"/>
            </p:cNvGraphicFramePr>
            <p:nvPr/>
          </p:nvGraphicFramePr>
          <p:xfrm>
            <a:off x="2744" y="2537"/>
            <a:ext cx="1488" cy="256"/>
          </p:xfrm>
          <a:graphic>
            <a:graphicData uri="http://schemas.openxmlformats.org/presentationml/2006/ole">
              <mc:AlternateContent xmlns:mc="http://schemas.openxmlformats.org/markup-compatibility/2006">
                <mc:Choice xmlns:v="urn:schemas-microsoft-com:vml" Requires="v">
                  <p:oleObj spid="_x0000_s87687" name="Equation" r:id="rId41" imgW="2362200" imgH="406400" progId="Equation.DSMT4">
                    <p:embed/>
                  </p:oleObj>
                </mc:Choice>
                <mc:Fallback>
                  <p:oleObj name="Equation" r:id="rId41" imgW="2362200" imgH="406400" progId="Equation.DSMT4">
                    <p:embed/>
                    <p:pic>
                      <p:nvPicPr>
                        <p:cNvPr id="98322" name="Object 46">
                          <a:extLst>
                            <a:ext uri="{FF2B5EF4-FFF2-40B4-BE49-F238E27FC236}">
                              <a16:creationId xmlns:a16="http://schemas.microsoft.com/office/drawing/2014/main" id="{7469EFDB-11CF-442D-9C04-0B61DF1659AF}"/>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744" y="2537"/>
                          <a:ext cx="148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3" name="Object 47">
              <a:extLst>
                <a:ext uri="{FF2B5EF4-FFF2-40B4-BE49-F238E27FC236}">
                  <a16:creationId xmlns:a16="http://schemas.microsoft.com/office/drawing/2014/main" id="{7277FAB8-5C03-4663-AB8E-E3BF54C43D97}"/>
                </a:ext>
              </a:extLst>
            </p:cNvPr>
            <p:cNvGraphicFramePr>
              <a:graphicFrameLocks noChangeAspect="1"/>
            </p:cNvGraphicFramePr>
            <p:nvPr/>
          </p:nvGraphicFramePr>
          <p:xfrm>
            <a:off x="830" y="2584"/>
            <a:ext cx="472" cy="248"/>
          </p:xfrm>
          <a:graphic>
            <a:graphicData uri="http://schemas.openxmlformats.org/presentationml/2006/ole">
              <mc:AlternateContent xmlns:mc="http://schemas.openxmlformats.org/markup-compatibility/2006">
                <mc:Choice xmlns:v="urn:schemas-microsoft-com:vml" Requires="v">
                  <p:oleObj spid="_x0000_s87688" name="Equation" r:id="rId43" imgW="748975" imgH="393529" progId="Equation.DSMT4">
                    <p:embed/>
                  </p:oleObj>
                </mc:Choice>
                <mc:Fallback>
                  <p:oleObj name="Equation" r:id="rId43" imgW="748975" imgH="393529" progId="Equation.DSMT4">
                    <p:embed/>
                    <p:pic>
                      <p:nvPicPr>
                        <p:cNvPr id="98323" name="Object 47">
                          <a:extLst>
                            <a:ext uri="{FF2B5EF4-FFF2-40B4-BE49-F238E27FC236}">
                              <a16:creationId xmlns:a16="http://schemas.microsoft.com/office/drawing/2014/main" id="{7277FAB8-5C03-4663-AB8E-E3BF54C43D97}"/>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830" y="2584"/>
                          <a:ext cx="47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8313" name="Group 48">
            <a:extLst>
              <a:ext uri="{FF2B5EF4-FFF2-40B4-BE49-F238E27FC236}">
                <a16:creationId xmlns:a16="http://schemas.microsoft.com/office/drawing/2014/main" id="{8F24D8CC-2170-4BDD-8DC7-F6564F347D50}"/>
              </a:ext>
            </a:extLst>
          </p:cNvPr>
          <p:cNvGrpSpPr>
            <a:grpSpLocks/>
          </p:cNvGrpSpPr>
          <p:nvPr/>
        </p:nvGrpSpPr>
        <p:grpSpPr bwMode="auto">
          <a:xfrm>
            <a:off x="733425" y="5937250"/>
            <a:ext cx="6646863" cy="482600"/>
            <a:chOff x="598" y="3014"/>
            <a:chExt cx="4187" cy="304"/>
          </a:xfrm>
        </p:grpSpPr>
        <p:graphicFrame>
          <p:nvGraphicFramePr>
            <p:cNvPr id="98319" name="Object 49">
              <a:extLst>
                <a:ext uri="{FF2B5EF4-FFF2-40B4-BE49-F238E27FC236}">
                  <a16:creationId xmlns:a16="http://schemas.microsoft.com/office/drawing/2014/main" id="{93174C6F-6037-4598-BAD5-B926F348A17D}"/>
                </a:ext>
              </a:extLst>
            </p:cNvPr>
            <p:cNvGraphicFramePr>
              <a:graphicFrameLocks noChangeAspect="1"/>
            </p:cNvGraphicFramePr>
            <p:nvPr/>
          </p:nvGraphicFramePr>
          <p:xfrm>
            <a:off x="598" y="3070"/>
            <a:ext cx="472" cy="248"/>
          </p:xfrm>
          <a:graphic>
            <a:graphicData uri="http://schemas.openxmlformats.org/presentationml/2006/ole">
              <mc:AlternateContent xmlns:mc="http://schemas.openxmlformats.org/markup-compatibility/2006">
                <mc:Choice xmlns:v="urn:schemas-microsoft-com:vml" Requires="v">
                  <p:oleObj spid="_x0000_s87689" name="Equation" r:id="rId45" imgW="748975" imgH="393529" progId="Equation.DSMT4">
                    <p:embed/>
                  </p:oleObj>
                </mc:Choice>
                <mc:Fallback>
                  <p:oleObj name="Equation" r:id="rId45" imgW="748975" imgH="393529" progId="Equation.DSMT4">
                    <p:embed/>
                    <p:pic>
                      <p:nvPicPr>
                        <p:cNvPr id="98319" name="Object 49">
                          <a:extLst>
                            <a:ext uri="{FF2B5EF4-FFF2-40B4-BE49-F238E27FC236}">
                              <a16:creationId xmlns:a16="http://schemas.microsoft.com/office/drawing/2014/main" id="{93174C6F-6037-4598-BAD5-B926F348A17D}"/>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98" y="3070"/>
                          <a:ext cx="47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20" name="Text Box 50">
              <a:extLst>
                <a:ext uri="{FF2B5EF4-FFF2-40B4-BE49-F238E27FC236}">
                  <a16:creationId xmlns:a16="http://schemas.microsoft.com/office/drawing/2014/main" id="{3E015228-2EC2-41D1-9CBB-A5F9A6D8F205}"/>
                </a:ext>
              </a:extLst>
            </p:cNvPr>
            <p:cNvSpPr txBox="1">
              <a:spLocks noChangeArrowheads="1"/>
            </p:cNvSpPr>
            <p:nvPr/>
          </p:nvSpPr>
          <p:spPr bwMode="auto">
            <a:xfrm>
              <a:off x="1077" y="3014"/>
              <a:ext cx="37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将是更小的量</a:t>
              </a:r>
              <a:r>
                <a:rPr lang="en-US" altLang="zh-CN" sz="2400" b="1">
                  <a:latin typeface="宋体" panose="02010600030101010101" pitchFamily="2" charset="-122"/>
                </a:rPr>
                <a:t>(</a:t>
              </a:r>
              <a:r>
                <a:rPr lang="zh-CN" altLang="en-US" sz="2400" b="1">
                  <a:latin typeface="宋体" panose="02010600030101010101" pitchFamily="2" charset="-122"/>
                </a:rPr>
                <a:t>高阶无穷小</a:t>
              </a:r>
              <a:r>
                <a:rPr lang="en-US" altLang="zh-CN" sz="2400" b="1">
                  <a:latin typeface="宋体" panose="02010600030101010101" pitchFamily="2" charset="-122"/>
                </a:rPr>
                <a:t>).</a:t>
              </a:r>
            </a:p>
          </p:txBody>
        </p:sp>
      </p:grpSp>
      <p:grpSp>
        <p:nvGrpSpPr>
          <p:cNvPr id="98314" name="Group 18">
            <a:extLst>
              <a:ext uri="{FF2B5EF4-FFF2-40B4-BE49-F238E27FC236}">
                <a16:creationId xmlns:a16="http://schemas.microsoft.com/office/drawing/2014/main" id="{E0C9387F-7CFA-4777-BD94-109DECA52A7F}"/>
              </a:ext>
            </a:extLst>
          </p:cNvPr>
          <p:cNvGrpSpPr>
            <a:grpSpLocks/>
          </p:cNvGrpSpPr>
          <p:nvPr/>
        </p:nvGrpSpPr>
        <p:grpSpPr bwMode="auto">
          <a:xfrm>
            <a:off x="679450" y="971550"/>
            <a:ext cx="5919788" cy="690563"/>
            <a:chOff x="512" y="384"/>
            <a:chExt cx="3729" cy="435"/>
          </a:xfrm>
        </p:grpSpPr>
        <p:grpSp>
          <p:nvGrpSpPr>
            <p:cNvPr id="98315" name="Group 19">
              <a:extLst>
                <a:ext uri="{FF2B5EF4-FFF2-40B4-BE49-F238E27FC236}">
                  <a16:creationId xmlns:a16="http://schemas.microsoft.com/office/drawing/2014/main" id="{BC8830DD-85C5-492C-8D6D-04B30649FE34}"/>
                </a:ext>
              </a:extLst>
            </p:cNvPr>
            <p:cNvGrpSpPr>
              <a:grpSpLocks/>
            </p:cNvGrpSpPr>
            <p:nvPr/>
          </p:nvGrpSpPr>
          <p:grpSpPr bwMode="auto">
            <a:xfrm>
              <a:off x="512" y="384"/>
              <a:ext cx="3729" cy="435"/>
              <a:chOff x="512" y="384"/>
              <a:chExt cx="3729" cy="435"/>
            </a:xfrm>
          </p:grpSpPr>
          <p:sp>
            <p:nvSpPr>
              <p:cNvPr id="98317" name="Text Box 20">
                <a:extLst>
                  <a:ext uri="{FF2B5EF4-FFF2-40B4-BE49-F238E27FC236}">
                    <a16:creationId xmlns:a16="http://schemas.microsoft.com/office/drawing/2014/main" id="{16FA8FBB-8707-48F8-95FA-056EC40E770D}"/>
                  </a:ext>
                </a:extLst>
              </p:cNvPr>
              <p:cNvSpPr txBox="1">
                <a:spLocks noChangeArrowheads="1"/>
              </p:cNvSpPr>
              <p:nvPr/>
            </p:nvSpPr>
            <p:spPr bwMode="auto">
              <a:xfrm>
                <a:off x="512" y="384"/>
                <a:ext cx="3729"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40000"/>
                  </a:lnSpc>
                  <a:spcBef>
                    <a:spcPct val="50000"/>
                  </a:spcBef>
                </a:pPr>
                <a:r>
                  <a:rPr lang="zh-CN" altLang="en-US" sz="2800" b="1">
                    <a:latin typeface="Verdana" panose="020B0604030504040204" pitchFamily="34" charset="0"/>
                  </a:rPr>
                  <a:t>更通俗地说</a:t>
                </a:r>
                <a:r>
                  <a:rPr lang="en-US" altLang="zh-CN" sz="2800" b="1">
                    <a:latin typeface="Verdana" panose="020B0604030504040204" pitchFamily="34" charset="0"/>
                  </a:rPr>
                  <a:t>,     </a:t>
                </a:r>
                <a:r>
                  <a:rPr lang="en-US" altLang="zh-CN" sz="2800" b="1" i="1">
                    <a:latin typeface="Verdana" panose="020B0604030504040204" pitchFamily="34" charset="0"/>
                  </a:rPr>
                  <a:t>  </a:t>
                </a:r>
                <a:r>
                  <a:rPr lang="zh-CN" altLang="en-US" sz="2800" b="1">
                    <a:latin typeface="Verdana" panose="020B0604030504040204" pitchFamily="34" charset="0"/>
                  </a:rPr>
                  <a:t>是     </a:t>
                </a:r>
                <a:r>
                  <a:rPr lang="zh-CN" altLang="en-US" sz="2800" b="1" i="1">
                    <a:latin typeface="Verdana" panose="020B0604030504040204" pitchFamily="34" charset="0"/>
                  </a:rPr>
                  <a:t> </a:t>
                </a:r>
                <a:r>
                  <a:rPr lang="zh-CN" altLang="en-US" sz="2800" b="1">
                    <a:latin typeface="Verdana" panose="020B0604030504040204" pitchFamily="34" charset="0"/>
                  </a:rPr>
                  <a:t>的线性近似</a:t>
                </a:r>
                <a:r>
                  <a:rPr lang="en-US" altLang="zh-CN" sz="2800" b="1">
                    <a:latin typeface="Verdana" panose="020B0604030504040204" pitchFamily="34" charset="0"/>
                  </a:rPr>
                  <a:t>.</a:t>
                </a:r>
              </a:p>
            </p:txBody>
          </p:sp>
          <p:graphicFrame>
            <p:nvGraphicFramePr>
              <p:cNvPr id="98318" name="Object 21">
                <a:extLst>
                  <a:ext uri="{FF2B5EF4-FFF2-40B4-BE49-F238E27FC236}">
                    <a16:creationId xmlns:a16="http://schemas.microsoft.com/office/drawing/2014/main" id="{7FC5D6B8-AB7D-4026-8158-DEB91EE40D85}"/>
                  </a:ext>
                </a:extLst>
              </p:cNvPr>
              <p:cNvGraphicFramePr>
                <a:graphicFrameLocks noChangeAspect="1"/>
              </p:cNvGraphicFramePr>
              <p:nvPr/>
            </p:nvGraphicFramePr>
            <p:xfrm>
              <a:off x="2614" y="514"/>
              <a:ext cx="304" cy="248"/>
            </p:xfrm>
            <a:graphic>
              <a:graphicData uri="http://schemas.openxmlformats.org/presentationml/2006/ole">
                <mc:AlternateContent xmlns:mc="http://schemas.openxmlformats.org/markup-compatibility/2006">
                  <mc:Choice xmlns:v="urn:schemas-microsoft-com:vml" Requires="v">
                    <p:oleObj spid="_x0000_s87690" name="Equation" r:id="rId47" imgW="482391" imgH="393529" progId="Equation.DSMT4">
                      <p:embed/>
                    </p:oleObj>
                  </mc:Choice>
                  <mc:Fallback>
                    <p:oleObj name="Equation" r:id="rId47" imgW="482391" imgH="393529" progId="Equation.DSMT4">
                      <p:embed/>
                      <p:pic>
                        <p:nvPicPr>
                          <p:cNvPr id="98318" name="Object 21">
                            <a:extLst>
                              <a:ext uri="{FF2B5EF4-FFF2-40B4-BE49-F238E27FC236}">
                                <a16:creationId xmlns:a16="http://schemas.microsoft.com/office/drawing/2014/main" id="{7FC5D6B8-AB7D-4026-8158-DEB91EE40D85}"/>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614" y="514"/>
                            <a:ext cx="30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8316" name="Object 22">
              <a:extLst>
                <a:ext uri="{FF2B5EF4-FFF2-40B4-BE49-F238E27FC236}">
                  <a16:creationId xmlns:a16="http://schemas.microsoft.com/office/drawing/2014/main" id="{5D17435A-B16E-4383-AE43-1530DF74895B}"/>
                </a:ext>
              </a:extLst>
            </p:cNvPr>
            <p:cNvGraphicFramePr>
              <a:graphicFrameLocks noChangeAspect="1"/>
            </p:cNvGraphicFramePr>
            <p:nvPr/>
          </p:nvGraphicFramePr>
          <p:xfrm>
            <a:off x="1953" y="511"/>
            <a:ext cx="272" cy="240"/>
          </p:xfrm>
          <a:graphic>
            <a:graphicData uri="http://schemas.openxmlformats.org/presentationml/2006/ole">
              <mc:AlternateContent xmlns:mc="http://schemas.openxmlformats.org/markup-compatibility/2006">
                <mc:Choice xmlns:v="urn:schemas-microsoft-com:vml" Requires="v">
                  <p:oleObj spid="_x0000_s87691" name="Equation" r:id="rId49" imgW="431613" imgH="380835" progId="Equation.DSMT4">
                    <p:embed/>
                  </p:oleObj>
                </mc:Choice>
                <mc:Fallback>
                  <p:oleObj name="Equation" r:id="rId49" imgW="431613" imgH="380835" progId="Equation.DSMT4">
                    <p:embed/>
                    <p:pic>
                      <p:nvPicPr>
                        <p:cNvPr id="98316" name="Object 22">
                          <a:extLst>
                            <a:ext uri="{FF2B5EF4-FFF2-40B4-BE49-F238E27FC236}">
                              <a16:creationId xmlns:a16="http://schemas.microsoft.com/office/drawing/2014/main" id="{5D17435A-B16E-4383-AE43-1530DF74895B}"/>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953" y="511"/>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06168586"/>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2">
            <a:extLst>
              <a:ext uri="{FF2B5EF4-FFF2-40B4-BE49-F238E27FC236}">
                <a16:creationId xmlns:a16="http://schemas.microsoft.com/office/drawing/2014/main" id="{DBC72388-97AF-44D2-B440-56CAC29A9670}"/>
              </a:ext>
            </a:extLst>
          </p:cNvPr>
          <p:cNvGraphicFramePr>
            <a:graphicFrameLocks noChangeAspect="1"/>
          </p:cNvGraphicFramePr>
          <p:nvPr/>
        </p:nvGraphicFramePr>
        <p:xfrm>
          <a:off x="1619250" y="1125538"/>
          <a:ext cx="6045200" cy="965200"/>
        </p:xfrm>
        <a:graphic>
          <a:graphicData uri="http://schemas.openxmlformats.org/presentationml/2006/ole">
            <mc:AlternateContent xmlns:mc="http://schemas.openxmlformats.org/markup-compatibility/2006">
              <mc:Choice xmlns:v="urn:schemas-microsoft-com:vml" Requires="v">
                <p:oleObj spid="_x0000_s88441" name="Equation" r:id="rId3" imgW="6045200" imgH="965200" progId="Equation.DSMT4">
                  <p:embed/>
                </p:oleObj>
              </mc:Choice>
              <mc:Fallback>
                <p:oleObj name="Equation" r:id="rId3" imgW="6045200" imgH="965200" progId="Equation.DSMT4">
                  <p:embed/>
                  <p:pic>
                    <p:nvPicPr>
                      <p:cNvPr id="99330" name="Object 2">
                        <a:extLst>
                          <a:ext uri="{FF2B5EF4-FFF2-40B4-BE49-F238E27FC236}">
                            <a16:creationId xmlns:a16="http://schemas.microsoft.com/office/drawing/2014/main" id="{DBC72388-97AF-44D2-B440-56CAC29A96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125538"/>
                        <a:ext cx="6045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331" name="Group 3">
            <a:extLst>
              <a:ext uri="{FF2B5EF4-FFF2-40B4-BE49-F238E27FC236}">
                <a16:creationId xmlns:a16="http://schemas.microsoft.com/office/drawing/2014/main" id="{B3B7D30A-E44C-497C-B7EC-5329BDBDD227}"/>
              </a:ext>
            </a:extLst>
          </p:cNvPr>
          <p:cNvGrpSpPr>
            <a:grpSpLocks/>
          </p:cNvGrpSpPr>
          <p:nvPr/>
        </p:nvGrpSpPr>
        <p:grpSpPr bwMode="auto">
          <a:xfrm>
            <a:off x="484188" y="2136775"/>
            <a:ext cx="7767637" cy="889000"/>
            <a:chOff x="513" y="1097"/>
            <a:chExt cx="4893" cy="560"/>
          </a:xfrm>
        </p:grpSpPr>
        <p:sp>
          <p:nvSpPr>
            <p:cNvPr id="99351" name="Text Box 4">
              <a:extLst>
                <a:ext uri="{FF2B5EF4-FFF2-40B4-BE49-F238E27FC236}">
                  <a16:creationId xmlns:a16="http://schemas.microsoft.com/office/drawing/2014/main" id="{F094E339-4A0A-474A-B4C1-3FF49F6C1BEE}"/>
                </a:ext>
              </a:extLst>
            </p:cNvPr>
            <p:cNvSpPr txBox="1">
              <a:spLocks noChangeArrowheads="1"/>
            </p:cNvSpPr>
            <p:nvPr/>
          </p:nvSpPr>
          <p:spPr bwMode="auto">
            <a:xfrm>
              <a:off x="513" y="1225"/>
              <a:ext cx="26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故若            则得到 </a:t>
              </a:r>
            </a:p>
          </p:txBody>
        </p:sp>
        <p:graphicFrame>
          <p:nvGraphicFramePr>
            <p:cNvPr id="99352" name="Object 5">
              <a:extLst>
                <a:ext uri="{FF2B5EF4-FFF2-40B4-BE49-F238E27FC236}">
                  <a16:creationId xmlns:a16="http://schemas.microsoft.com/office/drawing/2014/main" id="{926044C6-5B08-490F-85AF-BAB43E36491D}"/>
                </a:ext>
              </a:extLst>
            </p:cNvPr>
            <p:cNvGraphicFramePr>
              <a:graphicFrameLocks noChangeAspect="1"/>
            </p:cNvGraphicFramePr>
            <p:nvPr/>
          </p:nvGraphicFramePr>
          <p:xfrm>
            <a:off x="949" y="1241"/>
            <a:ext cx="1080" cy="271"/>
          </p:xfrm>
          <a:graphic>
            <a:graphicData uri="http://schemas.openxmlformats.org/presentationml/2006/ole">
              <mc:AlternateContent xmlns:mc="http://schemas.openxmlformats.org/markup-compatibility/2006">
                <mc:Choice xmlns:v="urn:schemas-microsoft-com:vml" Requires="v">
                  <p:oleObj spid="_x0000_s88442" name="Equation" r:id="rId5" imgW="1714500" imgH="431800" progId="Equation.DSMT4">
                    <p:embed/>
                  </p:oleObj>
                </mc:Choice>
                <mc:Fallback>
                  <p:oleObj name="Equation" r:id="rId5" imgW="1714500" imgH="431800" progId="Equation.DSMT4">
                    <p:embed/>
                    <p:pic>
                      <p:nvPicPr>
                        <p:cNvPr id="99352" name="Object 5">
                          <a:extLst>
                            <a:ext uri="{FF2B5EF4-FFF2-40B4-BE49-F238E27FC236}">
                              <a16:creationId xmlns:a16="http://schemas.microsoft.com/office/drawing/2014/main" id="{926044C6-5B08-490F-85AF-BAB43E3649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 y="1241"/>
                          <a:ext cx="108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3" name="Object 6">
              <a:extLst>
                <a:ext uri="{FF2B5EF4-FFF2-40B4-BE49-F238E27FC236}">
                  <a16:creationId xmlns:a16="http://schemas.microsoft.com/office/drawing/2014/main" id="{61634F17-842D-470F-A8C6-9271B87373E1}"/>
                </a:ext>
              </a:extLst>
            </p:cNvPr>
            <p:cNvGraphicFramePr>
              <a:graphicFrameLocks noChangeAspect="1"/>
            </p:cNvGraphicFramePr>
            <p:nvPr/>
          </p:nvGraphicFramePr>
          <p:xfrm>
            <a:off x="2692" y="1097"/>
            <a:ext cx="1408" cy="560"/>
          </p:xfrm>
          <a:graphic>
            <a:graphicData uri="http://schemas.openxmlformats.org/presentationml/2006/ole">
              <mc:AlternateContent xmlns:mc="http://schemas.openxmlformats.org/markup-compatibility/2006">
                <mc:Choice xmlns:v="urn:schemas-microsoft-com:vml" Requires="v">
                  <p:oleObj spid="_x0000_s88443" name="Equation" r:id="rId7" imgW="2235200" imgH="889000" progId="Equation.DSMT4">
                    <p:embed/>
                  </p:oleObj>
                </mc:Choice>
                <mc:Fallback>
                  <p:oleObj name="Equation" r:id="rId7" imgW="2235200" imgH="889000" progId="Equation.DSMT4">
                    <p:embed/>
                    <p:pic>
                      <p:nvPicPr>
                        <p:cNvPr id="99353" name="Object 6">
                          <a:extLst>
                            <a:ext uri="{FF2B5EF4-FFF2-40B4-BE49-F238E27FC236}">
                              <a16:creationId xmlns:a16="http://schemas.microsoft.com/office/drawing/2014/main" id="{61634F17-842D-470F-A8C6-9271B87373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2" y="1097"/>
                          <a:ext cx="140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4" name="Object 7">
              <a:extLst>
                <a:ext uri="{FF2B5EF4-FFF2-40B4-BE49-F238E27FC236}">
                  <a16:creationId xmlns:a16="http://schemas.microsoft.com/office/drawing/2014/main" id="{E9FD7D40-46FB-4EFC-98B9-049C90B55B89}"/>
                </a:ext>
              </a:extLst>
            </p:cNvPr>
            <p:cNvGraphicFramePr>
              <a:graphicFrameLocks noChangeAspect="1"/>
            </p:cNvGraphicFramePr>
            <p:nvPr/>
          </p:nvGraphicFramePr>
          <p:xfrm>
            <a:off x="4422" y="1280"/>
            <a:ext cx="984" cy="271"/>
          </p:xfrm>
          <a:graphic>
            <a:graphicData uri="http://schemas.openxmlformats.org/presentationml/2006/ole">
              <mc:AlternateContent xmlns:mc="http://schemas.openxmlformats.org/markup-compatibility/2006">
                <mc:Choice xmlns:v="urn:schemas-microsoft-com:vml" Requires="v">
                  <p:oleObj spid="_x0000_s88444" name="Equation" r:id="rId9" imgW="1562100" imgH="431800" progId="Equation.DSMT4">
                    <p:embed/>
                  </p:oleObj>
                </mc:Choice>
                <mc:Fallback>
                  <p:oleObj name="Equation" r:id="rId9" imgW="1562100" imgH="431800" progId="Equation.DSMT4">
                    <p:embed/>
                    <p:pic>
                      <p:nvPicPr>
                        <p:cNvPr id="99354" name="Object 7">
                          <a:extLst>
                            <a:ext uri="{FF2B5EF4-FFF2-40B4-BE49-F238E27FC236}">
                              <a16:creationId xmlns:a16="http://schemas.microsoft.com/office/drawing/2014/main" id="{E9FD7D40-46FB-4EFC-98B9-049C90B55B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2" y="1280"/>
                          <a:ext cx="984"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9332" name="Object 8">
            <a:extLst>
              <a:ext uri="{FF2B5EF4-FFF2-40B4-BE49-F238E27FC236}">
                <a16:creationId xmlns:a16="http://schemas.microsoft.com/office/drawing/2014/main" id="{6876F015-2F0F-45BC-B256-CFA07B42FB21}"/>
              </a:ext>
            </a:extLst>
          </p:cNvPr>
          <p:cNvGraphicFramePr>
            <a:graphicFrameLocks noChangeAspect="1"/>
          </p:cNvGraphicFramePr>
          <p:nvPr/>
        </p:nvGraphicFramePr>
        <p:xfrm>
          <a:off x="2624138" y="5322888"/>
          <a:ext cx="5676900" cy="430212"/>
        </p:xfrm>
        <a:graphic>
          <a:graphicData uri="http://schemas.openxmlformats.org/presentationml/2006/ole">
            <mc:AlternateContent xmlns:mc="http://schemas.openxmlformats.org/markup-compatibility/2006">
              <mc:Choice xmlns:v="urn:schemas-microsoft-com:vml" Requires="v">
                <p:oleObj spid="_x0000_s88445" name="Equation" r:id="rId11" imgW="5676900" imgH="406400" progId="Equation.DSMT4">
                  <p:embed/>
                </p:oleObj>
              </mc:Choice>
              <mc:Fallback>
                <p:oleObj name="Equation" r:id="rId11" imgW="5676900" imgH="406400" progId="Equation.DSMT4">
                  <p:embed/>
                  <p:pic>
                    <p:nvPicPr>
                      <p:cNvPr id="99332" name="Object 8">
                        <a:extLst>
                          <a:ext uri="{FF2B5EF4-FFF2-40B4-BE49-F238E27FC236}">
                            <a16:creationId xmlns:a16="http://schemas.microsoft.com/office/drawing/2014/main" id="{6876F015-2F0F-45BC-B256-CFA07B42FB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4138" y="5322888"/>
                        <a:ext cx="56769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333" name="Group 9">
            <a:extLst>
              <a:ext uri="{FF2B5EF4-FFF2-40B4-BE49-F238E27FC236}">
                <a16:creationId xmlns:a16="http://schemas.microsoft.com/office/drawing/2014/main" id="{814B99E9-D0CD-4192-BAE4-F5848A569DA4}"/>
              </a:ext>
            </a:extLst>
          </p:cNvPr>
          <p:cNvGrpSpPr>
            <a:grpSpLocks/>
          </p:cNvGrpSpPr>
          <p:nvPr/>
        </p:nvGrpSpPr>
        <p:grpSpPr bwMode="auto">
          <a:xfrm>
            <a:off x="638175" y="3248025"/>
            <a:ext cx="6988175" cy="504825"/>
            <a:chOff x="574" y="1797"/>
            <a:chExt cx="4402" cy="318"/>
          </a:xfrm>
        </p:grpSpPr>
        <p:sp>
          <p:nvSpPr>
            <p:cNvPr id="99347" name="Text Box 10">
              <a:extLst>
                <a:ext uri="{FF2B5EF4-FFF2-40B4-BE49-F238E27FC236}">
                  <a16:creationId xmlns:a16="http://schemas.microsoft.com/office/drawing/2014/main" id="{4C260E4D-F63A-4B0F-B55F-C284A194DED2}"/>
                </a:ext>
              </a:extLst>
            </p:cNvPr>
            <p:cNvSpPr txBox="1">
              <a:spLocks noChangeArrowheads="1"/>
            </p:cNvSpPr>
            <p:nvPr/>
          </p:nvSpPr>
          <p:spPr bwMode="auto">
            <a:xfrm>
              <a:off x="3152" y="1797"/>
              <a:ext cx="182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ct val="50000"/>
                </a:spcBef>
              </a:pPr>
              <a:r>
                <a:rPr lang="zh-CN" altLang="en-US" sz="2400" b="1">
                  <a:latin typeface="Verdana" panose="020B0604030504040204" pitchFamily="34" charset="0"/>
                </a:rPr>
                <a:t>的高阶无穷小量</a:t>
              </a:r>
              <a:r>
                <a:rPr lang="en-US" altLang="zh-CN" sz="2400" b="1">
                  <a:latin typeface="Verdana" panose="020B0604030504040204" pitchFamily="34" charset="0"/>
                </a:rPr>
                <a:t>.</a:t>
              </a:r>
            </a:p>
          </p:txBody>
        </p:sp>
        <p:graphicFrame>
          <p:nvGraphicFramePr>
            <p:cNvPr id="99348" name="Object 11">
              <a:extLst>
                <a:ext uri="{FF2B5EF4-FFF2-40B4-BE49-F238E27FC236}">
                  <a16:creationId xmlns:a16="http://schemas.microsoft.com/office/drawing/2014/main" id="{68C6F98F-2086-4824-AF82-031E020B024F}"/>
                </a:ext>
              </a:extLst>
            </p:cNvPr>
            <p:cNvGraphicFramePr>
              <a:graphicFrameLocks noChangeAspect="1"/>
            </p:cNvGraphicFramePr>
            <p:nvPr/>
          </p:nvGraphicFramePr>
          <p:xfrm>
            <a:off x="1791" y="1821"/>
            <a:ext cx="400" cy="248"/>
          </p:xfrm>
          <a:graphic>
            <a:graphicData uri="http://schemas.openxmlformats.org/presentationml/2006/ole">
              <mc:AlternateContent xmlns:mc="http://schemas.openxmlformats.org/markup-compatibility/2006">
                <mc:Choice xmlns:v="urn:schemas-microsoft-com:vml" Requires="v">
                  <p:oleObj spid="_x0000_s88446" name="Equation" r:id="rId13" imgW="634725" imgH="393529" progId="Equation.DSMT4">
                    <p:embed/>
                  </p:oleObj>
                </mc:Choice>
                <mc:Fallback>
                  <p:oleObj name="Equation" r:id="rId13" imgW="634725" imgH="393529" progId="Equation.DSMT4">
                    <p:embed/>
                    <p:pic>
                      <p:nvPicPr>
                        <p:cNvPr id="99348" name="Object 11">
                          <a:extLst>
                            <a:ext uri="{FF2B5EF4-FFF2-40B4-BE49-F238E27FC236}">
                              <a16:creationId xmlns:a16="http://schemas.microsoft.com/office/drawing/2014/main" id="{68C6F98F-2086-4824-AF82-031E020B02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1" y="1821"/>
                          <a:ext cx="40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9" name="Object 12">
              <a:extLst>
                <a:ext uri="{FF2B5EF4-FFF2-40B4-BE49-F238E27FC236}">
                  <a16:creationId xmlns:a16="http://schemas.microsoft.com/office/drawing/2014/main" id="{7C808B8F-CADD-4932-91A6-42AA8F80B2A7}"/>
                </a:ext>
              </a:extLst>
            </p:cNvPr>
            <p:cNvGraphicFramePr>
              <a:graphicFrameLocks noChangeAspect="1"/>
            </p:cNvGraphicFramePr>
            <p:nvPr/>
          </p:nvGraphicFramePr>
          <p:xfrm>
            <a:off x="2245" y="1830"/>
            <a:ext cx="912" cy="271"/>
          </p:xfrm>
          <a:graphic>
            <a:graphicData uri="http://schemas.openxmlformats.org/presentationml/2006/ole">
              <mc:AlternateContent xmlns:mc="http://schemas.openxmlformats.org/markup-compatibility/2006">
                <mc:Choice xmlns:v="urn:schemas-microsoft-com:vml" Requires="v">
                  <p:oleObj spid="_x0000_s88447" name="Equation" r:id="rId15" imgW="1447800" imgH="431800" progId="Equation.DSMT4">
                    <p:embed/>
                  </p:oleObj>
                </mc:Choice>
                <mc:Fallback>
                  <p:oleObj name="Equation" r:id="rId15" imgW="1447800" imgH="431800" progId="Equation.DSMT4">
                    <p:embed/>
                    <p:pic>
                      <p:nvPicPr>
                        <p:cNvPr id="99349" name="Object 12">
                          <a:extLst>
                            <a:ext uri="{FF2B5EF4-FFF2-40B4-BE49-F238E27FC236}">
                              <a16:creationId xmlns:a16="http://schemas.microsoft.com/office/drawing/2014/main" id="{7C808B8F-CADD-4932-91A6-42AA8F80B2A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5" y="1830"/>
                          <a:ext cx="91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50" name="Object 13">
              <a:extLst>
                <a:ext uri="{FF2B5EF4-FFF2-40B4-BE49-F238E27FC236}">
                  <a16:creationId xmlns:a16="http://schemas.microsoft.com/office/drawing/2014/main" id="{3BDD2EC6-6C93-416E-A127-81802413F24C}"/>
                </a:ext>
              </a:extLst>
            </p:cNvPr>
            <p:cNvGraphicFramePr>
              <a:graphicFrameLocks noChangeAspect="1"/>
            </p:cNvGraphicFramePr>
            <p:nvPr/>
          </p:nvGraphicFramePr>
          <p:xfrm>
            <a:off x="574" y="1843"/>
            <a:ext cx="1192" cy="272"/>
          </p:xfrm>
          <a:graphic>
            <a:graphicData uri="http://schemas.openxmlformats.org/presentationml/2006/ole">
              <mc:AlternateContent xmlns:mc="http://schemas.openxmlformats.org/markup-compatibility/2006">
                <mc:Choice xmlns:v="urn:schemas-microsoft-com:vml" Requires="v">
                  <p:oleObj spid="_x0000_s88448" name="Equation" r:id="rId17" imgW="1892300" imgH="431800" progId="Equation.DSMT4">
                    <p:embed/>
                  </p:oleObj>
                </mc:Choice>
                <mc:Fallback>
                  <p:oleObj name="Equation" r:id="rId17" imgW="1892300" imgH="431800" progId="Equation.DSMT4">
                    <p:embed/>
                    <p:pic>
                      <p:nvPicPr>
                        <p:cNvPr id="99350" name="Object 13">
                          <a:extLst>
                            <a:ext uri="{FF2B5EF4-FFF2-40B4-BE49-F238E27FC236}">
                              <a16:creationId xmlns:a16="http://schemas.microsoft.com/office/drawing/2014/main" id="{3BDD2EC6-6C93-416E-A127-81802413F24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4" y="1843"/>
                          <a:ext cx="119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9334" name="Group 14">
            <a:extLst>
              <a:ext uri="{FF2B5EF4-FFF2-40B4-BE49-F238E27FC236}">
                <a16:creationId xmlns:a16="http://schemas.microsoft.com/office/drawing/2014/main" id="{25EBAAAB-50E5-4A38-A0C7-DB1C96D11848}"/>
              </a:ext>
            </a:extLst>
          </p:cNvPr>
          <p:cNvGrpSpPr>
            <a:grpSpLocks/>
          </p:cNvGrpSpPr>
          <p:nvPr/>
        </p:nvGrpSpPr>
        <p:grpSpPr bwMode="auto">
          <a:xfrm>
            <a:off x="496888" y="3895725"/>
            <a:ext cx="7993062" cy="473075"/>
            <a:chOff x="521" y="2205"/>
            <a:chExt cx="5035" cy="298"/>
          </a:xfrm>
        </p:grpSpPr>
        <p:sp>
          <p:nvSpPr>
            <p:cNvPr id="99342" name="Text Box 15">
              <a:extLst>
                <a:ext uri="{FF2B5EF4-FFF2-40B4-BE49-F238E27FC236}">
                  <a16:creationId xmlns:a16="http://schemas.microsoft.com/office/drawing/2014/main" id="{7C6DBDEB-702B-4D3D-B513-19A4934ED9FE}"/>
                </a:ext>
              </a:extLst>
            </p:cNvPr>
            <p:cNvSpPr txBox="1">
              <a:spLocks noChangeArrowheads="1"/>
            </p:cNvSpPr>
            <p:nvPr/>
          </p:nvSpPr>
          <p:spPr bwMode="auto">
            <a:xfrm>
              <a:off x="521" y="2205"/>
              <a:ext cx="50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若函数  在区间  上每一点都可微</a:t>
              </a:r>
              <a:r>
                <a:rPr lang="en-US" altLang="zh-CN" sz="2400" b="1">
                  <a:latin typeface="宋体" panose="02010600030101010101" pitchFamily="2" charset="-122"/>
                </a:rPr>
                <a:t>,</a:t>
              </a:r>
              <a:r>
                <a:rPr lang="zh-CN" altLang="en-US" sz="2400" b="1">
                  <a:latin typeface="宋体" panose="02010600030101010101" pitchFamily="2" charset="-122"/>
                </a:rPr>
                <a:t>则称  是  上</a:t>
              </a:r>
              <a:endParaRPr lang="zh-CN" altLang="en-US" sz="2400" i="1">
                <a:solidFill>
                  <a:srgbClr val="0000FF"/>
                </a:solidFill>
                <a:latin typeface="宋体" panose="02010600030101010101" pitchFamily="2" charset="-122"/>
              </a:endParaRPr>
            </a:p>
          </p:txBody>
        </p:sp>
        <p:graphicFrame>
          <p:nvGraphicFramePr>
            <p:cNvPr id="99343" name="Object 16">
              <a:extLst>
                <a:ext uri="{FF2B5EF4-FFF2-40B4-BE49-F238E27FC236}">
                  <a16:creationId xmlns:a16="http://schemas.microsoft.com/office/drawing/2014/main" id="{354FC352-4463-418B-8309-B5027AB6E770}"/>
                </a:ext>
              </a:extLst>
            </p:cNvPr>
            <p:cNvGraphicFramePr>
              <a:graphicFrameLocks noChangeAspect="1"/>
            </p:cNvGraphicFramePr>
            <p:nvPr/>
          </p:nvGraphicFramePr>
          <p:xfrm>
            <a:off x="1133" y="2255"/>
            <a:ext cx="192" cy="248"/>
          </p:xfrm>
          <a:graphic>
            <a:graphicData uri="http://schemas.openxmlformats.org/presentationml/2006/ole">
              <mc:AlternateContent xmlns:mc="http://schemas.openxmlformats.org/markup-compatibility/2006">
                <mc:Choice xmlns:v="urn:schemas-microsoft-com:vml" Requires="v">
                  <p:oleObj spid="_x0000_s88449" name="Equation" r:id="rId19" imgW="304536" imgH="393359" progId="Equation.DSMT4">
                    <p:embed/>
                  </p:oleObj>
                </mc:Choice>
                <mc:Fallback>
                  <p:oleObj name="Equation" r:id="rId19" imgW="304536" imgH="393359" progId="Equation.DSMT4">
                    <p:embed/>
                    <p:pic>
                      <p:nvPicPr>
                        <p:cNvPr id="99343" name="Object 16">
                          <a:extLst>
                            <a:ext uri="{FF2B5EF4-FFF2-40B4-BE49-F238E27FC236}">
                              <a16:creationId xmlns:a16="http://schemas.microsoft.com/office/drawing/2014/main" id="{354FC352-4463-418B-8309-B5027AB6E77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33" y="2255"/>
                          <a:ext cx="19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44" name="Object 17">
              <a:extLst>
                <a:ext uri="{FF2B5EF4-FFF2-40B4-BE49-F238E27FC236}">
                  <a16:creationId xmlns:a16="http://schemas.microsoft.com/office/drawing/2014/main" id="{2B131FA9-4F09-47F2-A644-D21198A18F56}"/>
                </a:ext>
              </a:extLst>
            </p:cNvPr>
            <p:cNvGraphicFramePr>
              <a:graphicFrameLocks noChangeAspect="1"/>
            </p:cNvGraphicFramePr>
            <p:nvPr/>
          </p:nvGraphicFramePr>
          <p:xfrm>
            <a:off x="1955" y="2269"/>
            <a:ext cx="144" cy="184"/>
          </p:xfrm>
          <a:graphic>
            <a:graphicData uri="http://schemas.openxmlformats.org/presentationml/2006/ole">
              <mc:AlternateContent xmlns:mc="http://schemas.openxmlformats.org/markup-compatibility/2006">
                <mc:Choice xmlns:v="urn:schemas-microsoft-com:vml" Requires="v">
                  <p:oleObj spid="_x0000_s88450" name="Equation" r:id="rId21" imgW="228501" imgH="291973" progId="Equation.DSMT4">
                    <p:embed/>
                  </p:oleObj>
                </mc:Choice>
                <mc:Fallback>
                  <p:oleObj name="Equation" r:id="rId21" imgW="228501" imgH="291973" progId="Equation.DSMT4">
                    <p:embed/>
                    <p:pic>
                      <p:nvPicPr>
                        <p:cNvPr id="99344" name="Object 17">
                          <a:extLst>
                            <a:ext uri="{FF2B5EF4-FFF2-40B4-BE49-F238E27FC236}">
                              <a16:creationId xmlns:a16="http://schemas.microsoft.com/office/drawing/2014/main" id="{2B131FA9-4F09-47F2-A644-D21198A18F5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55" y="2269"/>
                          <a:ext cx="14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5" name="Object 18">
              <a:extLst>
                <a:ext uri="{FF2B5EF4-FFF2-40B4-BE49-F238E27FC236}">
                  <a16:creationId xmlns:a16="http://schemas.microsoft.com/office/drawing/2014/main" id="{58CC509F-AF8D-48F2-A329-7CC1A21148C1}"/>
                </a:ext>
              </a:extLst>
            </p:cNvPr>
            <p:cNvGraphicFramePr>
              <a:graphicFrameLocks noChangeAspect="1"/>
            </p:cNvGraphicFramePr>
            <p:nvPr/>
          </p:nvGraphicFramePr>
          <p:xfrm>
            <a:off x="4358" y="2248"/>
            <a:ext cx="192" cy="248"/>
          </p:xfrm>
          <a:graphic>
            <a:graphicData uri="http://schemas.openxmlformats.org/presentationml/2006/ole">
              <mc:AlternateContent xmlns:mc="http://schemas.openxmlformats.org/markup-compatibility/2006">
                <mc:Choice xmlns:v="urn:schemas-microsoft-com:vml" Requires="v">
                  <p:oleObj spid="_x0000_s88451" name="Equation" r:id="rId23" imgW="304536" imgH="393359" progId="Equation.DSMT4">
                    <p:embed/>
                  </p:oleObj>
                </mc:Choice>
                <mc:Fallback>
                  <p:oleObj name="Equation" r:id="rId23" imgW="304536" imgH="393359" progId="Equation.DSMT4">
                    <p:embed/>
                    <p:pic>
                      <p:nvPicPr>
                        <p:cNvPr id="99345" name="Object 18">
                          <a:extLst>
                            <a:ext uri="{FF2B5EF4-FFF2-40B4-BE49-F238E27FC236}">
                              <a16:creationId xmlns:a16="http://schemas.microsoft.com/office/drawing/2014/main" id="{58CC509F-AF8D-48F2-A329-7CC1A21148C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58" y="2248"/>
                          <a:ext cx="19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46" name="Object 19">
              <a:extLst>
                <a:ext uri="{FF2B5EF4-FFF2-40B4-BE49-F238E27FC236}">
                  <a16:creationId xmlns:a16="http://schemas.microsoft.com/office/drawing/2014/main" id="{8B2F6AFF-EBE4-446F-B4A3-3E9E59E6482E}"/>
                </a:ext>
              </a:extLst>
            </p:cNvPr>
            <p:cNvGraphicFramePr>
              <a:graphicFrameLocks noChangeAspect="1"/>
            </p:cNvGraphicFramePr>
            <p:nvPr/>
          </p:nvGraphicFramePr>
          <p:xfrm>
            <a:off x="4770" y="2258"/>
            <a:ext cx="144" cy="184"/>
          </p:xfrm>
          <a:graphic>
            <a:graphicData uri="http://schemas.openxmlformats.org/presentationml/2006/ole">
              <mc:AlternateContent xmlns:mc="http://schemas.openxmlformats.org/markup-compatibility/2006">
                <mc:Choice xmlns:v="urn:schemas-microsoft-com:vml" Requires="v">
                  <p:oleObj spid="_x0000_s88452" name="Equation" r:id="rId24" imgW="228501" imgH="291973" progId="Equation.DSMT4">
                    <p:embed/>
                  </p:oleObj>
                </mc:Choice>
                <mc:Fallback>
                  <p:oleObj name="Equation" r:id="rId24" imgW="228501" imgH="291973" progId="Equation.DSMT4">
                    <p:embed/>
                    <p:pic>
                      <p:nvPicPr>
                        <p:cNvPr id="99346" name="Object 19">
                          <a:extLst>
                            <a:ext uri="{FF2B5EF4-FFF2-40B4-BE49-F238E27FC236}">
                              <a16:creationId xmlns:a16="http://schemas.microsoft.com/office/drawing/2014/main" id="{8B2F6AFF-EBE4-446F-B4A3-3E9E59E6482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70" y="2258"/>
                          <a:ext cx="14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9335" name="Group 20">
            <a:extLst>
              <a:ext uri="{FF2B5EF4-FFF2-40B4-BE49-F238E27FC236}">
                <a16:creationId xmlns:a16="http://schemas.microsoft.com/office/drawing/2014/main" id="{946A6713-5954-42F5-8B94-4604FA6221AE}"/>
              </a:ext>
            </a:extLst>
          </p:cNvPr>
          <p:cNvGrpSpPr>
            <a:grpSpLocks/>
          </p:cNvGrpSpPr>
          <p:nvPr/>
        </p:nvGrpSpPr>
        <p:grpSpPr bwMode="auto">
          <a:xfrm>
            <a:off x="496888" y="5953125"/>
            <a:ext cx="5545137" cy="468313"/>
            <a:chOff x="521" y="3501"/>
            <a:chExt cx="3493" cy="295"/>
          </a:xfrm>
        </p:grpSpPr>
        <p:sp>
          <p:nvSpPr>
            <p:cNvPr id="99339" name="Text Box 21">
              <a:extLst>
                <a:ext uri="{FF2B5EF4-FFF2-40B4-BE49-F238E27FC236}">
                  <a16:creationId xmlns:a16="http://schemas.microsoft.com/office/drawing/2014/main" id="{85D13E9F-C301-473F-8CA8-DD950A889493}"/>
                </a:ext>
              </a:extLst>
            </p:cNvPr>
            <p:cNvSpPr txBox="1">
              <a:spLocks noChangeArrowheads="1"/>
            </p:cNvSpPr>
            <p:nvPr/>
          </p:nvSpPr>
          <p:spPr bwMode="auto">
            <a:xfrm>
              <a:off x="521" y="3501"/>
              <a:ext cx="34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它既依赖于        </a:t>
              </a:r>
              <a:r>
                <a:rPr lang="en-US" altLang="zh-CN" sz="2400" b="1">
                  <a:latin typeface="Verdana" panose="020B0604030504040204" pitchFamily="34" charset="0"/>
                </a:rPr>
                <a:t>,</a:t>
              </a:r>
              <a:r>
                <a:rPr lang="en-US" altLang="zh-CN" sz="2400" b="1" i="1">
                  <a:latin typeface="Verdana" panose="020B0604030504040204" pitchFamily="34" charset="0"/>
                </a:rPr>
                <a:t> </a:t>
              </a:r>
              <a:r>
                <a:rPr lang="zh-CN" altLang="en-US" sz="2400" b="1">
                  <a:latin typeface="Verdana" panose="020B0604030504040204" pitchFamily="34" charset="0"/>
                </a:rPr>
                <a:t>也与     有关</a:t>
              </a:r>
              <a:r>
                <a:rPr lang="en-US" altLang="zh-CN" sz="2400" b="1">
                  <a:latin typeface="Verdana" panose="020B0604030504040204" pitchFamily="34" charset="0"/>
                </a:rPr>
                <a:t>.</a:t>
              </a:r>
            </a:p>
          </p:txBody>
        </p:sp>
        <p:graphicFrame>
          <p:nvGraphicFramePr>
            <p:cNvPr id="99340" name="Object 22">
              <a:extLst>
                <a:ext uri="{FF2B5EF4-FFF2-40B4-BE49-F238E27FC236}">
                  <a16:creationId xmlns:a16="http://schemas.microsoft.com/office/drawing/2014/main" id="{A8A69541-F79B-4B60-B1B2-FB4D77A3BA31}"/>
                </a:ext>
              </a:extLst>
            </p:cNvPr>
            <p:cNvGraphicFramePr>
              <a:graphicFrameLocks noChangeAspect="1"/>
            </p:cNvGraphicFramePr>
            <p:nvPr/>
          </p:nvGraphicFramePr>
          <p:xfrm>
            <a:off x="1646" y="3548"/>
            <a:ext cx="312" cy="248"/>
          </p:xfrm>
          <a:graphic>
            <a:graphicData uri="http://schemas.openxmlformats.org/presentationml/2006/ole">
              <mc:AlternateContent xmlns:mc="http://schemas.openxmlformats.org/markup-compatibility/2006">
                <mc:Choice xmlns:v="urn:schemas-microsoft-com:vml" Requires="v">
                  <p:oleObj spid="_x0000_s88453" name="Equation" r:id="rId25" imgW="495085" imgH="393529" progId="Equation.DSMT4">
                    <p:embed/>
                  </p:oleObj>
                </mc:Choice>
                <mc:Fallback>
                  <p:oleObj name="Equation" r:id="rId25" imgW="495085" imgH="393529" progId="Equation.DSMT4">
                    <p:embed/>
                    <p:pic>
                      <p:nvPicPr>
                        <p:cNvPr id="99340" name="Object 22">
                          <a:extLst>
                            <a:ext uri="{FF2B5EF4-FFF2-40B4-BE49-F238E27FC236}">
                              <a16:creationId xmlns:a16="http://schemas.microsoft.com/office/drawing/2014/main" id="{A8A69541-F79B-4B60-B1B2-FB4D77A3BA3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46" y="3548"/>
                          <a:ext cx="3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1" name="Object 23">
              <a:extLst>
                <a:ext uri="{FF2B5EF4-FFF2-40B4-BE49-F238E27FC236}">
                  <a16:creationId xmlns:a16="http://schemas.microsoft.com/office/drawing/2014/main" id="{5997A9CF-007E-4485-91D7-6775794783DE}"/>
                </a:ext>
              </a:extLst>
            </p:cNvPr>
            <p:cNvGraphicFramePr>
              <a:graphicFrameLocks noChangeAspect="1"/>
            </p:cNvGraphicFramePr>
            <p:nvPr/>
          </p:nvGraphicFramePr>
          <p:xfrm>
            <a:off x="2653" y="3581"/>
            <a:ext cx="168" cy="200"/>
          </p:xfrm>
          <a:graphic>
            <a:graphicData uri="http://schemas.openxmlformats.org/presentationml/2006/ole">
              <mc:AlternateContent xmlns:mc="http://schemas.openxmlformats.org/markup-compatibility/2006">
                <mc:Choice xmlns:v="urn:schemas-microsoft-com:vml" Requires="v">
                  <p:oleObj spid="_x0000_s88454" name="Equation" r:id="rId27" imgW="266353" imgH="317087" progId="Equation.DSMT4">
                    <p:embed/>
                  </p:oleObj>
                </mc:Choice>
                <mc:Fallback>
                  <p:oleObj name="Equation" r:id="rId27" imgW="266353" imgH="317087" progId="Equation.DSMT4">
                    <p:embed/>
                    <p:pic>
                      <p:nvPicPr>
                        <p:cNvPr id="99341" name="Object 23">
                          <a:extLst>
                            <a:ext uri="{FF2B5EF4-FFF2-40B4-BE49-F238E27FC236}">
                              <a16:creationId xmlns:a16="http://schemas.microsoft.com/office/drawing/2014/main" id="{5997A9CF-007E-4485-91D7-6775794783D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53" y="3581"/>
                          <a:ext cx="16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9336" name="Group 24">
            <a:extLst>
              <a:ext uri="{FF2B5EF4-FFF2-40B4-BE49-F238E27FC236}">
                <a16:creationId xmlns:a16="http://schemas.microsoft.com/office/drawing/2014/main" id="{476760EB-9C5A-4686-AFD9-DC4F9FA99D16}"/>
              </a:ext>
            </a:extLst>
          </p:cNvPr>
          <p:cNvGrpSpPr>
            <a:grpSpLocks/>
          </p:cNvGrpSpPr>
          <p:nvPr/>
        </p:nvGrpSpPr>
        <p:grpSpPr bwMode="auto">
          <a:xfrm>
            <a:off x="492125" y="4524375"/>
            <a:ext cx="5948363" cy="523875"/>
            <a:chOff x="518" y="2601"/>
            <a:chExt cx="3747" cy="330"/>
          </a:xfrm>
        </p:grpSpPr>
        <p:graphicFrame>
          <p:nvGraphicFramePr>
            <p:cNvPr id="99337" name="Object 25">
              <a:extLst>
                <a:ext uri="{FF2B5EF4-FFF2-40B4-BE49-F238E27FC236}">
                  <a16:creationId xmlns:a16="http://schemas.microsoft.com/office/drawing/2014/main" id="{46839643-6FA8-4937-9C25-0F089AF07A4F}"/>
                </a:ext>
              </a:extLst>
            </p:cNvPr>
            <p:cNvGraphicFramePr>
              <a:graphicFrameLocks noChangeAspect="1"/>
            </p:cNvGraphicFramePr>
            <p:nvPr/>
          </p:nvGraphicFramePr>
          <p:xfrm>
            <a:off x="1865" y="2659"/>
            <a:ext cx="2400" cy="272"/>
          </p:xfrm>
          <a:graphic>
            <a:graphicData uri="http://schemas.openxmlformats.org/presentationml/2006/ole">
              <mc:AlternateContent xmlns:mc="http://schemas.openxmlformats.org/markup-compatibility/2006">
                <mc:Choice xmlns:v="urn:schemas-microsoft-com:vml" Requires="v">
                  <p:oleObj spid="_x0000_s88455" name="Equation" r:id="rId29" imgW="3810000" imgH="431800" progId="Equation.DSMT4">
                    <p:embed/>
                  </p:oleObj>
                </mc:Choice>
                <mc:Fallback>
                  <p:oleObj name="Equation" r:id="rId29" imgW="3810000" imgH="431800" progId="Equation.DSMT4">
                    <p:embed/>
                    <p:pic>
                      <p:nvPicPr>
                        <p:cNvPr id="99337" name="Object 25">
                          <a:extLst>
                            <a:ext uri="{FF2B5EF4-FFF2-40B4-BE49-F238E27FC236}">
                              <a16:creationId xmlns:a16="http://schemas.microsoft.com/office/drawing/2014/main" id="{46839643-6FA8-4937-9C25-0F089AF07A4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65" y="2659"/>
                          <a:ext cx="24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8" name="Rectangle 26">
              <a:extLst>
                <a:ext uri="{FF2B5EF4-FFF2-40B4-BE49-F238E27FC236}">
                  <a16:creationId xmlns:a16="http://schemas.microsoft.com/office/drawing/2014/main" id="{70DBE0B8-E091-4A2C-AE6D-5A8F1D05CBE2}"/>
                </a:ext>
              </a:extLst>
            </p:cNvPr>
            <p:cNvSpPr>
              <a:spLocks noChangeArrowheads="1"/>
            </p:cNvSpPr>
            <p:nvPr/>
          </p:nvSpPr>
          <p:spPr bwMode="auto">
            <a:xfrm>
              <a:off x="518" y="2601"/>
              <a:ext cx="11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宋体" panose="02010600030101010101" pitchFamily="2" charset="-122"/>
                </a:rPr>
                <a:t>的</a:t>
              </a:r>
              <a:r>
                <a:rPr lang="zh-CN" altLang="en-US" sz="2400" b="1">
                  <a:solidFill>
                    <a:srgbClr val="0000FF"/>
                  </a:solidFill>
                  <a:latin typeface="宋体" panose="02010600030101010101" pitchFamily="2" charset="-122"/>
                </a:rPr>
                <a:t>可微函数</a:t>
              </a:r>
              <a:r>
                <a:rPr lang="en-US" altLang="zh-CN" sz="2400" b="1">
                  <a:solidFill>
                    <a:srgbClr val="0000FF"/>
                  </a:solidFill>
                  <a:latin typeface="宋体" panose="02010600030101010101" pitchFamily="2" charset="-122"/>
                </a:rPr>
                <a:t>.</a:t>
              </a:r>
            </a:p>
          </p:txBody>
        </p:sp>
      </p:grpSp>
    </p:spTree>
    <p:extLst>
      <p:ext uri="{BB962C8B-B14F-4D97-AF65-F5344CB8AC3E}">
        <p14:creationId xmlns:p14="http://schemas.microsoft.com/office/powerpoint/2010/main" val="1699505846"/>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2">
            <a:extLst>
              <a:ext uri="{FF2B5EF4-FFF2-40B4-BE49-F238E27FC236}">
                <a16:creationId xmlns:a16="http://schemas.microsoft.com/office/drawing/2014/main" id="{4A5FAEF9-6AC8-4CE3-881F-F2EF2800EABB}"/>
              </a:ext>
            </a:extLst>
          </p:cNvPr>
          <p:cNvGraphicFramePr>
            <a:graphicFrameLocks noChangeAspect="1"/>
          </p:cNvGraphicFramePr>
          <p:nvPr/>
        </p:nvGraphicFramePr>
        <p:xfrm>
          <a:off x="2703513" y="1997075"/>
          <a:ext cx="5780087" cy="430213"/>
        </p:xfrm>
        <a:graphic>
          <a:graphicData uri="http://schemas.openxmlformats.org/presentationml/2006/ole">
            <mc:AlternateContent xmlns:mc="http://schemas.openxmlformats.org/markup-compatibility/2006">
              <mc:Choice xmlns:v="urn:schemas-microsoft-com:vml" Requires="v">
                <p:oleObj spid="_x0000_s89240" name="Equation" r:id="rId3" imgW="5778500" imgH="406400" progId="Equation.DSMT4">
                  <p:embed/>
                </p:oleObj>
              </mc:Choice>
              <mc:Fallback>
                <p:oleObj name="Equation" r:id="rId3" imgW="5778500" imgH="406400" progId="Equation.DSMT4">
                  <p:embed/>
                  <p:pic>
                    <p:nvPicPr>
                      <p:cNvPr id="100354" name="Object 2">
                        <a:extLst>
                          <a:ext uri="{FF2B5EF4-FFF2-40B4-BE49-F238E27FC236}">
                            <a16:creationId xmlns:a16="http://schemas.microsoft.com/office/drawing/2014/main" id="{4A5FAEF9-6AC8-4CE3-881F-F2EF2800EA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513" y="1997075"/>
                        <a:ext cx="57800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5" name="Text Box 3">
            <a:extLst>
              <a:ext uri="{FF2B5EF4-FFF2-40B4-BE49-F238E27FC236}">
                <a16:creationId xmlns:a16="http://schemas.microsoft.com/office/drawing/2014/main" id="{83B2BE26-8EFC-404F-93AD-6B3353DDE9C8}"/>
              </a:ext>
            </a:extLst>
          </p:cNvPr>
          <p:cNvSpPr txBox="1">
            <a:spLocks noChangeArrowheads="1"/>
          </p:cNvSpPr>
          <p:nvPr/>
        </p:nvSpPr>
        <p:spPr bwMode="auto">
          <a:xfrm>
            <a:off x="676275" y="3141663"/>
            <a:ext cx="7848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spcBef>
                <a:spcPct val="50000"/>
              </a:spcBef>
            </a:pPr>
            <a:r>
              <a:rPr lang="en-US" altLang="zh-CN" sz="2400" b="1">
                <a:latin typeface="Verdana" panose="020B0604030504040204" pitchFamily="34" charset="0"/>
              </a:rPr>
              <a:t>(4) </a:t>
            </a:r>
            <a:r>
              <a:rPr lang="zh-CN" altLang="en-US" sz="2400" b="1">
                <a:latin typeface="Verdana" panose="020B0604030504040204" pitchFamily="34" charset="0"/>
              </a:rPr>
              <a:t>式的写法会带来不少好处</a:t>
            </a:r>
            <a:r>
              <a:rPr lang="en-US" altLang="zh-CN" sz="2400" b="1">
                <a:latin typeface="Verdana" panose="020B0604030504040204" pitchFamily="34" charset="0"/>
              </a:rPr>
              <a:t>,  </a:t>
            </a:r>
            <a:r>
              <a:rPr lang="zh-CN" altLang="en-US" sz="2400" b="1">
                <a:latin typeface="Verdana" panose="020B0604030504040204" pitchFamily="34" charset="0"/>
              </a:rPr>
              <a:t>首先可以把导数看</a:t>
            </a:r>
            <a:endParaRPr lang="zh-CN" altLang="en-US" sz="2400" b="1">
              <a:latin typeface="宋体" panose="02010600030101010101" pitchFamily="2" charset="-122"/>
            </a:endParaRPr>
          </a:p>
        </p:txBody>
      </p:sp>
      <p:sp>
        <p:nvSpPr>
          <p:cNvPr id="100356" name="Text Box 4">
            <a:extLst>
              <a:ext uri="{FF2B5EF4-FFF2-40B4-BE49-F238E27FC236}">
                <a16:creationId xmlns:a16="http://schemas.microsoft.com/office/drawing/2014/main" id="{0EE00D19-DE91-4BCD-BC77-DEB9621C2659}"/>
              </a:ext>
            </a:extLst>
          </p:cNvPr>
          <p:cNvSpPr txBox="1">
            <a:spLocks noChangeArrowheads="1"/>
          </p:cNvSpPr>
          <p:nvPr/>
        </p:nvSpPr>
        <p:spPr bwMode="auto">
          <a:xfrm>
            <a:off x="600075" y="5372100"/>
            <a:ext cx="78486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10000"/>
              </a:lnSpc>
              <a:spcBef>
                <a:spcPct val="50000"/>
              </a:spcBef>
            </a:pPr>
            <a:r>
              <a:rPr lang="en-US" altLang="zh-CN" sz="2400" b="1">
                <a:latin typeface="Verdana" panose="020B0604030504040204" pitchFamily="34" charset="0"/>
              </a:rPr>
              <a:t> </a:t>
            </a:r>
            <a:r>
              <a:rPr lang="zh-CN" altLang="en-US" sz="2400" b="1">
                <a:latin typeface="Verdana" panose="020B0604030504040204" pitchFamily="34" charset="0"/>
              </a:rPr>
              <a:t>所以导数也称为</a:t>
            </a:r>
            <a:r>
              <a:rPr lang="zh-CN" altLang="en-US" sz="2400" b="1">
                <a:solidFill>
                  <a:srgbClr val="0000FF"/>
                </a:solidFill>
                <a:latin typeface="Verdana" panose="020B0604030504040204" pitchFamily="34" charset="0"/>
              </a:rPr>
              <a:t>微商</a:t>
            </a:r>
            <a:r>
              <a:rPr lang="en-US" altLang="zh-CN" sz="2400" b="1">
                <a:latin typeface="Verdana" panose="020B0604030504040204" pitchFamily="34" charset="0"/>
              </a:rPr>
              <a:t>.   </a:t>
            </a:r>
            <a:r>
              <a:rPr lang="zh-CN" altLang="en-US" sz="2400" b="1">
                <a:latin typeface="Verdana" panose="020B0604030504040204" pitchFamily="34" charset="0"/>
              </a:rPr>
              <a:t>更多的好处将体现在后面</a:t>
            </a:r>
          </a:p>
        </p:txBody>
      </p:sp>
      <p:grpSp>
        <p:nvGrpSpPr>
          <p:cNvPr id="100357" name="Group 5">
            <a:extLst>
              <a:ext uri="{FF2B5EF4-FFF2-40B4-BE49-F238E27FC236}">
                <a16:creationId xmlns:a16="http://schemas.microsoft.com/office/drawing/2014/main" id="{56E47A5D-124C-418B-814F-94455B9D5980}"/>
              </a:ext>
            </a:extLst>
          </p:cNvPr>
          <p:cNvGrpSpPr>
            <a:grpSpLocks/>
          </p:cNvGrpSpPr>
          <p:nvPr/>
        </p:nvGrpSpPr>
        <p:grpSpPr bwMode="auto">
          <a:xfrm>
            <a:off x="684213" y="1268413"/>
            <a:ext cx="7704137" cy="474662"/>
            <a:chOff x="529" y="391"/>
            <a:chExt cx="4853" cy="299"/>
          </a:xfrm>
        </p:grpSpPr>
        <p:sp>
          <p:nvSpPr>
            <p:cNvPr id="100367" name="Text Box 6">
              <a:extLst>
                <a:ext uri="{FF2B5EF4-FFF2-40B4-BE49-F238E27FC236}">
                  <a16:creationId xmlns:a16="http://schemas.microsoft.com/office/drawing/2014/main" id="{09266903-4743-48D6-98D4-B91800650B23}"/>
                </a:ext>
              </a:extLst>
            </p:cNvPr>
            <p:cNvSpPr txBox="1">
              <a:spLocks noChangeArrowheads="1"/>
            </p:cNvSpPr>
            <p:nvPr/>
          </p:nvSpPr>
          <p:spPr bwMode="auto">
            <a:xfrm>
              <a:off x="529" y="391"/>
              <a:ext cx="48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习惯上喜欢把   写成   </a:t>
              </a:r>
              <a:r>
                <a:rPr lang="en-US" altLang="zh-CN" sz="2400" b="1">
                  <a:latin typeface="宋体" panose="02010600030101010101" pitchFamily="2" charset="-122"/>
                </a:rPr>
                <a:t>,</a:t>
              </a:r>
              <a:r>
                <a:rPr lang="zh-CN" altLang="en-US" sz="2400" b="1">
                  <a:latin typeface="宋体" panose="02010600030101010101" pitchFamily="2" charset="-122"/>
                </a:rPr>
                <a:t>于是</a:t>
              </a:r>
              <a:r>
                <a:rPr lang="zh-CN" altLang="en-US" sz="2400" b="1">
                  <a:latin typeface="Verdana" panose="020B0604030504040204" pitchFamily="34" charset="0"/>
                </a:rPr>
                <a:t> </a:t>
              </a:r>
              <a:r>
                <a:rPr lang="en-US" altLang="zh-CN" sz="2400" b="1">
                  <a:latin typeface="Verdana" panose="020B0604030504040204" pitchFamily="34" charset="0"/>
                </a:rPr>
                <a:t>(3) </a:t>
              </a:r>
              <a:r>
                <a:rPr lang="zh-CN" altLang="en-US" sz="2400" b="1">
                  <a:latin typeface="宋体" panose="02010600030101010101" pitchFamily="2" charset="-122"/>
                </a:rPr>
                <a:t>式可改写成</a:t>
              </a:r>
            </a:p>
          </p:txBody>
        </p:sp>
        <p:graphicFrame>
          <p:nvGraphicFramePr>
            <p:cNvPr id="100368" name="Object 7">
              <a:extLst>
                <a:ext uri="{FF2B5EF4-FFF2-40B4-BE49-F238E27FC236}">
                  <a16:creationId xmlns:a16="http://schemas.microsoft.com/office/drawing/2014/main" id="{A90A423E-B509-4617-A1AD-DE815851C5F5}"/>
                </a:ext>
              </a:extLst>
            </p:cNvPr>
            <p:cNvGraphicFramePr>
              <a:graphicFrameLocks noChangeAspect="1"/>
            </p:cNvGraphicFramePr>
            <p:nvPr/>
          </p:nvGraphicFramePr>
          <p:xfrm>
            <a:off x="1727" y="442"/>
            <a:ext cx="312" cy="248"/>
          </p:xfrm>
          <a:graphic>
            <a:graphicData uri="http://schemas.openxmlformats.org/presentationml/2006/ole">
              <mc:AlternateContent xmlns:mc="http://schemas.openxmlformats.org/markup-compatibility/2006">
                <mc:Choice xmlns:v="urn:schemas-microsoft-com:vml" Requires="v">
                  <p:oleObj spid="_x0000_s89241" name="Equation" r:id="rId5" imgW="495085" imgH="393529" progId="Equation.DSMT4">
                    <p:embed/>
                  </p:oleObj>
                </mc:Choice>
                <mc:Fallback>
                  <p:oleObj name="Equation" r:id="rId5" imgW="495085" imgH="393529" progId="Equation.DSMT4">
                    <p:embed/>
                    <p:pic>
                      <p:nvPicPr>
                        <p:cNvPr id="100368" name="Object 7">
                          <a:extLst>
                            <a:ext uri="{FF2B5EF4-FFF2-40B4-BE49-F238E27FC236}">
                              <a16:creationId xmlns:a16="http://schemas.microsoft.com/office/drawing/2014/main" id="{A90A423E-B509-4617-A1AD-DE815851C5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 y="442"/>
                          <a:ext cx="3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9" name="Object 8">
              <a:extLst>
                <a:ext uri="{FF2B5EF4-FFF2-40B4-BE49-F238E27FC236}">
                  <a16:creationId xmlns:a16="http://schemas.microsoft.com/office/drawing/2014/main" id="{21FE1F6C-63C9-4AA1-9208-2CDE09A1D521}"/>
                </a:ext>
              </a:extLst>
            </p:cNvPr>
            <p:cNvGraphicFramePr>
              <a:graphicFrameLocks noChangeAspect="1"/>
            </p:cNvGraphicFramePr>
            <p:nvPr/>
          </p:nvGraphicFramePr>
          <p:xfrm>
            <a:off x="2434" y="450"/>
            <a:ext cx="288" cy="240"/>
          </p:xfrm>
          <a:graphic>
            <a:graphicData uri="http://schemas.openxmlformats.org/presentationml/2006/ole">
              <mc:AlternateContent xmlns:mc="http://schemas.openxmlformats.org/markup-compatibility/2006">
                <mc:Choice xmlns:v="urn:schemas-microsoft-com:vml" Requires="v">
                  <p:oleObj spid="_x0000_s89242" name="Equation" r:id="rId7" imgW="457200" imgH="381000" progId="Equation.DSMT4">
                    <p:embed/>
                  </p:oleObj>
                </mc:Choice>
                <mc:Fallback>
                  <p:oleObj name="Equation" r:id="rId7" imgW="457200" imgH="381000" progId="Equation.DSMT4">
                    <p:embed/>
                    <p:pic>
                      <p:nvPicPr>
                        <p:cNvPr id="100369" name="Object 8">
                          <a:extLst>
                            <a:ext uri="{FF2B5EF4-FFF2-40B4-BE49-F238E27FC236}">
                              <a16:creationId xmlns:a16="http://schemas.microsoft.com/office/drawing/2014/main" id="{21FE1F6C-63C9-4AA1-9208-2CDE09A1D5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4" y="450"/>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0358" name="Group 9">
            <a:extLst>
              <a:ext uri="{FF2B5EF4-FFF2-40B4-BE49-F238E27FC236}">
                <a16:creationId xmlns:a16="http://schemas.microsoft.com/office/drawing/2014/main" id="{367A0538-C00F-4957-ACEB-626F3DB6E546}"/>
              </a:ext>
            </a:extLst>
          </p:cNvPr>
          <p:cNvGrpSpPr>
            <a:grpSpLocks/>
          </p:cNvGrpSpPr>
          <p:nvPr/>
        </p:nvGrpSpPr>
        <p:grpSpPr bwMode="auto">
          <a:xfrm>
            <a:off x="684213" y="2652713"/>
            <a:ext cx="7921625" cy="536575"/>
            <a:chOff x="521" y="1250"/>
            <a:chExt cx="4990" cy="338"/>
          </a:xfrm>
        </p:grpSpPr>
        <p:graphicFrame>
          <p:nvGraphicFramePr>
            <p:cNvPr id="100364" name="Object 10">
              <a:extLst>
                <a:ext uri="{FF2B5EF4-FFF2-40B4-BE49-F238E27FC236}">
                  <a16:creationId xmlns:a16="http://schemas.microsoft.com/office/drawing/2014/main" id="{C3D18FF4-7822-4FFC-B3B2-2617B1D2FAE3}"/>
                </a:ext>
              </a:extLst>
            </p:cNvPr>
            <p:cNvGraphicFramePr>
              <a:graphicFrameLocks noChangeAspect="1"/>
            </p:cNvGraphicFramePr>
            <p:nvPr/>
          </p:nvGraphicFramePr>
          <p:xfrm>
            <a:off x="4045" y="1340"/>
            <a:ext cx="1376" cy="248"/>
          </p:xfrm>
          <a:graphic>
            <a:graphicData uri="http://schemas.openxmlformats.org/presentationml/2006/ole">
              <mc:AlternateContent xmlns:mc="http://schemas.openxmlformats.org/markup-compatibility/2006">
                <mc:Choice xmlns:v="urn:schemas-microsoft-com:vml" Requires="v">
                  <p:oleObj spid="_x0000_s89243" name="Equation" r:id="rId9" imgW="2184400" imgH="393700" progId="Equation.DSMT4">
                    <p:embed/>
                  </p:oleObj>
                </mc:Choice>
                <mc:Fallback>
                  <p:oleObj name="Equation" r:id="rId9" imgW="2184400" imgH="393700" progId="Equation.DSMT4">
                    <p:embed/>
                    <p:pic>
                      <p:nvPicPr>
                        <p:cNvPr id="100364" name="Object 10">
                          <a:extLst>
                            <a:ext uri="{FF2B5EF4-FFF2-40B4-BE49-F238E27FC236}">
                              <a16:creationId xmlns:a16="http://schemas.microsoft.com/office/drawing/2014/main" id="{C3D18FF4-7822-4FFC-B3B2-2617B1D2FA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5" y="1340"/>
                          <a:ext cx="137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5" name="Text Box 11">
              <a:extLst>
                <a:ext uri="{FF2B5EF4-FFF2-40B4-BE49-F238E27FC236}">
                  <a16:creationId xmlns:a16="http://schemas.microsoft.com/office/drawing/2014/main" id="{CCB65B82-3EEE-40A4-9539-553953864152}"/>
                </a:ext>
              </a:extLst>
            </p:cNvPr>
            <p:cNvSpPr txBox="1">
              <a:spLocks noChangeArrowheads="1"/>
            </p:cNvSpPr>
            <p:nvPr/>
          </p:nvSpPr>
          <p:spPr bwMode="auto">
            <a:xfrm>
              <a:off x="521" y="1250"/>
              <a:ext cx="49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宋体" panose="02010600030101010101" pitchFamily="2" charset="-122"/>
                </a:rPr>
                <a:t>这相当于      的情形</a:t>
              </a:r>
              <a:r>
                <a:rPr lang="en-US" altLang="zh-CN" sz="2400" b="1">
                  <a:latin typeface="宋体" panose="02010600030101010101" pitchFamily="2" charset="-122"/>
                </a:rPr>
                <a:t>,</a:t>
              </a:r>
              <a:r>
                <a:rPr lang="en-US" altLang="zh-CN" sz="2400" b="1">
                  <a:latin typeface="Verdana" panose="020B0604030504040204" pitchFamily="34" charset="0"/>
                </a:rPr>
                <a:t> </a:t>
              </a:r>
              <a:r>
                <a:rPr lang="zh-CN" altLang="en-US" sz="2400" b="1">
                  <a:latin typeface="宋体" panose="02010600030101010101" pitchFamily="2" charset="-122"/>
                </a:rPr>
                <a:t>此时显然有</a:t>
              </a:r>
            </a:p>
          </p:txBody>
        </p:sp>
        <p:graphicFrame>
          <p:nvGraphicFramePr>
            <p:cNvPr id="100366" name="Object 12">
              <a:extLst>
                <a:ext uri="{FF2B5EF4-FFF2-40B4-BE49-F238E27FC236}">
                  <a16:creationId xmlns:a16="http://schemas.microsoft.com/office/drawing/2014/main" id="{0FCB2850-197C-44B1-BF43-616E887FBDDD}"/>
                </a:ext>
              </a:extLst>
            </p:cNvPr>
            <p:cNvGraphicFramePr>
              <a:graphicFrameLocks noChangeAspect="1"/>
            </p:cNvGraphicFramePr>
            <p:nvPr/>
          </p:nvGraphicFramePr>
          <p:xfrm>
            <a:off x="1339" y="1311"/>
            <a:ext cx="536" cy="200"/>
          </p:xfrm>
          <a:graphic>
            <a:graphicData uri="http://schemas.openxmlformats.org/presentationml/2006/ole">
              <mc:AlternateContent xmlns:mc="http://schemas.openxmlformats.org/markup-compatibility/2006">
                <mc:Choice xmlns:v="urn:schemas-microsoft-com:vml" Requires="v">
                  <p:oleObj spid="_x0000_s89244" name="Equation" r:id="rId11" imgW="850531" imgH="317362" progId="Equation.DSMT4">
                    <p:embed/>
                  </p:oleObj>
                </mc:Choice>
                <mc:Fallback>
                  <p:oleObj name="Equation" r:id="rId11" imgW="850531" imgH="317362" progId="Equation.DSMT4">
                    <p:embed/>
                    <p:pic>
                      <p:nvPicPr>
                        <p:cNvPr id="100366" name="Object 12">
                          <a:extLst>
                            <a:ext uri="{FF2B5EF4-FFF2-40B4-BE49-F238E27FC236}">
                              <a16:creationId xmlns:a16="http://schemas.microsoft.com/office/drawing/2014/main" id="{0FCB2850-197C-44B1-BF43-616E887FBD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9" y="1311"/>
                          <a:ext cx="53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0359" name="Group 13">
            <a:extLst>
              <a:ext uri="{FF2B5EF4-FFF2-40B4-BE49-F238E27FC236}">
                <a16:creationId xmlns:a16="http://schemas.microsoft.com/office/drawing/2014/main" id="{D5AD0A99-DCFB-4DE3-9A9A-4C23D6FC580F}"/>
              </a:ext>
            </a:extLst>
          </p:cNvPr>
          <p:cNvGrpSpPr>
            <a:grpSpLocks/>
          </p:cNvGrpSpPr>
          <p:nvPr/>
        </p:nvGrpSpPr>
        <p:grpSpPr bwMode="auto">
          <a:xfrm>
            <a:off x="3460750" y="4500563"/>
            <a:ext cx="5062538" cy="914400"/>
            <a:chOff x="2278" y="2418"/>
            <a:chExt cx="3189" cy="576"/>
          </a:xfrm>
        </p:grpSpPr>
        <p:graphicFrame>
          <p:nvGraphicFramePr>
            <p:cNvPr id="100362" name="Object 14">
              <a:extLst>
                <a:ext uri="{FF2B5EF4-FFF2-40B4-BE49-F238E27FC236}">
                  <a16:creationId xmlns:a16="http://schemas.microsoft.com/office/drawing/2014/main" id="{6558CA89-13C2-4205-8512-A7BDE3E1E8D6}"/>
                </a:ext>
              </a:extLst>
            </p:cNvPr>
            <p:cNvGraphicFramePr>
              <a:graphicFrameLocks noChangeAspect="1"/>
            </p:cNvGraphicFramePr>
            <p:nvPr/>
          </p:nvGraphicFramePr>
          <p:xfrm>
            <a:off x="2278" y="2418"/>
            <a:ext cx="1168" cy="576"/>
          </p:xfrm>
          <a:graphic>
            <a:graphicData uri="http://schemas.openxmlformats.org/presentationml/2006/ole">
              <mc:AlternateContent xmlns:mc="http://schemas.openxmlformats.org/markup-compatibility/2006">
                <mc:Choice xmlns:v="urn:schemas-microsoft-com:vml" Requires="v">
                  <p:oleObj spid="_x0000_s89245" name="Equation" r:id="rId13" imgW="1854200" imgH="914400" progId="Equation.DSMT4">
                    <p:embed/>
                  </p:oleObj>
                </mc:Choice>
                <mc:Fallback>
                  <p:oleObj name="Equation" r:id="rId13" imgW="1854200" imgH="914400" progId="Equation.DSMT4">
                    <p:embed/>
                    <p:pic>
                      <p:nvPicPr>
                        <p:cNvPr id="100362" name="Object 14">
                          <a:extLst>
                            <a:ext uri="{FF2B5EF4-FFF2-40B4-BE49-F238E27FC236}">
                              <a16:creationId xmlns:a16="http://schemas.microsoft.com/office/drawing/2014/main" id="{6558CA89-13C2-4205-8512-A7BDE3E1E8D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8" y="2418"/>
                          <a:ext cx="1168"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3" name="Text Box 15">
              <a:extLst>
                <a:ext uri="{FF2B5EF4-FFF2-40B4-BE49-F238E27FC236}">
                  <a16:creationId xmlns:a16="http://schemas.microsoft.com/office/drawing/2014/main" id="{41F212EB-2FD9-4C96-A189-9C8D7DC3BF75}"/>
                </a:ext>
              </a:extLst>
            </p:cNvPr>
            <p:cNvSpPr txBox="1">
              <a:spLocks noChangeArrowheads="1"/>
            </p:cNvSpPr>
            <p:nvPr/>
          </p:nvSpPr>
          <p:spPr bwMode="auto">
            <a:xfrm>
              <a:off x="5059" y="2506"/>
              <a:ext cx="4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zh-CN" sz="2400" b="1">
                  <a:solidFill>
                    <a:srgbClr val="990000"/>
                  </a:solidFill>
                  <a:latin typeface="Verdana" panose="020B0604030504040204" pitchFamily="34" charset="0"/>
                </a:rPr>
                <a:t>(5)</a:t>
              </a:r>
            </a:p>
          </p:txBody>
        </p:sp>
      </p:grpSp>
      <p:sp>
        <p:nvSpPr>
          <p:cNvPr id="100360" name="Rectangle 16">
            <a:extLst>
              <a:ext uri="{FF2B5EF4-FFF2-40B4-BE49-F238E27FC236}">
                <a16:creationId xmlns:a16="http://schemas.microsoft.com/office/drawing/2014/main" id="{7C41B12D-99E4-4A09-999F-3920A860D9C5}"/>
              </a:ext>
            </a:extLst>
          </p:cNvPr>
          <p:cNvSpPr>
            <a:spLocks noChangeArrowheads="1"/>
          </p:cNvSpPr>
          <p:nvPr/>
        </p:nvSpPr>
        <p:spPr bwMode="auto">
          <a:xfrm>
            <a:off x="606425" y="6057900"/>
            <a:ext cx="245903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10000"/>
              </a:lnSpc>
              <a:spcBef>
                <a:spcPct val="50000"/>
              </a:spcBef>
            </a:pPr>
            <a:r>
              <a:rPr lang="en-US" altLang="zh-CN" sz="2400" b="1">
                <a:latin typeface="Verdana" panose="020B0604030504040204" pitchFamily="34" charset="0"/>
              </a:rPr>
              <a:t> </a:t>
            </a:r>
            <a:r>
              <a:rPr lang="zh-CN" altLang="en-US" sz="2400" b="1">
                <a:latin typeface="Verdana" panose="020B0604030504040204" pitchFamily="34" charset="0"/>
              </a:rPr>
              <a:t>积分学部分中</a:t>
            </a:r>
            <a:r>
              <a:rPr lang="en-US" altLang="zh-CN" sz="2400" b="1">
                <a:latin typeface="Verdana" panose="020B0604030504040204" pitchFamily="34" charset="0"/>
              </a:rPr>
              <a:t>.  </a:t>
            </a:r>
          </a:p>
        </p:txBody>
      </p:sp>
      <p:sp>
        <p:nvSpPr>
          <p:cNvPr id="100361" name="Rectangle 17">
            <a:extLst>
              <a:ext uri="{FF2B5EF4-FFF2-40B4-BE49-F238E27FC236}">
                <a16:creationId xmlns:a16="http://schemas.microsoft.com/office/drawing/2014/main" id="{994EA50C-DFD5-46E5-BC8B-67257C54E96B}"/>
              </a:ext>
            </a:extLst>
          </p:cNvPr>
          <p:cNvSpPr>
            <a:spLocks noChangeArrowheads="1"/>
          </p:cNvSpPr>
          <p:nvPr/>
        </p:nvSpPr>
        <p:spPr bwMode="auto">
          <a:xfrm>
            <a:off x="682625" y="3771900"/>
            <a:ext cx="54197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50000"/>
              </a:lnSpc>
              <a:spcBef>
                <a:spcPct val="50000"/>
              </a:spcBef>
            </a:pPr>
            <a:r>
              <a:rPr lang="zh-CN" altLang="en-US" sz="2400" b="1">
                <a:latin typeface="Verdana" panose="020B0604030504040204" pitchFamily="34" charset="0"/>
              </a:rPr>
              <a:t>成</a:t>
            </a:r>
            <a:r>
              <a:rPr lang="zh-CN" altLang="en-US" sz="2400" b="1">
                <a:latin typeface="宋体" panose="02010600030101010101" pitchFamily="2" charset="-122"/>
              </a:rPr>
              <a:t>函数的微分与自变量的微分之商</a:t>
            </a:r>
            <a:r>
              <a:rPr lang="en-US" altLang="zh-CN" sz="2400" b="1">
                <a:latin typeface="宋体" panose="02010600030101010101" pitchFamily="2" charset="-122"/>
              </a:rPr>
              <a:t>, </a:t>
            </a:r>
            <a:r>
              <a:rPr lang="zh-CN" altLang="en-US" sz="2400" b="1">
                <a:latin typeface="宋体" panose="02010600030101010101" pitchFamily="2" charset="-122"/>
              </a:rPr>
              <a:t>即</a:t>
            </a:r>
          </a:p>
        </p:txBody>
      </p:sp>
    </p:spTree>
    <p:extLst>
      <p:ext uri="{BB962C8B-B14F-4D97-AF65-F5344CB8AC3E}">
        <p14:creationId xmlns:p14="http://schemas.microsoft.com/office/powerpoint/2010/main" val="4290907807"/>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Object 3">
            <a:extLst>
              <a:ext uri="{FF2B5EF4-FFF2-40B4-BE49-F238E27FC236}">
                <a16:creationId xmlns:a16="http://schemas.microsoft.com/office/drawing/2014/main" id="{FC08CEB4-1F27-404A-8DA5-6940805BF054}"/>
              </a:ext>
            </a:extLst>
          </p:cNvPr>
          <p:cNvGraphicFramePr>
            <a:graphicFrameLocks noChangeAspect="1"/>
          </p:cNvGraphicFramePr>
          <p:nvPr/>
        </p:nvGraphicFramePr>
        <p:xfrm>
          <a:off x="2044700" y="2854325"/>
          <a:ext cx="2959100" cy="393700"/>
        </p:xfrm>
        <a:graphic>
          <a:graphicData uri="http://schemas.openxmlformats.org/presentationml/2006/ole">
            <mc:AlternateContent xmlns:mc="http://schemas.openxmlformats.org/markup-compatibility/2006">
              <mc:Choice xmlns:v="urn:schemas-microsoft-com:vml" Requires="v">
                <p:oleObj spid="_x0000_s90189" name="Equation" r:id="rId3" imgW="2959100" imgH="393700" progId="Equation.DSMT4">
                  <p:embed/>
                </p:oleObj>
              </mc:Choice>
              <mc:Fallback>
                <p:oleObj name="Equation" r:id="rId3" imgW="2959100" imgH="393700" progId="Equation.DSMT4">
                  <p:embed/>
                  <p:pic>
                    <p:nvPicPr>
                      <p:cNvPr id="101378" name="Object 3">
                        <a:extLst>
                          <a:ext uri="{FF2B5EF4-FFF2-40B4-BE49-F238E27FC236}">
                            <a16:creationId xmlns:a16="http://schemas.microsoft.com/office/drawing/2014/main" id="{FC08CEB4-1F27-404A-8DA5-6940805BF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2854325"/>
                        <a:ext cx="2959100" cy="393700"/>
                      </a:xfrm>
                      <a:prstGeom prst="rect">
                        <a:avLst/>
                      </a:prstGeom>
                      <a:noFill/>
                      <a:ln>
                        <a:noFill/>
                      </a:ln>
                      <a:effectLst/>
                      <a:extLst>
                        <a:ext uri="{909E8E84-426E-40DD-AFC4-6F175D3DCCD1}">
                          <a14:hiddenFill xmlns:a14="http://schemas.microsoft.com/office/drawing/2010/main">
                            <a:solidFill>
                              <a:srgbClr val="FEDC6E"/>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79" name="Object 4">
            <a:extLst>
              <a:ext uri="{FF2B5EF4-FFF2-40B4-BE49-F238E27FC236}">
                <a16:creationId xmlns:a16="http://schemas.microsoft.com/office/drawing/2014/main" id="{D60BE2E5-AE04-4589-8783-7F37BE026A3F}"/>
              </a:ext>
            </a:extLst>
          </p:cNvPr>
          <p:cNvGraphicFramePr>
            <a:graphicFrameLocks noChangeAspect="1"/>
          </p:cNvGraphicFramePr>
          <p:nvPr/>
        </p:nvGraphicFramePr>
        <p:xfrm>
          <a:off x="2071688" y="3438525"/>
          <a:ext cx="2832100" cy="508000"/>
        </p:xfrm>
        <a:graphic>
          <a:graphicData uri="http://schemas.openxmlformats.org/presentationml/2006/ole">
            <mc:AlternateContent xmlns:mc="http://schemas.openxmlformats.org/markup-compatibility/2006">
              <mc:Choice xmlns:v="urn:schemas-microsoft-com:vml" Requires="v">
                <p:oleObj spid="_x0000_s90190" name="Equation" r:id="rId5" imgW="2832100" imgH="508000" progId="Equation.DSMT4">
                  <p:embed/>
                </p:oleObj>
              </mc:Choice>
              <mc:Fallback>
                <p:oleObj name="Equation" r:id="rId5" imgW="2832100" imgH="508000" progId="Equation.DSMT4">
                  <p:embed/>
                  <p:pic>
                    <p:nvPicPr>
                      <p:cNvPr id="101379" name="Object 4">
                        <a:extLst>
                          <a:ext uri="{FF2B5EF4-FFF2-40B4-BE49-F238E27FC236}">
                            <a16:creationId xmlns:a16="http://schemas.microsoft.com/office/drawing/2014/main" id="{D60BE2E5-AE04-4589-8783-7F37BE026A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3438525"/>
                        <a:ext cx="2832100" cy="508000"/>
                      </a:xfrm>
                      <a:prstGeom prst="rect">
                        <a:avLst/>
                      </a:prstGeom>
                      <a:noFill/>
                      <a:ln>
                        <a:noFill/>
                      </a:ln>
                      <a:effectLst/>
                      <a:extLst>
                        <a:ext uri="{909E8E84-426E-40DD-AFC4-6F175D3DCCD1}">
                          <a14:hiddenFill xmlns:a14="http://schemas.microsoft.com/office/drawing/2010/main">
                            <a:solidFill>
                              <a:srgbClr val="FEDC6E"/>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1380" name="Group 5">
            <a:extLst>
              <a:ext uri="{FF2B5EF4-FFF2-40B4-BE49-F238E27FC236}">
                <a16:creationId xmlns:a16="http://schemas.microsoft.com/office/drawing/2014/main" id="{DD23F4CE-C12C-4A94-A888-98E8C68A6BDE}"/>
              </a:ext>
            </a:extLst>
          </p:cNvPr>
          <p:cNvGrpSpPr>
            <a:grpSpLocks/>
          </p:cNvGrpSpPr>
          <p:nvPr/>
        </p:nvGrpSpPr>
        <p:grpSpPr bwMode="auto">
          <a:xfrm>
            <a:off x="971550" y="2060575"/>
            <a:ext cx="3890963" cy="554038"/>
            <a:chOff x="2001" y="799"/>
            <a:chExt cx="2451" cy="349"/>
          </a:xfrm>
        </p:grpSpPr>
        <p:graphicFrame>
          <p:nvGraphicFramePr>
            <p:cNvPr id="101382" name="Object 6">
              <a:extLst>
                <a:ext uri="{FF2B5EF4-FFF2-40B4-BE49-F238E27FC236}">
                  <a16:creationId xmlns:a16="http://schemas.microsoft.com/office/drawing/2014/main" id="{3CD4831E-684E-4C35-9608-9FC93CD9AEA5}"/>
                </a:ext>
              </a:extLst>
            </p:cNvPr>
            <p:cNvGraphicFramePr>
              <a:graphicFrameLocks noChangeAspect="1"/>
            </p:cNvGraphicFramePr>
            <p:nvPr/>
          </p:nvGraphicFramePr>
          <p:xfrm>
            <a:off x="2660" y="799"/>
            <a:ext cx="1792" cy="320"/>
          </p:xfrm>
          <a:graphic>
            <a:graphicData uri="http://schemas.openxmlformats.org/presentationml/2006/ole">
              <mc:AlternateContent xmlns:mc="http://schemas.openxmlformats.org/markup-compatibility/2006">
                <mc:Choice xmlns:v="urn:schemas-microsoft-com:vml" Requires="v">
                  <p:oleObj spid="_x0000_s90191" name="Equation" r:id="rId7" imgW="2844800" imgH="508000" progId="Equation.DSMT4">
                    <p:embed/>
                  </p:oleObj>
                </mc:Choice>
                <mc:Fallback>
                  <p:oleObj name="Equation" r:id="rId7" imgW="2844800" imgH="508000" progId="Equation.DSMT4">
                    <p:embed/>
                    <p:pic>
                      <p:nvPicPr>
                        <p:cNvPr id="101382" name="Object 6">
                          <a:extLst>
                            <a:ext uri="{FF2B5EF4-FFF2-40B4-BE49-F238E27FC236}">
                              <a16:creationId xmlns:a16="http://schemas.microsoft.com/office/drawing/2014/main" id="{3CD4831E-684E-4C35-9608-9FC93CD9AE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0" y="799"/>
                          <a:ext cx="1792" cy="320"/>
                        </a:xfrm>
                        <a:prstGeom prst="rect">
                          <a:avLst/>
                        </a:prstGeom>
                        <a:noFill/>
                        <a:ln>
                          <a:noFill/>
                        </a:ln>
                        <a:effectLst/>
                        <a:extLst>
                          <a:ext uri="{909E8E84-426E-40DD-AFC4-6F175D3DCCD1}">
                            <a14:hiddenFill xmlns:a14="http://schemas.microsoft.com/office/drawing/2010/main">
                              <a:solidFill>
                                <a:srgbClr val="FEDC6E"/>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3" name="Rectangle 7">
              <a:extLst>
                <a:ext uri="{FF2B5EF4-FFF2-40B4-BE49-F238E27FC236}">
                  <a16:creationId xmlns:a16="http://schemas.microsoft.com/office/drawing/2014/main" id="{2BDFC5F7-1FE2-4FEA-91DE-0E65145F5A8A}"/>
                </a:ext>
              </a:extLst>
            </p:cNvPr>
            <p:cNvSpPr>
              <a:spLocks noChangeArrowheads="1"/>
            </p:cNvSpPr>
            <p:nvPr/>
          </p:nvSpPr>
          <p:spPr bwMode="auto">
            <a:xfrm>
              <a:off x="2001" y="818"/>
              <a:ext cx="343" cy="330"/>
            </a:xfrm>
            <a:prstGeom prst="rect">
              <a:avLst/>
            </a:prstGeom>
            <a:noFill/>
            <a:ln>
              <a:noFill/>
            </a:ln>
            <a:effectLst/>
            <a:extLst>
              <a:ext uri="{909E8E84-426E-40DD-AFC4-6F175D3DCCD1}">
                <a14:hiddenFill xmlns:a14="http://schemas.microsoft.com/office/drawing/2010/main">
                  <a:solidFill>
                    <a:srgbClr val="FEDC6E"/>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b="1">
                  <a:solidFill>
                    <a:srgbClr val="0000FF"/>
                  </a:solidFill>
                  <a:latin typeface="Verdana" panose="020B0604030504040204" pitchFamily="34" charset="0"/>
                </a:rPr>
                <a:t>例</a:t>
              </a:r>
              <a:endParaRPr lang="en-US" altLang="zh-CN" sz="2800" b="1">
                <a:solidFill>
                  <a:srgbClr val="0000FF"/>
                </a:solidFill>
                <a:latin typeface="Verdana" panose="020B0604030504040204" pitchFamily="34" charset="0"/>
              </a:endParaRPr>
            </a:p>
          </p:txBody>
        </p:sp>
      </p:grpSp>
      <p:sp>
        <p:nvSpPr>
          <p:cNvPr id="101381" name="标题 1">
            <a:extLst>
              <a:ext uri="{FF2B5EF4-FFF2-40B4-BE49-F238E27FC236}">
                <a16:creationId xmlns:a16="http://schemas.microsoft.com/office/drawing/2014/main" id="{C543E84F-DA13-4D1A-912A-D1BFB6D67E14}"/>
              </a:ext>
            </a:extLst>
          </p:cNvPr>
          <p:cNvSpPr>
            <a:spLocks noGrp="1" noChangeArrowheads="1"/>
          </p:cNvSpPr>
          <p:nvPr>
            <p:ph type="title"/>
          </p:nvPr>
        </p:nvSpPr>
        <p:spPr/>
        <p:txBody>
          <a:bodyPr/>
          <a:lstStyle/>
          <a:p>
            <a:pPr eaLnBrk="1" hangingPunct="1"/>
            <a:endParaRPr lang="zh-CN" altLang="en-US"/>
          </a:p>
        </p:txBody>
      </p:sp>
    </p:spTree>
    <p:extLst>
      <p:ext uri="{BB962C8B-B14F-4D97-AF65-F5344CB8AC3E}">
        <p14:creationId xmlns:p14="http://schemas.microsoft.com/office/powerpoint/2010/main" val="3820751183"/>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2402" name="Object 2">
            <a:extLst>
              <a:ext uri="{FF2B5EF4-FFF2-40B4-BE49-F238E27FC236}">
                <a16:creationId xmlns:a16="http://schemas.microsoft.com/office/drawing/2014/main" id="{4B8CEBCF-5AAF-4BAD-9582-91E05C5816E1}"/>
              </a:ext>
            </a:extLst>
          </p:cNvPr>
          <p:cNvGraphicFramePr>
            <a:graphicFrameLocks noChangeAspect="1"/>
          </p:cNvGraphicFramePr>
          <p:nvPr/>
        </p:nvGraphicFramePr>
        <p:xfrm>
          <a:off x="866775" y="3802063"/>
          <a:ext cx="6057900" cy="1003300"/>
        </p:xfrm>
        <a:graphic>
          <a:graphicData uri="http://schemas.openxmlformats.org/presentationml/2006/ole">
            <mc:AlternateContent xmlns:mc="http://schemas.openxmlformats.org/markup-compatibility/2006">
              <mc:Choice xmlns:v="urn:schemas-microsoft-com:vml" Requires="v">
                <p:oleObj spid="_x0000_s91238" name="Equation" r:id="rId3" imgW="6057900" imgH="1003300" progId="Equation.DSMT4">
                  <p:embed/>
                </p:oleObj>
              </mc:Choice>
              <mc:Fallback>
                <p:oleObj name="Equation" r:id="rId3" imgW="6057900" imgH="1003300" progId="Equation.DSMT4">
                  <p:embed/>
                  <p:pic>
                    <p:nvPicPr>
                      <p:cNvPr id="102402" name="Object 2">
                        <a:extLst>
                          <a:ext uri="{FF2B5EF4-FFF2-40B4-BE49-F238E27FC236}">
                            <a16:creationId xmlns:a16="http://schemas.microsoft.com/office/drawing/2014/main" id="{4B8CEBCF-5AAF-4BAD-9582-91E05C581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3802063"/>
                        <a:ext cx="6057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3" name="Object 3">
            <a:extLst>
              <a:ext uri="{FF2B5EF4-FFF2-40B4-BE49-F238E27FC236}">
                <a16:creationId xmlns:a16="http://schemas.microsoft.com/office/drawing/2014/main" id="{91867C35-2358-4868-A198-B6DEE42E2957}"/>
              </a:ext>
            </a:extLst>
          </p:cNvPr>
          <p:cNvGraphicFramePr>
            <a:graphicFrameLocks noChangeAspect="1"/>
          </p:cNvGraphicFramePr>
          <p:nvPr/>
        </p:nvGraphicFramePr>
        <p:xfrm>
          <a:off x="852488" y="5057775"/>
          <a:ext cx="7353300" cy="444500"/>
        </p:xfrm>
        <a:graphic>
          <a:graphicData uri="http://schemas.openxmlformats.org/presentationml/2006/ole">
            <mc:AlternateContent xmlns:mc="http://schemas.openxmlformats.org/markup-compatibility/2006">
              <mc:Choice xmlns:v="urn:schemas-microsoft-com:vml" Requires="v">
                <p:oleObj spid="_x0000_s91239" name="Equation" r:id="rId5" imgW="7353300" imgH="444500" progId="Equation.DSMT4">
                  <p:embed/>
                </p:oleObj>
              </mc:Choice>
              <mc:Fallback>
                <p:oleObj name="Equation" r:id="rId5" imgW="7353300" imgH="444500" progId="Equation.DSMT4">
                  <p:embed/>
                  <p:pic>
                    <p:nvPicPr>
                      <p:cNvPr id="102403" name="Object 3">
                        <a:extLst>
                          <a:ext uri="{FF2B5EF4-FFF2-40B4-BE49-F238E27FC236}">
                            <a16:creationId xmlns:a16="http://schemas.microsoft.com/office/drawing/2014/main" id="{91867C35-2358-4868-A198-B6DEE42E29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488" y="5057775"/>
                        <a:ext cx="7353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Text Box 4">
            <a:extLst>
              <a:ext uri="{FF2B5EF4-FFF2-40B4-BE49-F238E27FC236}">
                <a16:creationId xmlns:a16="http://schemas.microsoft.com/office/drawing/2014/main" id="{7CDD1B72-5EA6-4D47-8399-C65528D47282}"/>
              </a:ext>
            </a:extLst>
          </p:cNvPr>
          <p:cNvSpPr txBox="1">
            <a:spLocks noChangeArrowheads="1"/>
          </p:cNvSpPr>
          <p:nvPr/>
        </p:nvSpPr>
        <p:spPr bwMode="auto">
          <a:xfrm>
            <a:off x="725488" y="1628775"/>
            <a:ext cx="758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800" b="1">
                <a:latin typeface="Verdana" panose="020B0604030504040204" pitchFamily="34" charset="0"/>
              </a:rPr>
              <a:t>由导数与微分的关系</a:t>
            </a:r>
            <a:r>
              <a:rPr lang="en-US" altLang="zh-CN" sz="2800" b="1">
                <a:latin typeface="Verdana" panose="020B0604030504040204" pitchFamily="34" charset="0"/>
              </a:rPr>
              <a:t>,</a:t>
            </a:r>
            <a:r>
              <a:rPr lang="zh-CN" altLang="en-US" sz="2800" b="1">
                <a:latin typeface="Verdana" panose="020B0604030504040204" pitchFamily="34" charset="0"/>
              </a:rPr>
              <a:t>可方便得出微分运算法则</a:t>
            </a:r>
            <a:r>
              <a:rPr lang="en-US" altLang="zh-CN" sz="2800" b="1">
                <a:latin typeface="Verdana" panose="020B0604030504040204" pitchFamily="34" charset="0"/>
              </a:rPr>
              <a:t>:</a:t>
            </a:r>
          </a:p>
        </p:txBody>
      </p:sp>
      <p:graphicFrame>
        <p:nvGraphicFramePr>
          <p:cNvPr id="102405" name="Object 5">
            <a:extLst>
              <a:ext uri="{FF2B5EF4-FFF2-40B4-BE49-F238E27FC236}">
                <a16:creationId xmlns:a16="http://schemas.microsoft.com/office/drawing/2014/main" id="{062168F2-94FA-4C8B-8D23-F8B690EC16C8}"/>
              </a:ext>
            </a:extLst>
          </p:cNvPr>
          <p:cNvGraphicFramePr>
            <a:graphicFrameLocks noChangeAspect="1"/>
          </p:cNvGraphicFramePr>
          <p:nvPr/>
        </p:nvGraphicFramePr>
        <p:xfrm>
          <a:off x="858838" y="2406650"/>
          <a:ext cx="5257800" cy="393700"/>
        </p:xfrm>
        <a:graphic>
          <a:graphicData uri="http://schemas.openxmlformats.org/presentationml/2006/ole">
            <mc:AlternateContent xmlns:mc="http://schemas.openxmlformats.org/markup-compatibility/2006">
              <mc:Choice xmlns:v="urn:schemas-microsoft-com:vml" Requires="v">
                <p:oleObj spid="_x0000_s91240" name="Equation" r:id="rId7" imgW="5257800" imgH="393700" progId="Equation.DSMT4">
                  <p:embed/>
                </p:oleObj>
              </mc:Choice>
              <mc:Fallback>
                <p:oleObj name="Equation" r:id="rId7" imgW="5257800" imgH="393700" progId="Equation.DSMT4">
                  <p:embed/>
                  <p:pic>
                    <p:nvPicPr>
                      <p:cNvPr id="102405" name="Object 5">
                        <a:extLst>
                          <a:ext uri="{FF2B5EF4-FFF2-40B4-BE49-F238E27FC236}">
                            <a16:creationId xmlns:a16="http://schemas.microsoft.com/office/drawing/2014/main" id="{062168F2-94FA-4C8B-8D23-F8B690EC16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838" y="2406650"/>
                        <a:ext cx="5257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6" name="Object 6">
            <a:extLst>
              <a:ext uri="{FF2B5EF4-FFF2-40B4-BE49-F238E27FC236}">
                <a16:creationId xmlns:a16="http://schemas.microsoft.com/office/drawing/2014/main" id="{331EEE81-26D7-4D6D-9917-0D269B3E9868}"/>
              </a:ext>
            </a:extLst>
          </p:cNvPr>
          <p:cNvGraphicFramePr>
            <a:graphicFrameLocks noChangeAspect="1"/>
          </p:cNvGraphicFramePr>
          <p:nvPr/>
        </p:nvGraphicFramePr>
        <p:xfrm>
          <a:off x="869950" y="3068638"/>
          <a:ext cx="6362700" cy="393700"/>
        </p:xfrm>
        <a:graphic>
          <a:graphicData uri="http://schemas.openxmlformats.org/presentationml/2006/ole">
            <mc:AlternateContent xmlns:mc="http://schemas.openxmlformats.org/markup-compatibility/2006">
              <mc:Choice xmlns:v="urn:schemas-microsoft-com:vml" Requires="v">
                <p:oleObj spid="_x0000_s91241" name="Equation" r:id="rId9" imgW="6362700" imgH="393700" progId="Equation.DSMT4">
                  <p:embed/>
                </p:oleObj>
              </mc:Choice>
              <mc:Fallback>
                <p:oleObj name="Equation" r:id="rId9" imgW="6362700" imgH="393700" progId="Equation.DSMT4">
                  <p:embed/>
                  <p:pic>
                    <p:nvPicPr>
                      <p:cNvPr id="102406" name="Object 6">
                        <a:extLst>
                          <a:ext uri="{FF2B5EF4-FFF2-40B4-BE49-F238E27FC236}">
                            <a16:creationId xmlns:a16="http://schemas.microsoft.com/office/drawing/2014/main" id="{331EEE81-26D7-4D6D-9917-0D269B3E98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9950" y="3068638"/>
                        <a:ext cx="6362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7" name="Rectangle 10">
            <a:extLst>
              <a:ext uri="{FF2B5EF4-FFF2-40B4-BE49-F238E27FC236}">
                <a16:creationId xmlns:a16="http://schemas.microsoft.com/office/drawing/2014/main" id="{CB3DC409-15B0-4450-B783-2FEF3A8FC8A8}"/>
              </a:ext>
            </a:extLst>
          </p:cNvPr>
          <p:cNvSpPr>
            <a:spLocks noGrp="1" noChangeArrowheads="1"/>
          </p:cNvSpPr>
          <p:nvPr>
            <p:ph type="title"/>
          </p:nvPr>
        </p:nvSpPr>
        <p:spPr>
          <a:noFill/>
        </p:spPr>
        <p:txBody>
          <a:bodyPr/>
          <a:lstStyle/>
          <a:p>
            <a:pPr eaLnBrk="1" hangingPunct="1"/>
            <a:r>
              <a:rPr lang="zh-CN" altLang="en-US" sz="3600" dirty="0">
                <a:solidFill>
                  <a:srgbClr val="0000FF"/>
                </a:solidFill>
                <a:latin typeface="华文新魏" panose="02010800040101010101" pitchFamily="2" charset="-122"/>
                <a:ea typeface="华文新魏" panose="02010800040101010101" pitchFamily="2" charset="-122"/>
              </a:rPr>
              <a:t>微分的运算法则</a:t>
            </a:r>
            <a:endParaRPr lang="zh-CN" altLang="en-US" dirty="0"/>
          </a:p>
        </p:txBody>
      </p:sp>
    </p:spTree>
    <p:extLst>
      <p:ext uri="{BB962C8B-B14F-4D97-AF65-F5344CB8AC3E}">
        <p14:creationId xmlns:p14="http://schemas.microsoft.com/office/powerpoint/2010/main" val="2621699479"/>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6" name="Object 2">
            <a:extLst>
              <a:ext uri="{FF2B5EF4-FFF2-40B4-BE49-F238E27FC236}">
                <a16:creationId xmlns:a16="http://schemas.microsoft.com/office/drawing/2014/main" id="{67D17EC7-E3CB-4F12-8DA0-A6EB93DEA16E}"/>
              </a:ext>
            </a:extLst>
          </p:cNvPr>
          <p:cNvGraphicFramePr>
            <a:graphicFrameLocks noChangeAspect="1"/>
          </p:cNvGraphicFramePr>
          <p:nvPr/>
        </p:nvGraphicFramePr>
        <p:xfrm>
          <a:off x="3213100" y="2262188"/>
          <a:ext cx="2222500" cy="406400"/>
        </p:xfrm>
        <a:graphic>
          <a:graphicData uri="http://schemas.openxmlformats.org/presentationml/2006/ole">
            <mc:AlternateContent xmlns:mc="http://schemas.openxmlformats.org/markup-compatibility/2006">
              <mc:Choice xmlns:v="urn:schemas-microsoft-com:vml" Requires="v">
                <p:oleObj spid="_x0000_s92237" name="Equation" r:id="rId3" imgW="2222500" imgH="406400" progId="Equation.DSMT4">
                  <p:embed/>
                </p:oleObj>
              </mc:Choice>
              <mc:Fallback>
                <p:oleObj name="Equation" r:id="rId3" imgW="2222500" imgH="406400" progId="Equation.DSMT4">
                  <p:embed/>
                  <p:pic>
                    <p:nvPicPr>
                      <p:cNvPr id="103426" name="Object 2">
                        <a:extLst>
                          <a:ext uri="{FF2B5EF4-FFF2-40B4-BE49-F238E27FC236}">
                            <a16:creationId xmlns:a16="http://schemas.microsoft.com/office/drawing/2014/main" id="{67D17EC7-E3CB-4F12-8DA0-A6EB93DEA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100" y="2262188"/>
                        <a:ext cx="22225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3427" name="Group 8">
            <a:extLst>
              <a:ext uri="{FF2B5EF4-FFF2-40B4-BE49-F238E27FC236}">
                <a16:creationId xmlns:a16="http://schemas.microsoft.com/office/drawing/2014/main" id="{CE045406-4D62-4749-9F05-CF8FC6498C64}"/>
              </a:ext>
            </a:extLst>
          </p:cNvPr>
          <p:cNvGrpSpPr>
            <a:grpSpLocks/>
          </p:cNvGrpSpPr>
          <p:nvPr/>
        </p:nvGrpSpPr>
        <p:grpSpPr bwMode="auto">
          <a:xfrm>
            <a:off x="611188" y="2997200"/>
            <a:ext cx="7923212" cy="604838"/>
            <a:chOff x="520" y="672"/>
            <a:chExt cx="4991" cy="381"/>
          </a:xfrm>
        </p:grpSpPr>
        <p:sp>
          <p:nvSpPr>
            <p:cNvPr id="103433" name="Text Box 9">
              <a:extLst>
                <a:ext uri="{FF2B5EF4-FFF2-40B4-BE49-F238E27FC236}">
                  <a16:creationId xmlns:a16="http://schemas.microsoft.com/office/drawing/2014/main" id="{2EE877C3-AC46-45F3-BC0F-B9A5FF23F416}"/>
                </a:ext>
              </a:extLst>
            </p:cNvPr>
            <p:cNvSpPr txBox="1">
              <a:spLocks noChangeArrowheads="1"/>
            </p:cNvSpPr>
            <p:nvPr/>
          </p:nvSpPr>
          <p:spPr bwMode="auto">
            <a:xfrm>
              <a:off x="520" y="672"/>
              <a:ext cx="4991"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160000"/>
                </a:lnSpc>
                <a:spcBef>
                  <a:spcPct val="50000"/>
                </a:spcBef>
              </a:pPr>
              <a:r>
                <a:rPr lang="zh-CN" altLang="en-US" sz="2400" b="1">
                  <a:latin typeface="Verdana" panose="020B0604030504040204" pitchFamily="34" charset="0"/>
                </a:rPr>
                <a:t>它在形式上与</a:t>
              </a:r>
              <a:r>
                <a:rPr lang="en-US" altLang="zh-CN" sz="2400" b="1">
                  <a:latin typeface="宋体" panose="02010600030101010101" pitchFamily="2" charset="-122"/>
                </a:rPr>
                <a:t>(</a:t>
              </a:r>
              <a:r>
                <a:rPr lang="en-US" altLang="zh-CN" sz="2400" b="1">
                  <a:latin typeface="Verdana" panose="020B0604030504040204" pitchFamily="34" charset="0"/>
                </a:rPr>
                <a:t>4</a:t>
              </a:r>
              <a:r>
                <a:rPr lang="en-US" altLang="zh-CN" sz="2400" b="1">
                  <a:latin typeface="宋体" panose="02010600030101010101" pitchFamily="2" charset="-122"/>
                </a:rPr>
                <a:t>)</a:t>
              </a:r>
              <a:r>
                <a:rPr lang="zh-CN" altLang="en-US" sz="2400" b="1">
                  <a:latin typeface="Verdana" panose="020B0604030504040204" pitchFamily="34" charset="0"/>
                </a:rPr>
                <a:t>式完全一样</a:t>
              </a:r>
              <a:r>
                <a:rPr lang="en-US" altLang="zh-CN" sz="2400" b="1">
                  <a:latin typeface="Verdana" panose="020B0604030504040204" pitchFamily="34" charset="0"/>
                </a:rPr>
                <a:t>,   </a:t>
              </a:r>
              <a:r>
                <a:rPr lang="zh-CN" altLang="en-US" sz="2400" b="1">
                  <a:latin typeface="Verdana" panose="020B0604030504040204" pitchFamily="34" charset="0"/>
                </a:rPr>
                <a:t>不管 </a:t>
              </a:r>
              <a:r>
                <a:rPr lang="zh-CN" altLang="en-US" sz="2400" b="1" i="1">
                  <a:latin typeface="Verdana" panose="020B0604030504040204" pitchFamily="34" charset="0"/>
                </a:rPr>
                <a:t>   </a:t>
              </a:r>
              <a:r>
                <a:rPr lang="zh-CN" altLang="en-US" sz="2400" b="1">
                  <a:latin typeface="Verdana" panose="020B0604030504040204" pitchFamily="34" charset="0"/>
                </a:rPr>
                <a:t>是自变量还</a:t>
              </a:r>
              <a:endParaRPr lang="zh-CN" altLang="en-US" sz="2400" b="1">
                <a:solidFill>
                  <a:srgbClr val="0000FF"/>
                </a:solidFill>
                <a:latin typeface="Verdana" panose="020B0604030504040204" pitchFamily="34" charset="0"/>
              </a:endParaRPr>
            </a:p>
          </p:txBody>
        </p:sp>
        <p:graphicFrame>
          <p:nvGraphicFramePr>
            <p:cNvPr id="103434" name="Object 10">
              <a:extLst>
                <a:ext uri="{FF2B5EF4-FFF2-40B4-BE49-F238E27FC236}">
                  <a16:creationId xmlns:a16="http://schemas.microsoft.com/office/drawing/2014/main" id="{107E7928-0202-4794-85D1-11E379784818}"/>
                </a:ext>
              </a:extLst>
            </p:cNvPr>
            <p:cNvGraphicFramePr>
              <a:graphicFrameLocks noChangeAspect="1"/>
            </p:cNvGraphicFramePr>
            <p:nvPr/>
          </p:nvGraphicFramePr>
          <p:xfrm>
            <a:off x="3741" y="853"/>
            <a:ext cx="144" cy="152"/>
          </p:xfrm>
          <a:graphic>
            <a:graphicData uri="http://schemas.openxmlformats.org/presentationml/2006/ole">
              <mc:AlternateContent xmlns:mc="http://schemas.openxmlformats.org/markup-compatibility/2006">
                <mc:Choice xmlns:v="urn:schemas-microsoft-com:vml" Requires="v">
                  <p:oleObj spid="_x0000_s92238" name="Equation" r:id="rId5" imgW="228600" imgH="241300" progId="Equation.DSMT4">
                    <p:embed/>
                  </p:oleObj>
                </mc:Choice>
                <mc:Fallback>
                  <p:oleObj name="Equation" r:id="rId5" imgW="228600" imgH="241300" progId="Equation.DSMT4">
                    <p:embed/>
                    <p:pic>
                      <p:nvPicPr>
                        <p:cNvPr id="103434" name="Object 10">
                          <a:extLst>
                            <a:ext uri="{FF2B5EF4-FFF2-40B4-BE49-F238E27FC236}">
                              <a16:creationId xmlns:a16="http://schemas.microsoft.com/office/drawing/2014/main" id="{107E7928-0202-4794-85D1-11E3797848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1" y="853"/>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428" name="Rectangle 14">
            <a:extLst>
              <a:ext uri="{FF2B5EF4-FFF2-40B4-BE49-F238E27FC236}">
                <a16:creationId xmlns:a16="http://schemas.microsoft.com/office/drawing/2014/main" id="{C786AAD1-6635-4F7D-9EEB-384B8C5D63C8}"/>
              </a:ext>
            </a:extLst>
          </p:cNvPr>
          <p:cNvSpPr>
            <a:spLocks noChangeArrowheads="1"/>
          </p:cNvSpPr>
          <p:nvPr/>
        </p:nvSpPr>
        <p:spPr bwMode="auto">
          <a:xfrm>
            <a:off x="623888" y="4597400"/>
            <a:ext cx="61579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立</a:t>
            </a:r>
            <a:r>
              <a:rPr lang="en-US" altLang="zh-CN" sz="2400" b="1">
                <a:latin typeface="Verdana" panose="020B0604030504040204" pitchFamily="34" charset="0"/>
              </a:rPr>
              <a:t>.  </a:t>
            </a:r>
            <a:r>
              <a:rPr lang="zh-CN" altLang="en-US" sz="2400" b="1">
                <a:latin typeface="Verdana" panose="020B0604030504040204" pitchFamily="34" charset="0"/>
              </a:rPr>
              <a:t>这个性质称为</a:t>
            </a:r>
            <a:r>
              <a:rPr lang="zh-CN" altLang="en-US" sz="2400" b="1">
                <a:solidFill>
                  <a:srgbClr val="0000FF"/>
                </a:solidFill>
                <a:latin typeface="Verdana" panose="020B0604030504040204" pitchFamily="34" charset="0"/>
              </a:rPr>
              <a:t>“一阶微分形式不变性”</a:t>
            </a:r>
            <a:r>
              <a:rPr lang="en-US" altLang="zh-CN" sz="2400" b="1">
                <a:solidFill>
                  <a:srgbClr val="0000FF"/>
                </a:solidFill>
                <a:latin typeface="Verdana" panose="020B0604030504040204" pitchFamily="34" charset="0"/>
              </a:rPr>
              <a:t>.</a:t>
            </a:r>
          </a:p>
        </p:txBody>
      </p:sp>
      <p:sp>
        <p:nvSpPr>
          <p:cNvPr id="103429" name="Rectangle 15">
            <a:extLst>
              <a:ext uri="{FF2B5EF4-FFF2-40B4-BE49-F238E27FC236}">
                <a16:creationId xmlns:a16="http://schemas.microsoft.com/office/drawing/2014/main" id="{0DBBAA0B-72D3-468E-B467-AD3A44FCC3FF}"/>
              </a:ext>
            </a:extLst>
          </p:cNvPr>
          <p:cNvSpPr>
            <a:spLocks noChangeArrowheads="1"/>
          </p:cNvSpPr>
          <p:nvPr/>
        </p:nvSpPr>
        <p:spPr bwMode="auto">
          <a:xfrm>
            <a:off x="623888" y="3911600"/>
            <a:ext cx="711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a:latin typeface="Verdana" panose="020B0604030504040204" pitchFamily="34" charset="0"/>
              </a:rPr>
              <a:t>是中间变量 </a:t>
            </a:r>
            <a:r>
              <a:rPr lang="en-US" altLang="zh-CN" sz="2400" b="1">
                <a:latin typeface="Verdana" panose="020B0604030504040204" pitchFamily="34" charset="0"/>
              </a:rPr>
              <a:t>( </a:t>
            </a:r>
            <a:r>
              <a:rPr lang="zh-CN" altLang="en-US" sz="2400" b="1">
                <a:latin typeface="Verdana" panose="020B0604030504040204" pitchFamily="34" charset="0"/>
              </a:rPr>
              <a:t>另一个变量的可微函数 </a:t>
            </a:r>
            <a:r>
              <a:rPr lang="en-US" altLang="zh-CN" sz="2400" b="1">
                <a:latin typeface="Verdana" panose="020B0604030504040204" pitchFamily="34" charset="0"/>
              </a:rPr>
              <a:t>) ,  </a:t>
            </a:r>
            <a:r>
              <a:rPr lang="zh-CN" altLang="en-US" sz="2400" b="1">
                <a:latin typeface="Verdana" panose="020B0604030504040204" pitchFamily="34" charset="0"/>
              </a:rPr>
              <a:t>上式都成</a:t>
            </a:r>
          </a:p>
        </p:txBody>
      </p:sp>
      <p:grpSp>
        <p:nvGrpSpPr>
          <p:cNvPr id="103430" name="Group 7">
            <a:extLst>
              <a:ext uri="{FF2B5EF4-FFF2-40B4-BE49-F238E27FC236}">
                <a16:creationId xmlns:a16="http://schemas.microsoft.com/office/drawing/2014/main" id="{1BC87B75-69D0-47A9-A8E7-BD89DF5A89B2}"/>
              </a:ext>
            </a:extLst>
          </p:cNvPr>
          <p:cNvGrpSpPr>
            <a:grpSpLocks/>
          </p:cNvGrpSpPr>
          <p:nvPr/>
        </p:nvGrpSpPr>
        <p:grpSpPr bwMode="auto">
          <a:xfrm>
            <a:off x="755650" y="1557338"/>
            <a:ext cx="7453313" cy="481012"/>
            <a:chOff x="606" y="3385"/>
            <a:chExt cx="4695" cy="303"/>
          </a:xfrm>
        </p:grpSpPr>
        <p:graphicFrame>
          <p:nvGraphicFramePr>
            <p:cNvPr id="103431" name="Object 8">
              <a:extLst>
                <a:ext uri="{FF2B5EF4-FFF2-40B4-BE49-F238E27FC236}">
                  <a16:creationId xmlns:a16="http://schemas.microsoft.com/office/drawing/2014/main" id="{9F5680BA-EBC8-428B-8D3E-8C2371D8BAA4}"/>
                </a:ext>
              </a:extLst>
            </p:cNvPr>
            <p:cNvGraphicFramePr>
              <a:graphicFrameLocks noChangeAspect="1"/>
            </p:cNvGraphicFramePr>
            <p:nvPr/>
          </p:nvGraphicFramePr>
          <p:xfrm>
            <a:off x="606" y="3417"/>
            <a:ext cx="1944" cy="271"/>
          </p:xfrm>
          <a:graphic>
            <a:graphicData uri="http://schemas.openxmlformats.org/presentationml/2006/ole">
              <mc:AlternateContent xmlns:mc="http://schemas.openxmlformats.org/markup-compatibility/2006">
                <mc:Choice xmlns:v="urn:schemas-microsoft-com:vml" Requires="v">
                  <p:oleObj spid="_x0000_s92239" name="Equation" r:id="rId7" imgW="3086100" imgH="431800" progId="Equation.DSMT4">
                    <p:embed/>
                  </p:oleObj>
                </mc:Choice>
                <mc:Fallback>
                  <p:oleObj name="Equation" r:id="rId7" imgW="3086100" imgH="431800" progId="Equation.DSMT4">
                    <p:embed/>
                    <p:pic>
                      <p:nvPicPr>
                        <p:cNvPr id="103431" name="Object 8">
                          <a:extLst>
                            <a:ext uri="{FF2B5EF4-FFF2-40B4-BE49-F238E27FC236}">
                              <a16:creationId xmlns:a16="http://schemas.microsoft.com/office/drawing/2014/main" id="{9F5680BA-EBC8-428B-8D3E-8C2371D8BA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 y="3417"/>
                          <a:ext cx="19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2" name="Text Box 9">
              <a:extLst>
                <a:ext uri="{FF2B5EF4-FFF2-40B4-BE49-F238E27FC236}">
                  <a16:creationId xmlns:a16="http://schemas.microsoft.com/office/drawing/2014/main" id="{ABF9E262-37E8-44D4-B565-3DDA9DEBDD4C}"/>
                </a:ext>
              </a:extLst>
            </p:cNvPr>
            <p:cNvSpPr txBox="1">
              <a:spLocks noChangeArrowheads="1"/>
            </p:cNvSpPr>
            <p:nvPr/>
          </p:nvSpPr>
          <p:spPr bwMode="auto">
            <a:xfrm>
              <a:off x="2602" y="3385"/>
              <a:ext cx="2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b="1">
                  <a:latin typeface="Verdana" panose="020B0604030504040204" pitchFamily="34" charset="0"/>
                </a:rPr>
                <a:t>故运算法则 </a:t>
              </a:r>
              <a:r>
                <a:rPr lang="en-US" altLang="zh-CN" sz="2400" b="1">
                  <a:latin typeface="Verdana" panose="020B0604030504040204" pitchFamily="34" charset="0"/>
                </a:rPr>
                <a:t>4  </a:t>
              </a:r>
              <a:r>
                <a:rPr lang="zh-CN" altLang="en-US" sz="2400" b="1">
                  <a:latin typeface="Verdana" panose="020B0604030504040204" pitchFamily="34" charset="0"/>
                </a:rPr>
                <a:t>又可以写成</a:t>
              </a:r>
            </a:p>
          </p:txBody>
        </p:sp>
      </p:grpSp>
    </p:spTree>
    <p:extLst>
      <p:ext uri="{BB962C8B-B14F-4D97-AF65-F5344CB8AC3E}">
        <p14:creationId xmlns:p14="http://schemas.microsoft.com/office/powerpoint/2010/main" val="2091363249"/>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5" name="Object 3">
            <a:extLst>
              <a:ext uri="{FF2B5EF4-FFF2-40B4-BE49-F238E27FC236}">
                <a16:creationId xmlns:a16="http://schemas.microsoft.com/office/drawing/2014/main" id="{D7EDEC1E-2706-4BA0-867D-72726D2988B1}"/>
              </a:ext>
            </a:extLst>
          </p:cNvPr>
          <p:cNvGraphicFramePr>
            <a:graphicFrameLocks noChangeAspect="1"/>
          </p:cNvGraphicFramePr>
          <p:nvPr/>
        </p:nvGraphicFramePr>
        <p:xfrm>
          <a:off x="393795" y="1628800"/>
          <a:ext cx="8073697" cy="4176464"/>
        </p:xfrm>
        <a:graphic>
          <a:graphicData uri="http://schemas.openxmlformats.org/presentationml/2006/ole">
            <mc:AlternateContent xmlns:mc="http://schemas.openxmlformats.org/markup-compatibility/2006">
              <mc:Choice xmlns:v="urn:schemas-microsoft-com:vml" Requires="v">
                <p:oleObj spid="_x0000_s93211" name="Document" r:id="rId3" imgW="7647035" imgH="4219089" progId="Word.Document.8">
                  <p:embed/>
                </p:oleObj>
              </mc:Choice>
              <mc:Fallback>
                <p:oleObj name="Document" r:id="rId3" imgW="7647035" imgH="4219089" progId="Word.Document.8">
                  <p:embed/>
                  <p:pic>
                    <p:nvPicPr>
                      <p:cNvPr id="23555" name="Object 3">
                        <a:extLst>
                          <a:ext uri="{FF2B5EF4-FFF2-40B4-BE49-F238E27FC236}">
                            <a16:creationId xmlns:a16="http://schemas.microsoft.com/office/drawing/2014/main" id="{D7EDEC1E-2706-4BA0-867D-72726D2988B1}"/>
                          </a:ext>
                        </a:extLst>
                      </p:cNvPr>
                      <p:cNvPicPr>
                        <a:picLocks noChangeAspect="1" noChangeArrowheads="1"/>
                      </p:cNvPicPr>
                      <p:nvPr/>
                    </p:nvPicPr>
                    <p:blipFill>
                      <a:blip r:embed="rId4"/>
                      <a:srcRect/>
                      <a:stretch>
                        <a:fillRect/>
                      </a:stretch>
                    </p:blipFill>
                    <p:spPr bwMode="auto">
                      <a:xfrm>
                        <a:off x="393795" y="1628800"/>
                        <a:ext cx="8073697" cy="4176464"/>
                      </a:xfrm>
                      <a:prstGeom prst="rect">
                        <a:avLst/>
                      </a:prstGeom>
                      <a:noFill/>
                      <a:ln>
                        <a:noFill/>
                      </a:ln>
                    </p:spPr>
                  </p:pic>
                </p:oleObj>
              </mc:Fallback>
            </mc:AlternateContent>
          </a:graphicData>
        </a:graphic>
      </p:graphicFrame>
      <p:sp>
        <p:nvSpPr>
          <p:cNvPr id="23556" name="Rectangle 4">
            <a:extLst>
              <a:ext uri="{FF2B5EF4-FFF2-40B4-BE49-F238E27FC236}">
                <a16:creationId xmlns:a16="http://schemas.microsoft.com/office/drawing/2014/main" id="{03C37112-DC40-4485-8F71-6D0EFDD8CE21}"/>
              </a:ext>
            </a:extLst>
          </p:cNvPr>
          <p:cNvSpPr>
            <a:spLocks noGrp="1" noChangeArrowheads="1"/>
          </p:cNvSpPr>
          <p:nvPr>
            <p:ph type="title"/>
          </p:nvPr>
        </p:nvSpPr>
        <p:spPr/>
        <p:txBody>
          <a:bodyPr>
            <a:normAutofit/>
          </a:bodyPr>
          <a:lstStyle/>
          <a:p>
            <a:pPr algn="l"/>
            <a:r>
              <a:rPr lang="en-US" altLang="zh-CN" sz="3600" dirty="0">
                <a:solidFill>
                  <a:schemeClr val="accent1">
                    <a:lumMod val="75000"/>
                  </a:schemeClr>
                </a:solidFill>
              </a:rPr>
              <a:t>3</a:t>
            </a:r>
            <a:r>
              <a:rPr lang="zh-CN" altLang="en-US" sz="3600" dirty="0">
                <a:solidFill>
                  <a:schemeClr val="accent1">
                    <a:lumMod val="75000"/>
                  </a:schemeClr>
                </a:solidFill>
              </a:rPr>
              <a:t>、偏导数的定义及其计算法</a:t>
            </a:r>
          </a:p>
        </p:txBody>
      </p:sp>
    </p:spTree>
    <p:extLst>
      <p:ext uri="{BB962C8B-B14F-4D97-AF65-F5344CB8AC3E}">
        <p14:creationId xmlns:p14="http://schemas.microsoft.com/office/powerpoint/2010/main" val="16351829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266" name="Object 2">
            <a:extLst>
              <a:ext uri="{FF2B5EF4-FFF2-40B4-BE49-F238E27FC236}">
                <a16:creationId xmlns:a16="http://schemas.microsoft.com/office/drawing/2014/main" id="{D50BAB39-579F-4080-8A07-47A18278DE3F}"/>
              </a:ext>
            </a:extLst>
          </p:cNvPr>
          <p:cNvGraphicFramePr>
            <a:graphicFrameLocks noGrp="1" noChangeAspect="1"/>
          </p:cNvGraphicFramePr>
          <p:nvPr>
            <p:ph type="title"/>
          </p:nvPr>
        </p:nvGraphicFramePr>
        <p:xfrm>
          <a:off x="827584" y="1268760"/>
          <a:ext cx="7086523" cy="3312368"/>
        </p:xfrm>
        <a:graphic>
          <a:graphicData uri="http://schemas.openxmlformats.org/presentationml/2006/ole">
            <mc:AlternateContent xmlns:mc="http://schemas.openxmlformats.org/markup-compatibility/2006">
              <mc:Choice xmlns:v="urn:schemas-microsoft-com:vml" Requires="v">
                <p:oleObj spid="_x0000_s94260" name="Document" r:id="rId3" imgW="7579712" imgH="3543747" progId="Word.Document.8">
                  <p:embed/>
                </p:oleObj>
              </mc:Choice>
              <mc:Fallback>
                <p:oleObj name="Document" r:id="rId3" imgW="7579712" imgH="3543747" progId="Word.Document.8">
                  <p:embed/>
                  <p:pic>
                    <p:nvPicPr>
                      <p:cNvPr id="11266" name="Object 2">
                        <a:extLst>
                          <a:ext uri="{FF2B5EF4-FFF2-40B4-BE49-F238E27FC236}">
                            <a16:creationId xmlns:a16="http://schemas.microsoft.com/office/drawing/2014/main" id="{D50BAB39-579F-4080-8A07-47A18278DE3F}"/>
                          </a:ext>
                        </a:extLst>
                      </p:cNvPr>
                      <p:cNvPicPr>
                        <a:picLocks noChangeAspect="1" noChangeArrowheads="1"/>
                      </p:cNvPicPr>
                      <p:nvPr/>
                    </p:nvPicPr>
                    <p:blipFill>
                      <a:blip r:embed="rId4"/>
                      <a:srcRect/>
                      <a:stretch>
                        <a:fillRect/>
                      </a:stretch>
                    </p:blipFill>
                    <p:spPr bwMode="auto">
                      <a:xfrm>
                        <a:off x="827584" y="1268760"/>
                        <a:ext cx="7086523" cy="3312368"/>
                      </a:xfrm>
                      <a:prstGeom prst="rect">
                        <a:avLst/>
                      </a:prstGeom>
                    </p:spPr>
                  </p:pic>
                </p:oleObj>
              </mc:Fallback>
            </mc:AlternateContent>
          </a:graphicData>
        </a:graphic>
      </p:graphicFrame>
      <p:graphicFrame>
        <p:nvGraphicFramePr>
          <p:cNvPr id="11267" name="Object 3">
            <a:extLst>
              <a:ext uri="{FF2B5EF4-FFF2-40B4-BE49-F238E27FC236}">
                <a16:creationId xmlns:a16="http://schemas.microsoft.com/office/drawing/2014/main" id="{72F5C8F8-C5D9-453D-9E1F-F6500EBE9C97}"/>
              </a:ext>
            </a:extLst>
          </p:cNvPr>
          <p:cNvGraphicFramePr>
            <a:graphicFrameLocks noChangeAspect="1"/>
          </p:cNvGraphicFramePr>
          <p:nvPr/>
        </p:nvGraphicFramePr>
        <p:xfrm>
          <a:off x="2267744" y="4941168"/>
          <a:ext cx="6667500" cy="1338263"/>
        </p:xfrm>
        <a:graphic>
          <a:graphicData uri="http://schemas.openxmlformats.org/presentationml/2006/ole">
            <mc:AlternateContent xmlns:mc="http://schemas.openxmlformats.org/markup-compatibility/2006">
              <mc:Choice xmlns:v="urn:schemas-microsoft-com:vml" Requires="v">
                <p:oleObj spid="_x0000_s94261" name="Document" r:id="rId5" imgW="6407870" imgH="1297046" progId="Word.Document.8">
                  <p:embed/>
                </p:oleObj>
              </mc:Choice>
              <mc:Fallback>
                <p:oleObj name="Document" r:id="rId5" imgW="6407870" imgH="1297046" progId="Word.Document.8">
                  <p:embed/>
                  <p:pic>
                    <p:nvPicPr>
                      <p:cNvPr id="11267" name="Object 3">
                        <a:extLst>
                          <a:ext uri="{FF2B5EF4-FFF2-40B4-BE49-F238E27FC236}">
                            <a16:creationId xmlns:a16="http://schemas.microsoft.com/office/drawing/2014/main" id="{72F5C8F8-C5D9-453D-9E1F-F6500EBE9C97}"/>
                          </a:ext>
                        </a:extLst>
                      </p:cNvPr>
                      <p:cNvPicPr>
                        <a:picLocks noChangeAspect="1" noChangeArrowheads="1"/>
                      </p:cNvPicPr>
                      <p:nvPr/>
                    </p:nvPicPr>
                    <p:blipFill>
                      <a:blip r:embed="rId6"/>
                      <a:srcRect/>
                      <a:stretch>
                        <a:fillRect/>
                      </a:stretch>
                    </p:blipFill>
                    <p:spPr bwMode="auto">
                      <a:xfrm>
                        <a:off x="2267744" y="4941168"/>
                        <a:ext cx="6667500" cy="13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176512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3" name="Object 7">
            <a:extLst>
              <a:ext uri="{FF2B5EF4-FFF2-40B4-BE49-F238E27FC236}">
                <a16:creationId xmlns:a16="http://schemas.microsoft.com/office/drawing/2014/main" id="{A50DCB2D-5ACB-409B-A0F4-D14E7B949865}"/>
              </a:ext>
            </a:extLst>
          </p:cNvPr>
          <p:cNvGraphicFramePr>
            <a:graphicFrameLocks noChangeAspect="1"/>
          </p:cNvGraphicFramePr>
          <p:nvPr/>
        </p:nvGraphicFramePr>
        <p:xfrm>
          <a:off x="846313" y="1515196"/>
          <a:ext cx="7802563" cy="2876550"/>
        </p:xfrm>
        <a:graphic>
          <a:graphicData uri="http://schemas.openxmlformats.org/presentationml/2006/ole">
            <mc:AlternateContent xmlns:mc="http://schemas.openxmlformats.org/markup-compatibility/2006">
              <mc:Choice xmlns:v="urn:schemas-microsoft-com:vml" Requires="v">
                <p:oleObj spid="_x0000_s95284" name="Document" r:id="rId3" imgW="7504109" imgH="2770487" progId="Word.Document.8">
                  <p:embed/>
                </p:oleObj>
              </mc:Choice>
              <mc:Fallback>
                <p:oleObj name="Document" r:id="rId3" imgW="7504109" imgH="2770487" progId="Word.Document.8">
                  <p:embed/>
                  <p:pic>
                    <p:nvPicPr>
                      <p:cNvPr id="9223" name="Object 7">
                        <a:extLst>
                          <a:ext uri="{FF2B5EF4-FFF2-40B4-BE49-F238E27FC236}">
                            <a16:creationId xmlns:a16="http://schemas.microsoft.com/office/drawing/2014/main" id="{A50DCB2D-5ACB-409B-A0F4-D14E7B949865}"/>
                          </a:ext>
                        </a:extLst>
                      </p:cNvPr>
                      <p:cNvPicPr>
                        <a:picLocks noChangeAspect="1" noChangeArrowheads="1"/>
                      </p:cNvPicPr>
                      <p:nvPr/>
                    </p:nvPicPr>
                    <p:blipFill>
                      <a:blip r:embed="rId4"/>
                      <a:srcRect/>
                      <a:stretch>
                        <a:fillRect/>
                      </a:stretch>
                    </p:blipFill>
                    <p:spPr bwMode="auto">
                      <a:xfrm>
                        <a:off x="846313" y="1515196"/>
                        <a:ext cx="7802563"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4" name="Object 8">
            <a:extLst>
              <a:ext uri="{FF2B5EF4-FFF2-40B4-BE49-F238E27FC236}">
                <a16:creationId xmlns:a16="http://schemas.microsoft.com/office/drawing/2014/main" id="{B9ECF321-D254-4916-9C8B-406D3896E35C}"/>
              </a:ext>
            </a:extLst>
          </p:cNvPr>
          <p:cNvGraphicFramePr>
            <a:graphicFrameLocks noChangeAspect="1"/>
          </p:cNvGraphicFramePr>
          <p:nvPr/>
        </p:nvGraphicFramePr>
        <p:xfrm>
          <a:off x="837591" y="4791075"/>
          <a:ext cx="7497763" cy="2066925"/>
        </p:xfrm>
        <a:graphic>
          <a:graphicData uri="http://schemas.openxmlformats.org/presentationml/2006/ole">
            <mc:AlternateContent xmlns:mc="http://schemas.openxmlformats.org/markup-compatibility/2006">
              <mc:Choice xmlns:v="urn:schemas-microsoft-com:vml" Requires="v">
                <p:oleObj spid="_x0000_s95285" name="Document" r:id="rId5" imgW="7519230" imgH="2066706" progId="Word.Document.8">
                  <p:embed/>
                </p:oleObj>
              </mc:Choice>
              <mc:Fallback>
                <p:oleObj name="Document" r:id="rId5" imgW="7519230" imgH="2066706" progId="Word.Document.8">
                  <p:embed/>
                  <p:pic>
                    <p:nvPicPr>
                      <p:cNvPr id="9224" name="Object 8">
                        <a:extLst>
                          <a:ext uri="{FF2B5EF4-FFF2-40B4-BE49-F238E27FC236}">
                            <a16:creationId xmlns:a16="http://schemas.microsoft.com/office/drawing/2014/main" id="{B9ECF321-D254-4916-9C8B-406D3896E35C}"/>
                          </a:ext>
                        </a:extLst>
                      </p:cNvPr>
                      <p:cNvPicPr>
                        <a:picLocks noChangeAspect="1" noChangeArrowheads="1"/>
                      </p:cNvPicPr>
                      <p:nvPr/>
                    </p:nvPicPr>
                    <p:blipFill>
                      <a:blip r:embed="rId6"/>
                      <a:srcRect/>
                      <a:stretch>
                        <a:fillRect/>
                      </a:stretch>
                    </p:blipFill>
                    <p:spPr bwMode="auto">
                      <a:xfrm>
                        <a:off x="837591" y="4791075"/>
                        <a:ext cx="7497763"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a:extLst>
              <a:ext uri="{FF2B5EF4-FFF2-40B4-BE49-F238E27FC236}">
                <a16:creationId xmlns:a16="http://schemas.microsoft.com/office/drawing/2014/main" id="{686AF97D-E5E7-4D29-9FCA-0183B28023F0}"/>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238708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026">
            <a:extLst>
              <a:ext uri="{FF2B5EF4-FFF2-40B4-BE49-F238E27FC236}">
                <a16:creationId xmlns:a16="http://schemas.microsoft.com/office/drawing/2014/main" id="{985F4C7F-F3D4-4C67-9E1A-105582480356}"/>
              </a:ext>
            </a:extLst>
          </p:cNvPr>
          <p:cNvSpPr txBox="1">
            <a:spLocks noChangeArrowheads="1"/>
          </p:cNvSpPr>
          <p:nvPr/>
        </p:nvSpPr>
        <p:spPr bwMode="auto">
          <a:xfrm>
            <a:off x="755576" y="1484784"/>
            <a:ext cx="708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t>偏导数的概念可以推广到二元以上函数</a:t>
            </a:r>
          </a:p>
        </p:txBody>
      </p:sp>
      <p:grpSp>
        <p:nvGrpSpPr>
          <p:cNvPr id="24582" name="Group 1030">
            <a:extLst>
              <a:ext uri="{FF2B5EF4-FFF2-40B4-BE49-F238E27FC236}">
                <a16:creationId xmlns:a16="http://schemas.microsoft.com/office/drawing/2014/main" id="{FAF99755-DA9A-48B5-814F-E10E477F8970}"/>
              </a:ext>
            </a:extLst>
          </p:cNvPr>
          <p:cNvGrpSpPr>
            <a:grpSpLocks/>
          </p:cNvGrpSpPr>
          <p:nvPr/>
        </p:nvGrpSpPr>
        <p:grpSpPr bwMode="auto">
          <a:xfrm>
            <a:off x="1056142" y="2161737"/>
            <a:ext cx="6984776" cy="519113"/>
            <a:chOff x="672" y="1104"/>
            <a:chExt cx="3936" cy="327"/>
          </a:xfrm>
        </p:grpSpPr>
        <p:sp>
          <p:nvSpPr>
            <p:cNvPr id="24579" name="Text Box 1027">
              <a:extLst>
                <a:ext uri="{FF2B5EF4-FFF2-40B4-BE49-F238E27FC236}">
                  <a16:creationId xmlns:a16="http://schemas.microsoft.com/office/drawing/2014/main" id="{AB3E37C8-2B7D-40EE-B311-0D0B5559DC96}"/>
                </a:ext>
              </a:extLst>
            </p:cNvPr>
            <p:cNvSpPr txBox="1">
              <a:spLocks noChangeArrowheads="1"/>
            </p:cNvSpPr>
            <p:nvPr/>
          </p:nvSpPr>
          <p:spPr bwMode="auto">
            <a:xfrm>
              <a:off x="672" y="1104"/>
              <a:ext cx="39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dirty="0"/>
                <a:t>如                          在                处    </a:t>
              </a:r>
            </a:p>
          </p:txBody>
        </p:sp>
        <p:graphicFrame>
          <p:nvGraphicFramePr>
            <p:cNvPr id="24580" name="Object 1028">
              <a:extLst>
                <a:ext uri="{FF2B5EF4-FFF2-40B4-BE49-F238E27FC236}">
                  <a16:creationId xmlns:a16="http://schemas.microsoft.com/office/drawing/2014/main" id="{6FB34058-3207-4E12-B4CF-9EA1260F3FE4}"/>
                </a:ext>
              </a:extLst>
            </p:cNvPr>
            <p:cNvGraphicFramePr>
              <a:graphicFrameLocks noChangeAspect="1"/>
            </p:cNvGraphicFramePr>
            <p:nvPr/>
          </p:nvGraphicFramePr>
          <p:xfrm>
            <a:off x="1024" y="1152"/>
            <a:ext cx="1328" cy="255"/>
          </p:xfrm>
          <a:graphic>
            <a:graphicData uri="http://schemas.openxmlformats.org/presentationml/2006/ole">
              <mc:AlternateContent xmlns:mc="http://schemas.openxmlformats.org/markup-compatibility/2006">
                <mc:Choice xmlns:v="urn:schemas-microsoft-com:vml" Requires="v">
                  <p:oleObj spid="_x0000_s96383" name="公式" r:id="rId3" imgW="2108160" imgH="406080" progId="Equation.3">
                    <p:embed/>
                  </p:oleObj>
                </mc:Choice>
                <mc:Fallback>
                  <p:oleObj name="公式" r:id="rId3" imgW="2108160" imgH="406080" progId="Equation.3">
                    <p:embed/>
                    <p:pic>
                      <p:nvPicPr>
                        <p:cNvPr id="24580" name="Object 1028">
                          <a:extLst>
                            <a:ext uri="{FF2B5EF4-FFF2-40B4-BE49-F238E27FC236}">
                              <a16:creationId xmlns:a16="http://schemas.microsoft.com/office/drawing/2014/main" id="{6FB34058-3207-4E12-B4CF-9EA1260F3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 y="1152"/>
                          <a:ext cx="1328"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1029">
              <a:extLst>
                <a:ext uri="{FF2B5EF4-FFF2-40B4-BE49-F238E27FC236}">
                  <a16:creationId xmlns:a16="http://schemas.microsoft.com/office/drawing/2014/main" id="{3B1C5046-944B-4005-A843-622566652530}"/>
                </a:ext>
              </a:extLst>
            </p:cNvPr>
            <p:cNvGraphicFramePr>
              <a:graphicFrameLocks noChangeAspect="1"/>
            </p:cNvGraphicFramePr>
            <p:nvPr/>
          </p:nvGraphicFramePr>
          <p:xfrm>
            <a:off x="3059" y="1140"/>
            <a:ext cx="759" cy="255"/>
          </p:xfrm>
          <a:graphic>
            <a:graphicData uri="http://schemas.openxmlformats.org/presentationml/2006/ole">
              <mc:AlternateContent xmlns:mc="http://schemas.openxmlformats.org/markup-compatibility/2006">
                <mc:Choice xmlns:v="urn:schemas-microsoft-com:vml" Requires="v">
                  <p:oleObj spid="_x0000_s96384" name="公式" r:id="rId5" imgW="1206360" imgH="406080" progId="Equation.3">
                    <p:embed/>
                  </p:oleObj>
                </mc:Choice>
                <mc:Fallback>
                  <p:oleObj name="公式" r:id="rId5" imgW="1206360" imgH="406080" progId="Equation.3">
                    <p:embed/>
                    <p:pic>
                      <p:nvPicPr>
                        <p:cNvPr id="24581" name="Object 1029">
                          <a:extLst>
                            <a:ext uri="{FF2B5EF4-FFF2-40B4-BE49-F238E27FC236}">
                              <a16:creationId xmlns:a16="http://schemas.microsoft.com/office/drawing/2014/main" id="{3B1C5046-944B-4005-A843-6225666525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 y="1140"/>
                          <a:ext cx="759"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83" name="Object 1031">
            <a:extLst>
              <a:ext uri="{FF2B5EF4-FFF2-40B4-BE49-F238E27FC236}">
                <a16:creationId xmlns:a16="http://schemas.microsoft.com/office/drawing/2014/main" id="{5BC0FC44-5FE3-43B6-A049-30003750EFAE}"/>
              </a:ext>
            </a:extLst>
          </p:cNvPr>
          <p:cNvGraphicFramePr>
            <a:graphicFrameLocks noChangeAspect="1"/>
          </p:cNvGraphicFramePr>
          <p:nvPr/>
        </p:nvGraphicFramePr>
        <p:xfrm>
          <a:off x="990526" y="2867496"/>
          <a:ext cx="6478588" cy="838200"/>
        </p:xfrm>
        <a:graphic>
          <a:graphicData uri="http://schemas.openxmlformats.org/presentationml/2006/ole">
            <mc:AlternateContent xmlns:mc="http://schemas.openxmlformats.org/markup-compatibility/2006">
              <mc:Choice xmlns:v="urn:schemas-microsoft-com:vml" Requires="v">
                <p:oleObj spid="_x0000_s96385" name="公式" r:id="rId7" imgW="6476760" imgH="838080" progId="Equation.3">
                  <p:embed/>
                </p:oleObj>
              </mc:Choice>
              <mc:Fallback>
                <p:oleObj name="公式" r:id="rId7" imgW="6476760" imgH="838080" progId="Equation.3">
                  <p:embed/>
                  <p:pic>
                    <p:nvPicPr>
                      <p:cNvPr id="24583" name="Object 1031">
                        <a:extLst>
                          <a:ext uri="{FF2B5EF4-FFF2-40B4-BE49-F238E27FC236}">
                            <a16:creationId xmlns:a16="http://schemas.microsoft.com/office/drawing/2014/main" id="{5BC0FC44-5FE3-43B6-A049-30003750EF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526" y="2867496"/>
                        <a:ext cx="64785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1032">
            <a:extLst>
              <a:ext uri="{FF2B5EF4-FFF2-40B4-BE49-F238E27FC236}">
                <a16:creationId xmlns:a16="http://schemas.microsoft.com/office/drawing/2014/main" id="{65BBFDC7-F7FA-4B87-A473-E336159C3300}"/>
              </a:ext>
            </a:extLst>
          </p:cNvPr>
          <p:cNvGraphicFramePr>
            <a:graphicFrameLocks noChangeAspect="1"/>
          </p:cNvGraphicFramePr>
          <p:nvPr/>
        </p:nvGraphicFramePr>
        <p:xfrm>
          <a:off x="1009576" y="3972396"/>
          <a:ext cx="6440488" cy="914400"/>
        </p:xfrm>
        <a:graphic>
          <a:graphicData uri="http://schemas.openxmlformats.org/presentationml/2006/ole">
            <mc:AlternateContent xmlns:mc="http://schemas.openxmlformats.org/markup-compatibility/2006">
              <mc:Choice xmlns:v="urn:schemas-microsoft-com:vml" Requires="v">
                <p:oleObj spid="_x0000_s96386" name="公式" r:id="rId9" imgW="6438600" imgH="914400" progId="Equation.3">
                  <p:embed/>
                </p:oleObj>
              </mc:Choice>
              <mc:Fallback>
                <p:oleObj name="公式" r:id="rId9" imgW="6438600" imgH="914400" progId="Equation.3">
                  <p:embed/>
                  <p:pic>
                    <p:nvPicPr>
                      <p:cNvPr id="24584" name="Object 1032">
                        <a:extLst>
                          <a:ext uri="{FF2B5EF4-FFF2-40B4-BE49-F238E27FC236}">
                            <a16:creationId xmlns:a16="http://schemas.microsoft.com/office/drawing/2014/main" id="{65BBFDC7-F7FA-4B87-A473-E336159C33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9576" y="3972396"/>
                        <a:ext cx="64404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035">
            <a:extLst>
              <a:ext uri="{FF2B5EF4-FFF2-40B4-BE49-F238E27FC236}">
                <a16:creationId xmlns:a16="http://schemas.microsoft.com/office/drawing/2014/main" id="{A550EFBC-0FFD-44D1-9156-29AD026E446C}"/>
              </a:ext>
            </a:extLst>
          </p:cNvPr>
          <p:cNvGraphicFramePr>
            <a:graphicFrameLocks noChangeAspect="1"/>
          </p:cNvGraphicFramePr>
          <p:nvPr/>
        </p:nvGraphicFramePr>
        <p:xfrm>
          <a:off x="1031801" y="5178896"/>
          <a:ext cx="6389688" cy="862013"/>
        </p:xfrm>
        <a:graphic>
          <a:graphicData uri="http://schemas.openxmlformats.org/presentationml/2006/ole">
            <mc:AlternateContent xmlns:mc="http://schemas.openxmlformats.org/markup-compatibility/2006">
              <mc:Choice xmlns:v="urn:schemas-microsoft-com:vml" Requires="v">
                <p:oleObj spid="_x0000_s96387" name="公式" r:id="rId11" imgW="6387840" imgH="863280" progId="Equation.3">
                  <p:embed/>
                </p:oleObj>
              </mc:Choice>
              <mc:Fallback>
                <p:oleObj name="公式" r:id="rId11" imgW="6387840" imgH="863280" progId="Equation.3">
                  <p:embed/>
                  <p:pic>
                    <p:nvPicPr>
                      <p:cNvPr id="24587" name="Object 1035">
                        <a:extLst>
                          <a:ext uri="{FF2B5EF4-FFF2-40B4-BE49-F238E27FC236}">
                            <a16:creationId xmlns:a16="http://schemas.microsoft.com/office/drawing/2014/main" id="{A550EFBC-0FFD-44D1-9156-29AD026E44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1801" y="5178896"/>
                        <a:ext cx="6389688"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65215017"/>
      </p:ext>
    </p:extLst>
  </p:cSld>
  <p:clrMapOvr>
    <a:masterClrMapping/>
  </p:clrMapOvr>
</p:sld>
</file>

<file path=ppt/theme/theme1.xml><?xml version="1.0" encoding="utf-8"?>
<a:theme xmlns:a="http://schemas.openxmlformats.org/drawingml/2006/main" name="CDA课件首页母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DA课件内容页母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1115</TotalTime>
  <Words>4961</Words>
  <Application>Microsoft Office PowerPoint</Application>
  <PresentationFormat>On-screen Show (4:3)</PresentationFormat>
  <Paragraphs>782</Paragraphs>
  <Slides>171</Slides>
  <Notes>1</Notes>
  <HiddenSlides>0</HiddenSlides>
  <MMClips>0</MMClips>
  <ScaleCrop>false</ScaleCrop>
  <HeadingPairs>
    <vt:vector size="8" baseType="variant">
      <vt:variant>
        <vt:lpstr>Fonts Used</vt:lpstr>
      </vt:variant>
      <vt:variant>
        <vt:i4>19</vt:i4>
      </vt:variant>
      <vt:variant>
        <vt:lpstr>Theme</vt:lpstr>
      </vt:variant>
      <vt:variant>
        <vt:i4>2</vt:i4>
      </vt:variant>
      <vt:variant>
        <vt:lpstr>Embedded OLE Servers</vt:lpstr>
      </vt:variant>
      <vt:variant>
        <vt:i4>6</vt:i4>
      </vt:variant>
      <vt:variant>
        <vt:lpstr>Slide Titles</vt:lpstr>
      </vt:variant>
      <vt:variant>
        <vt:i4>171</vt:i4>
      </vt:variant>
    </vt:vector>
  </HeadingPairs>
  <TitlesOfParts>
    <vt:vector size="198" baseType="lpstr">
      <vt:lpstr>黑体</vt:lpstr>
      <vt:lpstr>华文行楷</vt:lpstr>
      <vt:lpstr>华文新魏</vt:lpstr>
      <vt:lpstr>华文中宋</vt:lpstr>
      <vt:lpstr>楷体_GB2312</vt:lpstr>
      <vt:lpstr>宋体</vt:lpstr>
      <vt:lpstr>宋体-方正超大字符集</vt:lpstr>
      <vt:lpstr>微软雅黑</vt:lpstr>
      <vt:lpstr>微软雅黑</vt:lpstr>
      <vt:lpstr>幼圆</vt:lpstr>
      <vt:lpstr>Arial</vt:lpstr>
      <vt:lpstr>Calibri</vt:lpstr>
      <vt:lpstr>Cambria Math</vt:lpstr>
      <vt:lpstr>MT Extra</vt:lpstr>
      <vt:lpstr>Rage Italic</vt:lpstr>
      <vt:lpstr>Symbol</vt:lpstr>
      <vt:lpstr>Times New Roman</vt:lpstr>
      <vt:lpstr>Verdana</vt:lpstr>
      <vt:lpstr>Wingdings</vt:lpstr>
      <vt:lpstr>CDA课件首页母版</vt:lpstr>
      <vt:lpstr>CDA课件内容页母版</vt:lpstr>
      <vt:lpstr>公式</vt:lpstr>
      <vt:lpstr>Equation</vt:lpstr>
      <vt:lpstr>Microsoft 公式 3.0</vt:lpstr>
      <vt:lpstr>Document</vt:lpstr>
      <vt:lpstr>文档</vt:lpstr>
      <vt:lpstr>BMP 图象</vt:lpstr>
      <vt:lpstr>PowerPoint Presentation</vt:lpstr>
      <vt:lpstr>目录</vt:lpstr>
      <vt:lpstr>PowerPoint Presentation</vt:lpstr>
      <vt:lpstr>PowerPoint Presentation</vt:lpstr>
      <vt:lpstr>函数</vt:lpstr>
      <vt:lpstr>函数</vt:lpstr>
      <vt:lpstr>函数的性质</vt:lpstr>
      <vt:lpstr>反函数</vt:lpstr>
      <vt:lpstr>反函数</vt:lpstr>
      <vt:lpstr>复合函数</vt:lpstr>
      <vt:lpstr>复合函数</vt:lpstr>
      <vt:lpstr>初等函数</vt:lpstr>
      <vt:lpstr>初等函数</vt:lpstr>
      <vt:lpstr>初等函数</vt:lpstr>
      <vt:lpstr>初等函数</vt:lpstr>
      <vt:lpstr>初等函数</vt:lpstr>
      <vt:lpstr>初等函数</vt:lpstr>
      <vt:lpstr>初等函数</vt:lpstr>
      <vt:lpstr>初等函数</vt:lpstr>
      <vt:lpstr>初等函数</vt:lpstr>
      <vt:lpstr>初等函数</vt:lpstr>
      <vt:lpstr>初等函数</vt:lpstr>
      <vt:lpstr>初等函数</vt:lpstr>
      <vt:lpstr>初等函数</vt:lpstr>
      <vt:lpstr>PowerPoint Presentation</vt:lpstr>
      <vt:lpstr>1. 数列极限</vt:lpstr>
      <vt:lpstr>PowerPoint Presentation</vt:lpstr>
      <vt:lpstr>PowerPoint Presentation</vt:lpstr>
      <vt:lpstr>PowerPoint Presentation</vt:lpstr>
      <vt:lpstr> 收敛数列的定义</vt:lpstr>
      <vt:lpstr>PowerPoint Presentation</vt:lpstr>
      <vt:lpstr>2.  函数极限</vt:lpstr>
      <vt:lpstr>PowerPoint Presentation</vt:lpstr>
      <vt:lpstr>PowerPoint Presentation</vt:lpstr>
      <vt:lpstr>PowerPoint Presentation</vt:lpstr>
      <vt:lpstr>二、x趋于x0时的函数极限</vt:lpstr>
      <vt:lpstr>三、单侧极限</vt:lpstr>
      <vt:lpstr>PowerPoint Presentation</vt:lpstr>
      <vt:lpstr>PowerPoint Presentation</vt:lpstr>
      <vt:lpstr>无穷小量</vt:lpstr>
      <vt:lpstr>无穷小量阶的比较</vt:lpstr>
      <vt:lpstr>PowerPoint Presentation</vt:lpstr>
      <vt:lpstr>PowerPoint Presentation</vt:lpstr>
      <vt:lpstr>PowerPoint Presentation</vt:lpstr>
      <vt:lpstr>一、函数在一点的连续性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导数公式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重要例题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一、导数的四则运算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微分的运算法则</vt:lpstr>
      <vt:lpstr>PowerPoint Presentation</vt:lpstr>
      <vt:lpstr>3、偏导数的定义及其计算法</vt:lpstr>
      <vt:lpstr>PowerPoint Presentation</vt:lpstr>
      <vt:lpstr>PowerPoint Presentation</vt:lpstr>
      <vt:lpstr>PowerPoint Presentation</vt:lpstr>
      <vt:lpstr>PowerPoint Presentation</vt:lpstr>
      <vt:lpstr>PowerPoint Presentation</vt:lpstr>
      <vt:lpstr>PowerPoint Presentation</vt:lpstr>
      <vt:lpstr>高阶偏导数</vt:lpstr>
      <vt:lpstr>PowerPoint Presentation</vt:lpstr>
      <vt:lpstr>PowerPoint Presentation</vt:lpstr>
      <vt:lpstr>补充：多元函数链式求导</vt:lpstr>
      <vt:lpstr>补充：隐函数求导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二、函数的极值</vt:lpstr>
      <vt:lpstr>PowerPoint Presentation</vt:lpstr>
      <vt:lpstr>2．函数极值的求法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三、曲线的凹凸性与拐点</vt:lpstr>
      <vt:lpstr>PowerPoint Presentation</vt:lpstr>
      <vt:lpstr>1．凹凸性的判定</vt:lpstr>
      <vt:lpstr>PowerPoint Presentation</vt:lpstr>
      <vt:lpstr>2. 曲线的拐点</vt:lpstr>
      <vt:lpstr>PowerPoint Presentation</vt:lpstr>
      <vt:lpstr>PowerPoint Presentation</vt:lpstr>
      <vt:lpstr>PowerPoint Presentation</vt:lpstr>
      <vt:lpstr>商业应用问题举例</vt:lpstr>
      <vt:lpstr>商业应用问题举例</vt:lpstr>
      <vt:lpstr>多元函数极值问题</vt:lpstr>
      <vt:lpstr>PowerPoint Presentation</vt:lpstr>
      <vt:lpstr>例题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一、问题的提出</vt:lpstr>
      <vt:lpstr>PowerPoint Presentation</vt:lpstr>
      <vt:lpstr>PowerPoint Presentation</vt:lpstr>
      <vt:lpstr>PowerPoint Presentation</vt:lpstr>
      <vt:lpstr>二、定积分的定义</vt:lpstr>
      <vt:lpstr>PowerPoint Presentation</vt:lpstr>
      <vt:lpstr>PowerPoint Presentation</vt:lpstr>
      <vt:lpstr>三、存在定理</vt:lpstr>
      <vt:lpstr>PowerPoint Presentation</vt:lpstr>
      <vt:lpstr>四、定积分的几何意义</vt:lpstr>
      <vt:lpstr>PowerPoint Presentation</vt:lpstr>
      <vt:lpstr>小结</vt:lpstr>
      <vt:lpstr>六、牛顿—莱布尼兹公式</vt:lpstr>
      <vt:lpstr>PowerPoint Presentation</vt:lpstr>
      <vt:lpstr>PowerPoint Presentation</vt:lpstr>
      <vt:lpstr>PowerPoint Presentation</vt:lpstr>
      <vt:lpstr>小结</vt:lpstr>
      <vt:lpstr>(选学) 补充：三角积分</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Miku Hatsune</dc:creator>
  <cp:lastModifiedBy>XU YANG</cp:lastModifiedBy>
  <cp:revision>111</cp:revision>
  <dcterms:created xsi:type="dcterms:W3CDTF">2017-02-15T03:54:10Z</dcterms:created>
  <dcterms:modified xsi:type="dcterms:W3CDTF">2020-04-12T15:25:29Z</dcterms:modified>
</cp:coreProperties>
</file>